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4.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5.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6.xml" ContentType="application/vnd.openxmlformats-officedocument.presentationml.notesSlide+xml"/>
  <Override PartName="/ppt/theme/themeOverride1.xml" ContentType="application/vnd.openxmlformats-officedocument.themeOverr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7.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8.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9.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0.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11.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12.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13.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14.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15.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16.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17.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18.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notesSlides/notesSlide19.xml" ContentType="application/vnd.openxmlformats-officedocument.presentationml.notesSlid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20.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notesSlides/notesSlide21.xml" ContentType="application/vnd.openxmlformats-officedocument.presentationml.notesSlide+xml"/>
  <Override PartName="/ppt/theme/themeOverride2.xml" ContentType="application/vnd.openxmlformats-officedocument.themeOverride+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22.xml" ContentType="application/vnd.openxmlformats-officedocument.presentationml.notesSlide+xml"/>
  <Override PartName="/ppt/theme/themeOverride3.xml" ContentType="application/vnd.openxmlformats-officedocument.themeOverr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notesSlides/notesSlide23.xml" ContentType="application/vnd.openxmlformats-officedocument.presentationml.notesSlide+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notesSlides/notesSlide24.xml" ContentType="application/vnd.openxmlformats-officedocument.presentationml.notesSlide+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63" r:id="rId2"/>
    <p:sldId id="267" r:id="rId3"/>
    <p:sldId id="260" r:id="rId4"/>
    <p:sldId id="258" r:id="rId5"/>
    <p:sldId id="264" r:id="rId6"/>
    <p:sldId id="259" r:id="rId7"/>
    <p:sldId id="256" r:id="rId8"/>
    <p:sldId id="295" r:id="rId9"/>
    <p:sldId id="261" r:id="rId10"/>
    <p:sldId id="269" r:id="rId11"/>
    <p:sldId id="270" r:id="rId12"/>
    <p:sldId id="294" r:id="rId13"/>
    <p:sldId id="280" r:id="rId14"/>
    <p:sldId id="265" r:id="rId15"/>
    <p:sldId id="296" r:id="rId16"/>
    <p:sldId id="268" r:id="rId17"/>
    <p:sldId id="271" r:id="rId18"/>
    <p:sldId id="283" r:id="rId19"/>
    <p:sldId id="291" r:id="rId20"/>
    <p:sldId id="297" r:id="rId21"/>
    <p:sldId id="284" r:id="rId22"/>
    <p:sldId id="286" r:id="rId23"/>
    <p:sldId id="292" r:id="rId24"/>
    <p:sldId id="293" r:id="rId25"/>
    <p:sldId id="298"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6" userDrawn="1">
          <p15:clr>
            <a:srgbClr val="A4A3A4"/>
          </p15:clr>
        </p15:guide>
        <p15:guide id="2" pos="7197" userDrawn="1">
          <p15:clr>
            <a:srgbClr val="A4A3A4"/>
          </p15:clr>
        </p15:guide>
        <p15:guide id="3" pos="48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 initials="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F434F"/>
    <a:srgbClr val="1A1B10"/>
    <a:srgbClr val="E7E7EF"/>
    <a:srgbClr val="131927"/>
    <a:srgbClr val="131313"/>
    <a:srgbClr val="1B1E26"/>
    <a:srgbClr val="EE5A5B"/>
    <a:srgbClr val="392325"/>
    <a:srgbClr val="3F3F3F"/>
    <a:srgbClr val="3B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45" autoAdjust="0"/>
    <p:restoredTop sz="95310" autoAdjust="0"/>
  </p:normalViewPr>
  <p:slideViewPr>
    <p:cSldViewPr showGuides="1">
      <p:cViewPr>
        <p:scale>
          <a:sx n="66" d="100"/>
          <a:sy n="66" d="100"/>
        </p:scale>
        <p:origin x="456" y="474"/>
      </p:cViewPr>
      <p:guideLst>
        <p:guide orient="horz" pos="2886"/>
        <p:guide pos="7197"/>
        <p:guide pos="483"/>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85EF35-85AC-4C07-A962-8A52BC33C64A}" type="datetimeFigureOut">
              <a:rPr lang="zh-CN" altLang="en-US" smtClean="0"/>
              <a:t>2017/6/2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1442ED-A1A8-4F8F-82DC-A711EEEB3CCE}" type="slidenum">
              <a:rPr lang="zh-CN" altLang="en-US" smtClean="0"/>
              <a:t>‹#›</a:t>
            </a:fld>
            <a:endParaRPr lang="zh-CN" altLang="en-US"/>
          </a:p>
        </p:txBody>
      </p:sp>
    </p:spTree>
    <p:extLst>
      <p:ext uri="{BB962C8B-B14F-4D97-AF65-F5344CB8AC3E}">
        <p14:creationId xmlns:p14="http://schemas.microsoft.com/office/powerpoint/2010/main" val="2661146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22.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31442ED-A1A8-4F8F-82DC-A711EEEB3CCE}" type="slidenum">
              <a:rPr lang="zh-CN" altLang="en-US" smtClean="0"/>
              <a:t>1</a:t>
            </a:fld>
            <a:endParaRPr lang="zh-CN" altLang="en-US"/>
          </a:p>
        </p:txBody>
      </p:sp>
    </p:spTree>
    <p:extLst>
      <p:ext uri="{BB962C8B-B14F-4D97-AF65-F5344CB8AC3E}">
        <p14:creationId xmlns:p14="http://schemas.microsoft.com/office/powerpoint/2010/main" val="469937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1442ED-A1A8-4F8F-82DC-A711EEEB3CCE}" type="slidenum">
              <a:rPr lang="zh-CN" altLang="en-US" smtClean="0"/>
              <a:t>10</a:t>
            </a:fld>
            <a:endParaRPr lang="zh-CN" altLang="en-US"/>
          </a:p>
        </p:txBody>
      </p:sp>
    </p:spTree>
    <p:extLst>
      <p:ext uri="{BB962C8B-B14F-4D97-AF65-F5344CB8AC3E}">
        <p14:creationId xmlns:p14="http://schemas.microsoft.com/office/powerpoint/2010/main" val="590337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1442ED-A1A8-4F8F-82DC-A711EEEB3CCE}" type="slidenum">
              <a:rPr lang="zh-CN" altLang="en-US" smtClean="0"/>
              <a:t>11</a:t>
            </a:fld>
            <a:endParaRPr lang="zh-CN" altLang="en-US"/>
          </a:p>
        </p:txBody>
      </p:sp>
    </p:spTree>
    <p:extLst>
      <p:ext uri="{BB962C8B-B14F-4D97-AF65-F5344CB8AC3E}">
        <p14:creationId xmlns:p14="http://schemas.microsoft.com/office/powerpoint/2010/main" val="1193012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1442ED-A1A8-4F8F-82DC-A711EEEB3CCE}" type="slidenum">
              <a:rPr lang="zh-CN" altLang="en-US" smtClean="0"/>
              <a:t>12</a:t>
            </a:fld>
            <a:endParaRPr lang="zh-CN" altLang="en-US"/>
          </a:p>
        </p:txBody>
      </p:sp>
    </p:spTree>
    <p:extLst>
      <p:ext uri="{BB962C8B-B14F-4D97-AF65-F5344CB8AC3E}">
        <p14:creationId xmlns:p14="http://schemas.microsoft.com/office/powerpoint/2010/main" val="490364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1442ED-A1A8-4F8F-82DC-A711EEEB3CCE}" type="slidenum">
              <a:rPr lang="zh-CN" altLang="en-US" smtClean="0"/>
              <a:t>13</a:t>
            </a:fld>
            <a:endParaRPr lang="zh-CN" altLang="en-US"/>
          </a:p>
        </p:txBody>
      </p:sp>
    </p:spTree>
    <p:extLst>
      <p:ext uri="{BB962C8B-B14F-4D97-AF65-F5344CB8AC3E}">
        <p14:creationId xmlns:p14="http://schemas.microsoft.com/office/powerpoint/2010/main" val="3380528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1442ED-A1A8-4F8F-82DC-A711EEEB3CCE}" type="slidenum">
              <a:rPr lang="zh-CN" altLang="en-US" smtClean="0"/>
              <a:t>14</a:t>
            </a:fld>
            <a:endParaRPr lang="zh-CN" altLang="en-US"/>
          </a:p>
        </p:txBody>
      </p:sp>
    </p:spTree>
    <p:extLst>
      <p:ext uri="{BB962C8B-B14F-4D97-AF65-F5344CB8AC3E}">
        <p14:creationId xmlns:p14="http://schemas.microsoft.com/office/powerpoint/2010/main" val="1996391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31442ED-A1A8-4F8F-82DC-A711EEEB3CCE}" type="slidenum">
              <a:rPr lang="zh-CN" altLang="en-US" smtClean="0"/>
              <a:t>15</a:t>
            </a:fld>
            <a:endParaRPr lang="zh-CN" altLang="en-US"/>
          </a:p>
        </p:txBody>
      </p:sp>
    </p:spTree>
    <p:extLst>
      <p:ext uri="{BB962C8B-B14F-4D97-AF65-F5344CB8AC3E}">
        <p14:creationId xmlns:p14="http://schemas.microsoft.com/office/powerpoint/2010/main" val="8880774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31442ED-A1A8-4F8F-82DC-A711EEEB3CCE}" type="slidenum">
              <a:rPr lang="zh-CN" altLang="en-US" smtClean="0"/>
              <a:t>16</a:t>
            </a:fld>
            <a:endParaRPr lang="zh-CN" altLang="en-US"/>
          </a:p>
        </p:txBody>
      </p:sp>
    </p:spTree>
    <p:extLst>
      <p:ext uri="{BB962C8B-B14F-4D97-AF65-F5344CB8AC3E}">
        <p14:creationId xmlns:p14="http://schemas.microsoft.com/office/powerpoint/2010/main" val="21092984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1442ED-A1A8-4F8F-82DC-A711EEEB3CCE}" type="slidenum">
              <a:rPr lang="zh-CN" altLang="en-US" smtClean="0"/>
              <a:t>17</a:t>
            </a:fld>
            <a:endParaRPr lang="zh-CN" altLang="en-US"/>
          </a:p>
        </p:txBody>
      </p:sp>
    </p:spTree>
    <p:extLst>
      <p:ext uri="{BB962C8B-B14F-4D97-AF65-F5344CB8AC3E}">
        <p14:creationId xmlns:p14="http://schemas.microsoft.com/office/powerpoint/2010/main" val="2738414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1442ED-A1A8-4F8F-82DC-A711EEEB3CCE}" type="slidenum">
              <a:rPr lang="zh-CN" altLang="en-US" smtClean="0"/>
              <a:t>18</a:t>
            </a:fld>
            <a:endParaRPr lang="zh-CN" altLang="en-US"/>
          </a:p>
        </p:txBody>
      </p:sp>
    </p:spTree>
    <p:extLst>
      <p:ext uri="{BB962C8B-B14F-4D97-AF65-F5344CB8AC3E}">
        <p14:creationId xmlns:p14="http://schemas.microsoft.com/office/powerpoint/2010/main" val="27072654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id="{843D518C-BE11-423A-A897-C58C75A1178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灯片编号占位符 3">
            <a:extLst>
              <a:ext uri="{FF2B5EF4-FFF2-40B4-BE49-F238E27FC236}">
                <a16:creationId xmlns:a16="http://schemas.microsoft.com/office/drawing/2014/main" id="{8210ACF5-F963-4DA2-BF71-098436DDC60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r>
              <a:rPr lang="zh-CN" altLang="en-US">
                <a:latin typeface="Arial" panose="020B0604020202020204" pitchFamily="34" charset="0"/>
                <a:ea typeface="宋体" panose="02010600030101010101" pitchFamily="2" charset="-122"/>
              </a:rPr>
              <a:t>模板来自于 </a:t>
            </a:r>
            <a:r>
              <a:rPr lang="en-US" altLang="zh-CN">
                <a:latin typeface="Arial" panose="020B0604020202020204" pitchFamily="34" charset="0"/>
                <a:ea typeface="宋体" panose="02010600030101010101" pitchFamily="2" charset="-122"/>
              </a:rPr>
              <a:t>http://meihua.docer.com/</a:t>
            </a:r>
          </a:p>
        </p:txBody>
      </p:sp>
      <p:sp>
        <p:nvSpPr>
          <p:cNvPr id="4100" name="备注占位符 4">
            <a:extLst>
              <a:ext uri="{FF2B5EF4-FFF2-40B4-BE49-F238E27FC236}">
                <a16:creationId xmlns:a16="http://schemas.microsoft.com/office/drawing/2014/main" id="{B16FC190-5BFF-421D-82C3-9AD651AB0D14}"/>
              </a:ext>
            </a:extLst>
          </p:cNvPr>
          <p:cNvSpPr>
            <a:spLocks noGrp="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eaLnBrk="1" hangingPunct="1"/>
            <a:endParaRPr lang="zh-CN" altLang="en-US" sz="1200">
              <a:latin typeface="Calibri" panose="020F0502020204030204" pitchFamily="34" charset="0"/>
              <a:ea typeface="宋体" panose="02010600030101010101" pitchFamily="2" charset="-122"/>
            </a:endParaRPr>
          </a:p>
        </p:txBody>
      </p:sp>
      <p:sp>
        <p:nvSpPr>
          <p:cNvPr id="2" name="备注占位符 1">
            <a:extLst>
              <a:ext uri="{FF2B5EF4-FFF2-40B4-BE49-F238E27FC236}">
                <a16:creationId xmlns:a16="http://schemas.microsoft.com/office/drawing/2014/main" id="{1A5B02C5-BCCB-4879-9DFB-7EF1BDE8162D}"/>
              </a:ext>
            </a:extLst>
          </p:cNvPr>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071618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31442ED-A1A8-4F8F-82DC-A711EEEB3CCE}" type="slidenum">
              <a:rPr lang="zh-CN" altLang="en-US" smtClean="0"/>
              <a:t>2</a:t>
            </a:fld>
            <a:endParaRPr lang="zh-CN" altLang="en-US"/>
          </a:p>
        </p:txBody>
      </p:sp>
    </p:spTree>
    <p:extLst>
      <p:ext uri="{BB962C8B-B14F-4D97-AF65-F5344CB8AC3E}">
        <p14:creationId xmlns:p14="http://schemas.microsoft.com/office/powerpoint/2010/main" val="29575650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31442ED-A1A8-4F8F-82DC-A711EEEB3CCE}" type="slidenum">
              <a:rPr lang="zh-CN" altLang="en-US" smtClean="0"/>
              <a:t>20</a:t>
            </a:fld>
            <a:endParaRPr lang="zh-CN" altLang="en-US"/>
          </a:p>
        </p:txBody>
      </p:sp>
    </p:spTree>
    <p:extLst>
      <p:ext uri="{BB962C8B-B14F-4D97-AF65-F5344CB8AC3E}">
        <p14:creationId xmlns:p14="http://schemas.microsoft.com/office/powerpoint/2010/main" val="41505357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id="{EA609593-F9C1-4505-BF43-0139390440E8}"/>
              </a:ext>
            </a:extLst>
          </p:cNvPr>
          <p:cNvSpPr>
            <a:spLocks noGrp="1" noRot="1" noChangeAspect="1" noTextEdit="1"/>
          </p:cNvSpPr>
          <p:nvPr>
            <p:ph type="sldImg"/>
          </p:nvPr>
        </p:nvSpPr>
        <p:spPr/>
      </p:sp>
      <p:sp>
        <p:nvSpPr>
          <p:cNvPr id="4099" name="备注占位符 2">
            <a:extLst>
              <a:ext uri="{FF2B5EF4-FFF2-40B4-BE49-F238E27FC236}">
                <a16:creationId xmlns:a16="http://schemas.microsoft.com/office/drawing/2014/main" id="{94AB06AF-5A03-4415-A777-E63461F08B76}"/>
              </a:ext>
            </a:extLst>
          </p:cNvPr>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r>
              <a:rPr lang="zh-CN" altLang="en-US"/>
              <a:t>模板来自于 </a:t>
            </a:r>
            <a:r>
              <a:rPr lang="en-US" altLang="zh-CN"/>
              <a:t>http://docer.wps.cn</a:t>
            </a:r>
            <a:endParaRPr lang="zh-CN" altLang="en-US"/>
          </a:p>
        </p:txBody>
      </p:sp>
      <p:sp>
        <p:nvSpPr>
          <p:cNvPr id="4100" name="灯片编号占位符 3">
            <a:extLst>
              <a:ext uri="{FF2B5EF4-FFF2-40B4-BE49-F238E27FC236}">
                <a16:creationId xmlns:a16="http://schemas.microsoft.com/office/drawing/2014/main" id="{2D7D1677-428F-4DB9-8625-6C23123BD6BD}"/>
              </a:ext>
            </a:extLst>
          </p:cNvPr>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buFont typeface="Arial" panose="020B0604020202020204" pitchFamily="34" charset="0"/>
              <a:buNone/>
            </a:pPr>
            <a:fld id="{EED73174-7C74-436B-91FE-3076125D08DF}" type="slidenum">
              <a:rPr lang="zh-CN" altLang="en-US" sz="1200">
                <a:latin typeface="Calibri" panose="020F0502020204030204" pitchFamily="34" charset="0"/>
                <a:ea typeface="宋体" panose="02010600030101010101" pitchFamily="2" charset="-122"/>
              </a:rPr>
              <a:pPr algn="r" eaLnBrk="1" hangingPunct="1">
                <a:buFont typeface="Arial" panose="020B0604020202020204" pitchFamily="34" charset="0"/>
                <a:buNone/>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20080356"/>
      </p:ext>
    </p:extLst>
  </p:cSld>
  <p:clrMapOvr>
    <a:overrideClrMapping bg1="lt1" tx1="dk1" bg2="lt2" tx2="dk2" accent1="accent1" accent2="accent2" accent3="accent3" accent4="accent4" accent5="accent5" accent6="accent6" hlink="hlink" folHlink="folHlink"/>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id="{94642B8A-6415-4AA4-A531-A5164E708D00}"/>
              </a:ext>
            </a:extLst>
          </p:cNvPr>
          <p:cNvSpPr>
            <a:spLocks noGrp="1" noRot="1" noChangeAspect="1" noTextEdit="1"/>
          </p:cNvSpPr>
          <p:nvPr>
            <p:ph type="sldImg"/>
          </p:nvPr>
        </p:nvSpPr>
        <p:spPr/>
      </p:sp>
      <p:sp>
        <p:nvSpPr>
          <p:cNvPr id="4099" name="备注占位符 2">
            <a:extLst>
              <a:ext uri="{FF2B5EF4-FFF2-40B4-BE49-F238E27FC236}">
                <a16:creationId xmlns:a16="http://schemas.microsoft.com/office/drawing/2014/main" id="{7B53B542-AD83-4951-9AE7-5AADCD06CE98}"/>
              </a:ext>
            </a:extLst>
          </p:cNvPr>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r>
              <a:rPr lang="zh-CN" altLang="en-US"/>
              <a:t>模板来自于 </a:t>
            </a:r>
            <a:r>
              <a:rPr lang="en-US" altLang="zh-CN"/>
              <a:t>http://docer.wps.cn</a:t>
            </a:r>
            <a:endParaRPr lang="zh-CN" altLang="en-US"/>
          </a:p>
        </p:txBody>
      </p:sp>
      <p:sp>
        <p:nvSpPr>
          <p:cNvPr id="4100" name="灯片编号占位符 3">
            <a:extLst>
              <a:ext uri="{FF2B5EF4-FFF2-40B4-BE49-F238E27FC236}">
                <a16:creationId xmlns:a16="http://schemas.microsoft.com/office/drawing/2014/main" id="{1FCABB99-1704-490B-A723-A63F2A74C556}"/>
              </a:ext>
            </a:extLst>
          </p:cNvPr>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buFont typeface="Arial" panose="020B0604020202020204" pitchFamily="34" charset="0"/>
              <a:buNone/>
            </a:pPr>
            <a:fld id="{95D3C1B2-421B-4BCD-B097-568F5C3F5036}" type="slidenum">
              <a:rPr lang="zh-CN" altLang="en-US" sz="1200">
                <a:latin typeface="Calibri" panose="020F0502020204030204" pitchFamily="34" charset="0"/>
                <a:ea typeface="宋体" panose="02010600030101010101" pitchFamily="2" charset="-122"/>
              </a:rPr>
              <a:pPr algn="r" eaLnBrk="1" hangingPunct="1">
                <a:buFont typeface="Arial" panose="020B0604020202020204" pitchFamily="34" charset="0"/>
                <a:buNone/>
              </a:pPr>
              <a:t>22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660595"/>
      </p:ext>
    </p:extLst>
  </p:cSld>
  <p:clrMapOvr>
    <a:overrideClrMapping bg1="lt1" tx1="dk1" bg2="lt2" tx2="dk2" accent1="accent1" accent2="accent2" accent3="accent3" accent4="accent4" accent5="accent5" accent6="accent6" hlink="hlink" folHlink="folHlink"/>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id="{FBD24121-FBEB-43F5-A1EB-99C479EED6C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灯片编号占位符 3">
            <a:extLst>
              <a:ext uri="{FF2B5EF4-FFF2-40B4-BE49-F238E27FC236}">
                <a16:creationId xmlns:a16="http://schemas.microsoft.com/office/drawing/2014/main" id="{834E8778-8B7B-413E-A4B6-6848902461F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r>
              <a:rPr lang="zh-CN" altLang="en-US">
                <a:latin typeface="Arial" panose="020B0604020202020204" pitchFamily="34" charset="0"/>
                <a:ea typeface="宋体" panose="02010600030101010101" pitchFamily="2" charset="-122"/>
              </a:rPr>
              <a:t>模板来自于 </a:t>
            </a:r>
            <a:r>
              <a:rPr lang="en-US" altLang="zh-CN">
                <a:latin typeface="Arial" panose="020B0604020202020204" pitchFamily="34" charset="0"/>
                <a:ea typeface="宋体" panose="02010600030101010101" pitchFamily="2" charset="-122"/>
              </a:rPr>
              <a:t>http://meihua.docer.com/</a:t>
            </a:r>
          </a:p>
        </p:txBody>
      </p:sp>
      <p:sp>
        <p:nvSpPr>
          <p:cNvPr id="4100" name="备注占位符 4">
            <a:extLst>
              <a:ext uri="{FF2B5EF4-FFF2-40B4-BE49-F238E27FC236}">
                <a16:creationId xmlns:a16="http://schemas.microsoft.com/office/drawing/2014/main" id="{522C47E4-976A-4BED-A6EF-40C00520EDCC}"/>
              </a:ext>
            </a:extLst>
          </p:cNvPr>
          <p:cNvSpPr>
            <a:spLocks noGrp="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eaLnBrk="1" hangingPunct="1"/>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735540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4" name="灯片编号占位符 3"/>
          <p:cNvSpPr>
            <a:spLocks noGrp="1"/>
          </p:cNvSpPr>
          <p:nvPr>
            <p:ph type="sldNum" sz="quarter" idx="10"/>
          </p:nvPr>
        </p:nvSpPr>
        <p:spPr/>
        <p:txBody>
          <a:bodyPr/>
          <a:lstStyle/>
          <a:p>
            <a:r>
              <a:rPr lang="zh-CN" altLang="en-US"/>
              <a:t>模板来自于 </a:t>
            </a:r>
            <a:r>
              <a:rPr lang="en-US" altLang="zh-CN"/>
              <a:t>http://docer.wps.cn</a:t>
            </a:r>
            <a:endParaRPr lang="zh-CN" altLang="en-US"/>
          </a:p>
        </p:txBody>
      </p:sp>
      <p:sp>
        <p:nvSpPr>
          <p:cNvPr id="5" name="备注占位符 4"/>
          <p:cNvSpPr>
            <a:spLocks noGrp="1"/>
          </p:cNvSpPr>
          <p:nvPr>
            <p:ph type="body" sz="quarter" idx="11"/>
          </p:nvPr>
        </p:nvSpPr>
        <p:spPr/>
        <p:txBody>
          <a:bodyPr/>
          <a:lstStyle/>
          <a:p>
            <a:endParaRPr lang="zh-CN" altLang="en-US"/>
          </a:p>
        </p:txBody>
      </p:sp>
    </p:spTree>
    <p:extLst>
      <p:ext uri="{BB962C8B-B14F-4D97-AF65-F5344CB8AC3E}">
        <p14:creationId xmlns:p14="http://schemas.microsoft.com/office/powerpoint/2010/main" val="12475762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31442ED-A1A8-4F8F-82DC-A711EEEB3CCE}" type="slidenum">
              <a:rPr lang="zh-CN" altLang="en-US" smtClean="0"/>
              <a:t>25</a:t>
            </a:fld>
            <a:endParaRPr lang="zh-CN" altLang="en-US"/>
          </a:p>
        </p:txBody>
      </p:sp>
    </p:spTree>
    <p:extLst>
      <p:ext uri="{BB962C8B-B14F-4D97-AF65-F5344CB8AC3E}">
        <p14:creationId xmlns:p14="http://schemas.microsoft.com/office/powerpoint/2010/main" val="3950625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31442ED-A1A8-4F8F-82DC-A711EEEB3CCE}" type="slidenum">
              <a:rPr lang="zh-CN" altLang="en-US" smtClean="0"/>
              <a:t>3</a:t>
            </a:fld>
            <a:endParaRPr lang="zh-CN" altLang="en-US"/>
          </a:p>
        </p:txBody>
      </p:sp>
    </p:spTree>
    <p:extLst>
      <p:ext uri="{BB962C8B-B14F-4D97-AF65-F5344CB8AC3E}">
        <p14:creationId xmlns:p14="http://schemas.microsoft.com/office/powerpoint/2010/main" val="2132847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31442ED-A1A8-4F8F-82DC-A711EEEB3CCE}" type="slidenum">
              <a:rPr lang="zh-CN" altLang="en-US" smtClean="0"/>
              <a:t>4</a:t>
            </a:fld>
            <a:endParaRPr lang="zh-CN" altLang="en-US"/>
          </a:p>
        </p:txBody>
      </p:sp>
    </p:spTree>
    <p:extLst>
      <p:ext uri="{BB962C8B-B14F-4D97-AF65-F5344CB8AC3E}">
        <p14:creationId xmlns:p14="http://schemas.microsoft.com/office/powerpoint/2010/main" val="378273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1442ED-A1A8-4F8F-82DC-A711EEEB3CCE}" type="slidenum">
              <a:rPr lang="zh-CN" altLang="en-US" smtClean="0"/>
              <a:t>5</a:t>
            </a:fld>
            <a:endParaRPr lang="zh-CN" altLang="en-US"/>
          </a:p>
        </p:txBody>
      </p:sp>
    </p:spTree>
    <p:extLst>
      <p:ext uri="{BB962C8B-B14F-4D97-AF65-F5344CB8AC3E}">
        <p14:creationId xmlns:p14="http://schemas.microsoft.com/office/powerpoint/2010/main" val="591335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31442ED-A1A8-4F8F-82DC-A711EEEB3CCE}" type="slidenum">
              <a:rPr lang="zh-CN" altLang="en-US" smtClean="0"/>
              <a:t>6</a:t>
            </a:fld>
            <a:endParaRPr lang="zh-CN" altLang="en-US"/>
          </a:p>
        </p:txBody>
      </p:sp>
    </p:spTree>
    <p:extLst>
      <p:ext uri="{BB962C8B-B14F-4D97-AF65-F5344CB8AC3E}">
        <p14:creationId xmlns:p14="http://schemas.microsoft.com/office/powerpoint/2010/main" val="1489848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1442ED-A1A8-4F8F-82DC-A711EEEB3CCE}" type="slidenum">
              <a:rPr lang="zh-CN" altLang="en-US" smtClean="0"/>
              <a:t>7</a:t>
            </a:fld>
            <a:endParaRPr lang="zh-CN" altLang="en-US"/>
          </a:p>
        </p:txBody>
      </p:sp>
    </p:spTree>
    <p:extLst>
      <p:ext uri="{BB962C8B-B14F-4D97-AF65-F5344CB8AC3E}">
        <p14:creationId xmlns:p14="http://schemas.microsoft.com/office/powerpoint/2010/main" val="3323796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31442ED-A1A8-4F8F-82DC-A711EEEB3CCE}" type="slidenum">
              <a:rPr lang="zh-CN" altLang="en-US" smtClean="0"/>
              <a:t>8</a:t>
            </a:fld>
            <a:endParaRPr lang="zh-CN" altLang="en-US"/>
          </a:p>
        </p:txBody>
      </p:sp>
    </p:spTree>
    <p:extLst>
      <p:ext uri="{BB962C8B-B14F-4D97-AF65-F5344CB8AC3E}">
        <p14:creationId xmlns:p14="http://schemas.microsoft.com/office/powerpoint/2010/main" val="2916043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1442ED-A1A8-4F8F-82DC-A711EEEB3CCE}" type="slidenum">
              <a:rPr lang="zh-CN" altLang="en-US" smtClean="0"/>
              <a:t>9</a:t>
            </a:fld>
            <a:endParaRPr lang="zh-CN" altLang="en-US"/>
          </a:p>
        </p:txBody>
      </p:sp>
    </p:spTree>
    <p:extLst>
      <p:ext uri="{BB962C8B-B14F-4D97-AF65-F5344CB8AC3E}">
        <p14:creationId xmlns:p14="http://schemas.microsoft.com/office/powerpoint/2010/main" val="2631598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22116BA-220B-4462-91CC-593CE5A9A9E4}" type="datetimeFigureOut">
              <a:rPr lang="zh-CN" altLang="en-US" smtClean="0"/>
              <a:t>2017/6/2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4BE447-FE56-419E-8B7D-ACBE0E5CC8BF}" type="slidenum">
              <a:rPr lang="zh-CN" altLang="en-US" smtClean="0"/>
              <a:t>‹#›</a:t>
            </a:fld>
            <a:endParaRPr lang="zh-CN" altLang="en-US"/>
          </a:p>
        </p:txBody>
      </p:sp>
    </p:spTree>
    <p:extLst>
      <p:ext uri="{BB962C8B-B14F-4D97-AF65-F5344CB8AC3E}">
        <p14:creationId xmlns:p14="http://schemas.microsoft.com/office/powerpoint/2010/main" val="1926170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22116BA-220B-4462-91CC-593CE5A9A9E4}" type="datetimeFigureOut">
              <a:rPr lang="zh-CN" altLang="en-US" smtClean="0"/>
              <a:t>2017/6/2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4BE447-FE56-419E-8B7D-ACBE0E5CC8BF}" type="slidenum">
              <a:rPr lang="zh-CN" altLang="en-US" smtClean="0"/>
              <a:t>‹#›</a:t>
            </a:fld>
            <a:endParaRPr lang="zh-CN" altLang="en-US"/>
          </a:p>
        </p:txBody>
      </p:sp>
    </p:spTree>
    <p:extLst>
      <p:ext uri="{BB962C8B-B14F-4D97-AF65-F5344CB8AC3E}">
        <p14:creationId xmlns:p14="http://schemas.microsoft.com/office/powerpoint/2010/main" val="174564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22116BA-220B-4462-91CC-593CE5A9A9E4}" type="datetimeFigureOut">
              <a:rPr lang="zh-CN" altLang="en-US" smtClean="0"/>
              <a:t>2017/6/2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4BE447-FE56-419E-8B7D-ACBE0E5CC8BF}" type="slidenum">
              <a:rPr lang="zh-CN" altLang="en-US" smtClean="0"/>
              <a:t>‹#›</a:t>
            </a:fld>
            <a:endParaRPr lang="zh-CN" altLang="en-US"/>
          </a:p>
        </p:txBody>
      </p:sp>
    </p:spTree>
    <p:extLst>
      <p:ext uri="{BB962C8B-B14F-4D97-AF65-F5344CB8AC3E}">
        <p14:creationId xmlns:p14="http://schemas.microsoft.com/office/powerpoint/2010/main" val="2287861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E4BA9A6-F186-42AE-A7A0-AA15EF60626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85B907BD-A646-4CC0-A958-723712A93E82}"/>
              </a:ext>
            </a:extLst>
          </p:cNvPr>
          <p:cNvSpPr>
            <a:spLocks noGrp="1"/>
          </p:cNvSpPr>
          <p:nvPr>
            <p:ph type="dt" sz="half" idx="10"/>
          </p:nvPr>
        </p:nvSpPr>
        <p:spPr/>
        <p:txBody>
          <a:bodyPr/>
          <a:lstStyle/>
          <a:p>
            <a:fld id="{122116BA-220B-4462-91CC-593CE5A9A9E4}" type="datetimeFigureOut">
              <a:rPr lang="zh-CN" altLang="en-US" smtClean="0"/>
              <a:pPr/>
              <a:t>2017/6/2</a:t>
            </a:fld>
            <a:endParaRPr lang="zh-CN" altLang="en-US" dirty="0"/>
          </a:p>
        </p:txBody>
      </p:sp>
      <p:sp>
        <p:nvSpPr>
          <p:cNvPr id="4" name="页脚占位符 3">
            <a:extLst>
              <a:ext uri="{FF2B5EF4-FFF2-40B4-BE49-F238E27FC236}">
                <a16:creationId xmlns:a16="http://schemas.microsoft.com/office/drawing/2014/main" id="{6DE7F3F7-5832-49C4-A24E-06F4607E3059}"/>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id="{69CDC5FA-0045-4EA1-AA78-67E6B399B06F}"/>
              </a:ext>
            </a:extLst>
          </p:cNvPr>
          <p:cNvSpPr>
            <a:spLocks noGrp="1"/>
          </p:cNvSpPr>
          <p:nvPr>
            <p:ph type="sldNum" sz="quarter" idx="12"/>
          </p:nvPr>
        </p:nvSpPr>
        <p:spPr/>
        <p:txBody>
          <a:bodyPr/>
          <a:lstStyle/>
          <a:p>
            <a:fld id="{024BE447-FE56-419E-8B7D-ACBE0E5CC8BF}" type="slidenum">
              <a:rPr lang="zh-CN" altLang="en-US" smtClean="0"/>
              <a:pPr/>
              <a:t>‹#›</a:t>
            </a:fld>
            <a:endParaRPr lang="zh-CN" altLang="en-US" dirty="0"/>
          </a:p>
        </p:txBody>
      </p:sp>
    </p:spTree>
    <p:extLst>
      <p:ext uri="{BB962C8B-B14F-4D97-AF65-F5344CB8AC3E}">
        <p14:creationId xmlns:p14="http://schemas.microsoft.com/office/powerpoint/2010/main" val="3233559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22116BA-220B-4462-91CC-593CE5A9A9E4}" type="datetimeFigureOut">
              <a:rPr lang="zh-CN" altLang="en-US" smtClean="0"/>
              <a:t>2017/6/2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4BE447-FE56-419E-8B7D-ACBE0E5CC8BF}" type="slidenum">
              <a:rPr lang="zh-CN" altLang="en-US" smtClean="0"/>
              <a:t>‹#›</a:t>
            </a:fld>
            <a:endParaRPr lang="zh-CN" altLang="en-US"/>
          </a:p>
        </p:txBody>
      </p:sp>
    </p:spTree>
    <p:extLst>
      <p:ext uri="{BB962C8B-B14F-4D97-AF65-F5344CB8AC3E}">
        <p14:creationId xmlns:p14="http://schemas.microsoft.com/office/powerpoint/2010/main" val="2902130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22116BA-220B-4462-91CC-593CE5A9A9E4}" type="datetimeFigureOut">
              <a:rPr lang="zh-CN" altLang="en-US" smtClean="0"/>
              <a:t>2017/6/2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4BE447-FE56-419E-8B7D-ACBE0E5CC8BF}" type="slidenum">
              <a:rPr lang="zh-CN" altLang="en-US" smtClean="0"/>
              <a:t>‹#›</a:t>
            </a:fld>
            <a:endParaRPr lang="zh-CN" altLang="en-US"/>
          </a:p>
        </p:txBody>
      </p:sp>
    </p:spTree>
    <p:extLst>
      <p:ext uri="{BB962C8B-B14F-4D97-AF65-F5344CB8AC3E}">
        <p14:creationId xmlns:p14="http://schemas.microsoft.com/office/powerpoint/2010/main" val="3624342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22116BA-220B-4462-91CC-593CE5A9A9E4}" type="datetimeFigureOut">
              <a:rPr lang="zh-CN" altLang="en-US" smtClean="0"/>
              <a:t>2017/6/2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4BE447-FE56-419E-8B7D-ACBE0E5CC8BF}" type="slidenum">
              <a:rPr lang="zh-CN" altLang="en-US" smtClean="0"/>
              <a:t>‹#›</a:t>
            </a:fld>
            <a:endParaRPr lang="zh-CN" altLang="en-US"/>
          </a:p>
        </p:txBody>
      </p:sp>
    </p:spTree>
    <p:extLst>
      <p:ext uri="{BB962C8B-B14F-4D97-AF65-F5344CB8AC3E}">
        <p14:creationId xmlns:p14="http://schemas.microsoft.com/office/powerpoint/2010/main" val="1099337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22116BA-220B-4462-91CC-593CE5A9A9E4}" type="datetimeFigureOut">
              <a:rPr lang="zh-CN" altLang="en-US" smtClean="0"/>
              <a:t>2017/6/2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24BE447-FE56-419E-8B7D-ACBE0E5CC8BF}" type="slidenum">
              <a:rPr lang="zh-CN" altLang="en-US" smtClean="0"/>
              <a:t>‹#›</a:t>
            </a:fld>
            <a:endParaRPr lang="zh-CN" altLang="en-US"/>
          </a:p>
        </p:txBody>
      </p:sp>
    </p:spTree>
    <p:extLst>
      <p:ext uri="{BB962C8B-B14F-4D97-AF65-F5344CB8AC3E}">
        <p14:creationId xmlns:p14="http://schemas.microsoft.com/office/powerpoint/2010/main" val="2365426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9305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22116BA-220B-4462-91CC-593CE5A9A9E4}" type="datetimeFigureOut">
              <a:rPr lang="zh-CN" altLang="en-US" smtClean="0"/>
              <a:t>2017/6/2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24BE447-FE56-419E-8B7D-ACBE0E5CC8BF}" type="slidenum">
              <a:rPr lang="zh-CN" altLang="en-US" smtClean="0"/>
              <a:t>‹#›</a:t>
            </a:fld>
            <a:endParaRPr lang="zh-CN" altLang="en-US"/>
          </a:p>
        </p:txBody>
      </p:sp>
    </p:spTree>
    <p:extLst>
      <p:ext uri="{BB962C8B-B14F-4D97-AF65-F5344CB8AC3E}">
        <p14:creationId xmlns:p14="http://schemas.microsoft.com/office/powerpoint/2010/main" val="2835291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22116BA-220B-4462-91CC-593CE5A9A9E4}" type="datetimeFigureOut">
              <a:rPr lang="zh-CN" altLang="en-US" smtClean="0"/>
              <a:t>2017/6/2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4BE447-FE56-419E-8B7D-ACBE0E5CC8BF}" type="slidenum">
              <a:rPr lang="zh-CN" altLang="en-US" smtClean="0"/>
              <a:t>‹#›</a:t>
            </a:fld>
            <a:endParaRPr lang="zh-CN" altLang="en-US"/>
          </a:p>
        </p:txBody>
      </p:sp>
    </p:spTree>
    <p:extLst>
      <p:ext uri="{BB962C8B-B14F-4D97-AF65-F5344CB8AC3E}">
        <p14:creationId xmlns:p14="http://schemas.microsoft.com/office/powerpoint/2010/main" val="735418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22116BA-220B-4462-91CC-593CE5A9A9E4}" type="datetimeFigureOut">
              <a:rPr lang="zh-CN" altLang="en-US" smtClean="0"/>
              <a:t>2017/6/2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4BE447-FE56-419E-8B7D-ACBE0E5CC8BF}" type="slidenum">
              <a:rPr lang="zh-CN" altLang="en-US" smtClean="0"/>
              <a:t>‹#›</a:t>
            </a:fld>
            <a:endParaRPr lang="zh-CN" altLang="en-US"/>
          </a:p>
        </p:txBody>
      </p:sp>
    </p:spTree>
    <p:extLst>
      <p:ext uri="{BB962C8B-B14F-4D97-AF65-F5344CB8AC3E}">
        <p14:creationId xmlns:p14="http://schemas.microsoft.com/office/powerpoint/2010/main" val="4014866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华文黑体" charset="-122"/>
                <a:ea typeface="华文黑体" charset="-122"/>
              </a:defRPr>
            </a:lvl1pPr>
          </a:lstStyle>
          <a:p>
            <a:fld id="{122116BA-220B-4462-91CC-593CE5A9A9E4}" type="datetimeFigureOut">
              <a:rPr lang="zh-CN" altLang="en-US" smtClean="0"/>
              <a:pPr/>
              <a:t>2017/6/2</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华文黑体" charset="-122"/>
                <a:ea typeface="华文黑体"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华文黑体" charset="-122"/>
                <a:ea typeface="华文黑体" charset="-122"/>
              </a:defRPr>
            </a:lvl1pPr>
          </a:lstStyle>
          <a:p>
            <a:fld id="{024BE447-FE56-419E-8B7D-ACBE0E5CC8BF}" type="slidenum">
              <a:rPr lang="zh-CN" altLang="en-US" smtClean="0"/>
              <a:pPr/>
              <a:t>‹#›</a:t>
            </a:fld>
            <a:endParaRPr lang="zh-CN" altLang="en-US" dirty="0"/>
          </a:p>
        </p:txBody>
      </p:sp>
    </p:spTree>
    <p:extLst>
      <p:ext uri="{BB962C8B-B14F-4D97-AF65-F5344CB8AC3E}">
        <p14:creationId xmlns:p14="http://schemas.microsoft.com/office/powerpoint/2010/main" val="35317849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华文黑体" charset="-122"/>
          <a:ea typeface="华文黑体"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黑体" charset="-122"/>
          <a:ea typeface="华文黑体"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黑体" charset="-122"/>
          <a:ea typeface="华文黑体"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黑体" charset="-122"/>
          <a:ea typeface="华文黑体"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黑体" charset="-122"/>
          <a:ea typeface="华文黑体"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黑体" charset="-122"/>
          <a:ea typeface="华文黑体"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microsoft.com/office/2007/relationships/hdphoto" Target="../media/hdphoto1.wdp"/><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1.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1.xml"/><Relationship Id="rId5" Type="http://schemas.openxmlformats.org/officeDocument/2006/relationships/tags" Target="../tags/tag6.xml"/><Relationship Id="rId10" Type="http://schemas.openxmlformats.org/officeDocument/2006/relationships/slideLayout" Target="../slideLayouts/slideLayout2.xml"/><Relationship Id="rId4" Type="http://schemas.openxmlformats.org/officeDocument/2006/relationships/tags" Target="../tags/tag5.xml"/><Relationship Id="rId9" Type="http://schemas.openxmlformats.org/officeDocument/2006/relationships/tags" Target="../tags/tag10.xml"/></Relationships>
</file>

<file path=ppt/slides/_rels/slide10.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tags" Target="../tags/tag60.xml"/><Relationship Id="rId7" Type="http://schemas.openxmlformats.org/officeDocument/2006/relationships/image" Target="../media/image16.jp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15.jpg"/><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tags" Target="../tags/tag63.xml"/><Relationship Id="rId7" Type="http://schemas.openxmlformats.org/officeDocument/2006/relationships/image" Target="../media/image18.jp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tags" Target="../tags/tag64.xml"/><Relationship Id="rId9" Type="http://schemas.openxmlformats.org/officeDocument/2006/relationships/image" Target="../media/image20.jpg"/></Relationships>
</file>

<file path=ppt/slides/_rels/slide12.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tags" Target="../tags/tag67.xml"/><Relationship Id="rId7" Type="http://schemas.openxmlformats.org/officeDocument/2006/relationships/image" Target="../media/image18.jp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tags" Target="../tags/tag68.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71.xml"/><Relationship Id="rId7" Type="http://schemas.openxmlformats.org/officeDocument/2006/relationships/slideLayout" Target="../slideLayouts/slideLayout12.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9" Type="http://schemas.openxmlformats.org/officeDocument/2006/relationships/image" Target="../media/image21.jpg"/></Relationships>
</file>

<file path=ppt/slides/_rels/slide14.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tags" Target="../tags/tag77.xml"/><Relationship Id="rId7" Type="http://schemas.openxmlformats.org/officeDocument/2006/relationships/notesSlide" Target="../notesSlides/notesSlide14.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slideLayout" Target="../slideLayouts/slideLayout1.xml"/><Relationship Id="rId5" Type="http://schemas.openxmlformats.org/officeDocument/2006/relationships/tags" Target="../tags/tag79.xml"/><Relationship Id="rId4" Type="http://schemas.openxmlformats.org/officeDocument/2006/relationships/tags" Target="../tags/tag78.xml"/></Relationships>
</file>

<file path=ppt/slides/_rels/slide15.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tags" Target="../tags/tag82.xml"/><Relationship Id="rId7" Type="http://schemas.openxmlformats.org/officeDocument/2006/relationships/notesSlide" Target="../notesSlides/notesSlide15.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slideLayout" Target="../slideLayouts/slideLayout2.xml"/><Relationship Id="rId5" Type="http://schemas.openxmlformats.org/officeDocument/2006/relationships/tags" Target="../tags/tag84.xml"/><Relationship Id="rId4" Type="http://schemas.openxmlformats.org/officeDocument/2006/relationships/tags" Target="../tags/tag83.xml"/></Relationships>
</file>

<file path=ppt/slides/_rels/slide16.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tags" Target="../tags/tag87.xml"/><Relationship Id="rId7" Type="http://schemas.openxmlformats.org/officeDocument/2006/relationships/image" Target="../media/image19.jpg"/><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notesSlide" Target="../notesSlides/notesSlide16.xml"/><Relationship Id="rId5" Type="http://schemas.openxmlformats.org/officeDocument/2006/relationships/slideLayout" Target="../slideLayouts/slideLayout2.xml"/><Relationship Id="rId4" Type="http://schemas.openxmlformats.org/officeDocument/2006/relationships/tags" Target="../tags/tag88.xml"/><Relationship Id="rId9" Type="http://schemas.openxmlformats.org/officeDocument/2006/relationships/image" Target="../media/image23.jpg"/></Relationships>
</file>

<file path=ppt/slides/_rels/slide17.xml.rels><?xml version="1.0" encoding="UTF-8" standalone="yes"?>
<Relationships xmlns="http://schemas.openxmlformats.org/package/2006/relationships"><Relationship Id="rId8" Type="http://schemas.openxmlformats.org/officeDocument/2006/relationships/tags" Target="../tags/tag96.xml"/><Relationship Id="rId13" Type="http://schemas.openxmlformats.org/officeDocument/2006/relationships/notesSlide" Target="../notesSlides/notesSlide17.xml"/><Relationship Id="rId3" Type="http://schemas.openxmlformats.org/officeDocument/2006/relationships/tags" Target="../tags/tag91.xml"/><Relationship Id="rId7" Type="http://schemas.openxmlformats.org/officeDocument/2006/relationships/tags" Target="../tags/tag95.xml"/><Relationship Id="rId12" Type="http://schemas.openxmlformats.org/officeDocument/2006/relationships/slideLayout" Target="../slideLayouts/slideLayout2.xml"/><Relationship Id="rId2" Type="http://schemas.openxmlformats.org/officeDocument/2006/relationships/tags" Target="../tags/tag90.xml"/><Relationship Id="rId16" Type="http://schemas.openxmlformats.org/officeDocument/2006/relationships/image" Target="../media/image17.jpg"/><Relationship Id="rId1" Type="http://schemas.openxmlformats.org/officeDocument/2006/relationships/tags" Target="../tags/tag89.xml"/><Relationship Id="rId6" Type="http://schemas.openxmlformats.org/officeDocument/2006/relationships/tags" Target="../tags/tag94.xml"/><Relationship Id="rId11" Type="http://schemas.openxmlformats.org/officeDocument/2006/relationships/tags" Target="../tags/tag99.xml"/><Relationship Id="rId5" Type="http://schemas.openxmlformats.org/officeDocument/2006/relationships/tags" Target="../tags/tag93.xml"/><Relationship Id="rId15" Type="http://schemas.openxmlformats.org/officeDocument/2006/relationships/image" Target="../media/image19.jpg"/><Relationship Id="rId10" Type="http://schemas.openxmlformats.org/officeDocument/2006/relationships/tags" Target="../tags/tag98.xml"/><Relationship Id="rId4" Type="http://schemas.openxmlformats.org/officeDocument/2006/relationships/tags" Target="../tags/tag92.xml"/><Relationship Id="rId9" Type="http://schemas.openxmlformats.org/officeDocument/2006/relationships/tags" Target="../tags/tag97.xml"/><Relationship Id="rId14" Type="http://schemas.openxmlformats.org/officeDocument/2006/relationships/image" Target="../media/image24.jpg"/></Relationships>
</file>

<file path=ppt/slides/_rels/slide18.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tags" Target="../tags/tag102.xml"/><Relationship Id="rId7" Type="http://schemas.openxmlformats.org/officeDocument/2006/relationships/notesSlide" Target="../notesSlides/notesSlide18.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slideLayout" Target="../slideLayouts/slideLayout7.xml"/><Relationship Id="rId5" Type="http://schemas.openxmlformats.org/officeDocument/2006/relationships/tags" Target="../tags/tag104.xml"/><Relationship Id="rId4" Type="http://schemas.openxmlformats.org/officeDocument/2006/relationships/tags" Target="../tags/tag103.xml"/><Relationship Id="rId9" Type="http://schemas.openxmlformats.org/officeDocument/2006/relationships/image" Target="../media/image26.jpg"/></Relationships>
</file>

<file path=ppt/slides/_rels/slide19.xml.rels><?xml version="1.0" encoding="UTF-8" standalone="yes"?>
<Relationships xmlns="http://schemas.openxmlformats.org/package/2006/relationships"><Relationship Id="rId8" Type="http://schemas.openxmlformats.org/officeDocument/2006/relationships/tags" Target="../tags/tag112.xml"/><Relationship Id="rId13" Type="http://schemas.openxmlformats.org/officeDocument/2006/relationships/image" Target="../media/image15.jpg"/><Relationship Id="rId3" Type="http://schemas.openxmlformats.org/officeDocument/2006/relationships/tags" Target="../tags/tag107.xml"/><Relationship Id="rId7" Type="http://schemas.openxmlformats.org/officeDocument/2006/relationships/tags" Target="../tags/tag111.xml"/><Relationship Id="rId12" Type="http://schemas.openxmlformats.org/officeDocument/2006/relationships/image" Target="../media/image27.jp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tags" Target="../tags/tag110.xml"/><Relationship Id="rId11" Type="http://schemas.openxmlformats.org/officeDocument/2006/relationships/notesSlide" Target="../notesSlides/notesSlide19.xml"/><Relationship Id="rId5" Type="http://schemas.openxmlformats.org/officeDocument/2006/relationships/tags" Target="../tags/tag109.xml"/><Relationship Id="rId10" Type="http://schemas.openxmlformats.org/officeDocument/2006/relationships/slideLayout" Target="../slideLayouts/slideLayout7.xml"/><Relationship Id="rId4" Type="http://schemas.openxmlformats.org/officeDocument/2006/relationships/tags" Target="../tags/tag108.xml"/><Relationship Id="rId9" Type="http://schemas.openxmlformats.org/officeDocument/2006/relationships/tags" Target="../tags/tag113.xml"/><Relationship Id="rId14" Type="http://schemas.openxmlformats.org/officeDocument/2006/relationships/image" Target="../media/image28.jpg"/></Relationships>
</file>

<file path=ppt/slides/_rels/slide2.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18" Type="http://schemas.openxmlformats.org/officeDocument/2006/relationships/notesSlide" Target="../notesSlides/notesSlide2.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17" Type="http://schemas.openxmlformats.org/officeDocument/2006/relationships/slideLayout" Target="../slideLayouts/slideLayout6.xml"/><Relationship Id="rId2" Type="http://schemas.openxmlformats.org/officeDocument/2006/relationships/tags" Target="../tags/tag12.xml"/><Relationship Id="rId16" Type="http://schemas.openxmlformats.org/officeDocument/2006/relationships/tags" Target="../tags/tag26.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5" Type="http://schemas.openxmlformats.org/officeDocument/2006/relationships/tags" Target="../tags/tag25.xml"/><Relationship Id="rId10" Type="http://schemas.openxmlformats.org/officeDocument/2006/relationships/tags" Target="../tags/tag20.xml"/><Relationship Id="rId19" Type="http://schemas.openxmlformats.org/officeDocument/2006/relationships/image" Target="../media/image2.jpg"/><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tags" Target="../tags/tag24.xml"/></Relationships>
</file>

<file path=ppt/slides/_rels/slide20.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tags" Target="../tags/tag116.xml"/><Relationship Id="rId7" Type="http://schemas.openxmlformats.org/officeDocument/2006/relationships/notesSlide" Target="../notesSlides/notesSlide20.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slideLayout" Target="../slideLayouts/slideLayout2.xml"/><Relationship Id="rId5" Type="http://schemas.openxmlformats.org/officeDocument/2006/relationships/tags" Target="../tags/tag118.xml"/><Relationship Id="rId4" Type="http://schemas.openxmlformats.org/officeDocument/2006/relationships/tags" Target="../tags/tag117.xml"/></Relationships>
</file>

<file path=ppt/slides/_rels/slide21.xml.rels><?xml version="1.0" encoding="UTF-8" standalone="yes"?>
<Relationships xmlns="http://schemas.openxmlformats.org/package/2006/relationships"><Relationship Id="rId8" Type="http://schemas.openxmlformats.org/officeDocument/2006/relationships/tags" Target="../tags/tag126.xml"/><Relationship Id="rId13" Type="http://schemas.openxmlformats.org/officeDocument/2006/relationships/notesSlide" Target="../notesSlides/notesSlide21.xml"/><Relationship Id="rId3" Type="http://schemas.openxmlformats.org/officeDocument/2006/relationships/tags" Target="../tags/tag121.xml"/><Relationship Id="rId7" Type="http://schemas.openxmlformats.org/officeDocument/2006/relationships/tags" Target="../tags/tag125.xml"/><Relationship Id="rId12" Type="http://schemas.openxmlformats.org/officeDocument/2006/relationships/slideLayout" Target="../slideLayouts/slideLayout7.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tags" Target="../tags/tag129.xml"/><Relationship Id="rId5" Type="http://schemas.openxmlformats.org/officeDocument/2006/relationships/tags" Target="../tags/tag123.xml"/><Relationship Id="rId15" Type="http://schemas.openxmlformats.org/officeDocument/2006/relationships/image" Target="../media/image30.jpg"/><Relationship Id="rId10" Type="http://schemas.openxmlformats.org/officeDocument/2006/relationships/tags" Target="../tags/tag128.xml"/><Relationship Id="rId4" Type="http://schemas.openxmlformats.org/officeDocument/2006/relationships/tags" Target="../tags/tag122.xml"/><Relationship Id="rId9" Type="http://schemas.openxmlformats.org/officeDocument/2006/relationships/tags" Target="../tags/tag127.xml"/><Relationship Id="rId14" Type="http://schemas.openxmlformats.org/officeDocument/2006/relationships/image" Target="../media/image29.jpg"/></Relationships>
</file>

<file path=ppt/slides/_rels/slide22.xml.rels><?xml version="1.0" encoding="UTF-8" standalone="yes"?>
<Relationships xmlns="http://schemas.openxmlformats.org/package/2006/relationships"><Relationship Id="rId8" Type="http://schemas.openxmlformats.org/officeDocument/2006/relationships/tags" Target="../tags/tag137.xml"/><Relationship Id="rId13" Type="http://schemas.openxmlformats.org/officeDocument/2006/relationships/notesSlide" Target="../notesSlides/notesSlide22.xml"/><Relationship Id="rId3" Type="http://schemas.openxmlformats.org/officeDocument/2006/relationships/tags" Target="../tags/tag132.xml"/><Relationship Id="rId7" Type="http://schemas.openxmlformats.org/officeDocument/2006/relationships/tags" Target="../tags/tag136.xml"/><Relationship Id="rId12" Type="http://schemas.openxmlformats.org/officeDocument/2006/relationships/slideLayout" Target="../slideLayouts/slideLayout7.xml"/><Relationship Id="rId2" Type="http://schemas.openxmlformats.org/officeDocument/2006/relationships/tags" Target="../tags/tag131.xml"/><Relationship Id="rId16" Type="http://schemas.openxmlformats.org/officeDocument/2006/relationships/image" Target="../media/image33.jpg"/><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tags" Target="../tags/tag140.xml"/><Relationship Id="rId5" Type="http://schemas.openxmlformats.org/officeDocument/2006/relationships/tags" Target="../tags/tag134.xml"/><Relationship Id="rId15" Type="http://schemas.openxmlformats.org/officeDocument/2006/relationships/image" Target="../media/image32.jpg"/><Relationship Id="rId10" Type="http://schemas.openxmlformats.org/officeDocument/2006/relationships/tags" Target="../tags/tag139.xml"/><Relationship Id="rId4" Type="http://schemas.openxmlformats.org/officeDocument/2006/relationships/tags" Target="../tags/tag133.xml"/><Relationship Id="rId9" Type="http://schemas.openxmlformats.org/officeDocument/2006/relationships/tags" Target="../tags/tag138.xml"/><Relationship Id="rId14" Type="http://schemas.openxmlformats.org/officeDocument/2006/relationships/image" Target="../media/image31.jpg"/></Relationships>
</file>

<file path=ppt/slides/_rels/slide23.xml.rels><?xml version="1.0" encoding="UTF-8" standalone="yes"?>
<Relationships xmlns="http://schemas.openxmlformats.org/package/2006/relationships"><Relationship Id="rId8" Type="http://schemas.openxmlformats.org/officeDocument/2006/relationships/tags" Target="../tags/tag148.xml"/><Relationship Id="rId13" Type="http://schemas.openxmlformats.org/officeDocument/2006/relationships/image" Target="../media/image26.jpg"/><Relationship Id="rId3" Type="http://schemas.openxmlformats.org/officeDocument/2006/relationships/tags" Target="../tags/tag143.xml"/><Relationship Id="rId7" Type="http://schemas.openxmlformats.org/officeDocument/2006/relationships/tags" Target="../tags/tag147.xml"/><Relationship Id="rId12" Type="http://schemas.openxmlformats.org/officeDocument/2006/relationships/notesSlide" Target="../notesSlides/notesSlide23.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11" Type="http://schemas.openxmlformats.org/officeDocument/2006/relationships/slideLayout" Target="../slideLayouts/slideLayout7.xml"/><Relationship Id="rId5" Type="http://schemas.openxmlformats.org/officeDocument/2006/relationships/tags" Target="../tags/tag145.xml"/><Relationship Id="rId10" Type="http://schemas.openxmlformats.org/officeDocument/2006/relationships/tags" Target="../tags/tag150.xml"/><Relationship Id="rId4" Type="http://schemas.openxmlformats.org/officeDocument/2006/relationships/tags" Target="../tags/tag144.xml"/><Relationship Id="rId9" Type="http://schemas.openxmlformats.org/officeDocument/2006/relationships/tags" Target="../tags/tag149.xml"/><Relationship Id="rId14" Type="http://schemas.openxmlformats.org/officeDocument/2006/relationships/image" Target="../media/image19.jpg"/></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153.xml"/><Relationship Id="rId7" Type="http://schemas.openxmlformats.org/officeDocument/2006/relationships/slideLayout" Target="../slideLayouts/slideLayout7.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5" Type="http://schemas.openxmlformats.org/officeDocument/2006/relationships/tags" Target="../tags/tag155.xml"/><Relationship Id="rId10" Type="http://schemas.openxmlformats.org/officeDocument/2006/relationships/image" Target="../media/image19.jpg"/><Relationship Id="rId4" Type="http://schemas.openxmlformats.org/officeDocument/2006/relationships/tags" Target="../tags/tag154.xml"/><Relationship Id="rId9" Type="http://schemas.openxmlformats.org/officeDocument/2006/relationships/image" Target="../media/image18.jpg"/></Relationships>
</file>

<file path=ppt/slides/_rels/slide25.xml.rels><?xml version="1.0" encoding="UTF-8" standalone="yes"?>
<Relationships xmlns="http://schemas.openxmlformats.org/package/2006/relationships"><Relationship Id="rId8" Type="http://schemas.openxmlformats.org/officeDocument/2006/relationships/tags" Target="../tags/tag164.xml"/><Relationship Id="rId13" Type="http://schemas.microsoft.com/office/2007/relationships/hdphoto" Target="../media/hdphoto1.wdp"/><Relationship Id="rId3" Type="http://schemas.openxmlformats.org/officeDocument/2006/relationships/tags" Target="../tags/tag159.xml"/><Relationship Id="rId7" Type="http://schemas.openxmlformats.org/officeDocument/2006/relationships/tags" Target="../tags/tag163.xml"/><Relationship Id="rId12" Type="http://schemas.openxmlformats.org/officeDocument/2006/relationships/image" Target="../media/image1.png"/><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tags" Target="../tags/tag162.xml"/><Relationship Id="rId11" Type="http://schemas.openxmlformats.org/officeDocument/2006/relationships/notesSlide" Target="../notesSlides/notesSlide25.xml"/><Relationship Id="rId5" Type="http://schemas.openxmlformats.org/officeDocument/2006/relationships/tags" Target="../tags/tag161.xml"/><Relationship Id="rId10" Type="http://schemas.openxmlformats.org/officeDocument/2006/relationships/slideLayout" Target="../slideLayouts/slideLayout2.xml"/><Relationship Id="rId4" Type="http://schemas.openxmlformats.org/officeDocument/2006/relationships/tags" Target="../tags/tag160.xml"/><Relationship Id="rId9" Type="http://schemas.openxmlformats.org/officeDocument/2006/relationships/tags" Target="../tags/tag165.xml"/></Relationships>
</file>

<file path=ppt/slides/_rels/slide3.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tags" Target="../tags/tag29.xml"/><Relationship Id="rId7" Type="http://schemas.openxmlformats.org/officeDocument/2006/relationships/notesSlide" Target="../notesSlides/notesSlide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slideLayout" Target="../slideLayouts/slideLayout2.xml"/><Relationship Id="rId5" Type="http://schemas.openxmlformats.org/officeDocument/2006/relationships/tags" Target="../tags/tag31.xml"/><Relationship Id="rId4" Type="http://schemas.openxmlformats.org/officeDocument/2006/relationships/tags" Target="../tags/tag30.xml"/></Relationships>
</file>

<file path=ppt/slides/_rels/slide4.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4.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35.xml"/></Relationships>
</file>

<file path=ppt/slides/_rels/slide5.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tags" Target="../tags/tag38.xml"/><Relationship Id="rId7" Type="http://schemas.openxmlformats.org/officeDocument/2006/relationships/image" Target="../media/image5.jp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39.xml"/><Relationship Id="rId9" Type="http://schemas.openxmlformats.org/officeDocument/2006/relationships/image" Target="../media/image7.jp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42.xml"/><Relationship Id="rId7" Type="http://schemas.openxmlformats.org/officeDocument/2006/relationships/notesSlide" Target="../notesSlides/notesSlide6.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slideLayout" Target="../slideLayouts/slideLayout2.xml"/><Relationship Id="rId11" Type="http://schemas.openxmlformats.org/officeDocument/2006/relationships/image" Target="../media/image10.jpeg"/><Relationship Id="rId5" Type="http://schemas.openxmlformats.org/officeDocument/2006/relationships/tags" Target="../tags/tag44.xml"/><Relationship Id="rId10" Type="http://schemas.openxmlformats.org/officeDocument/2006/relationships/image" Target="../media/image9.jpeg"/><Relationship Id="rId4" Type="http://schemas.openxmlformats.org/officeDocument/2006/relationships/tags" Target="../tags/tag43.xml"/><Relationship Id="rId9" Type="http://schemas.microsoft.com/office/2007/relationships/hdphoto" Target="../media/hdphoto2.wdp"/></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46.xml"/><Relationship Id="rId7" Type="http://schemas.openxmlformats.org/officeDocument/2006/relationships/notesSlide" Target="../notesSlides/notesSlide7.xml"/><Relationship Id="rId2" Type="http://schemas.openxmlformats.org/officeDocument/2006/relationships/tags" Target="../tags/tag45.xml"/><Relationship Id="rId1" Type="http://schemas.openxmlformats.org/officeDocument/2006/relationships/themeOverride" Target="../theme/themeOverride1.xml"/><Relationship Id="rId6" Type="http://schemas.openxmlformats.org/officeDocument/2006/relationships/slideLayout" Target="../slideLayouts/slideLayout1.xml"/><Relationship Id="rId5" Type="http://schemas.openxmlformats.org/officeDocument/2006/relationships/tags" Target="../tags/tag48.xml"/><Relationship Id="rId4" Type="http://schemas.openxmlformats.org/officeDocument/2006/relationships/tags" Target="../tags/tag47.xml"/><Relationship Id="rId9" Type="http://schemas.microsoft.com/office/2007/relationships/hdphoto" Target="../media/hdphoto3.wdp"/></Relationships>
</file>

<file path=ppt/slides/_rels/slide8.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tags" Target="../tags/tag51.xml"/><Relationship Id="rId7" Type="http://schemas.openxmlformats.org/officeDocument/2006/relationships/notesSlide" Target="../notesSlides/notesSlide8.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Layout" Target="../slideLayouts/slideLayout2.xml"/><Relationship Id="rId5" Type="http://schemas.openxmlformats.org/officeDocument/2006/relationships/tags" Target="../tags/tag53.xml"/><Relationship Id="rId4" Type="http://schemas.openxmlformats.org/officeDocument/2006/relationships/tags" Target="../tags/tag52.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tags" Target="../tags/tag56.xml"/><Relationship Id="rId7" Type="http://schemas.openxmlformats.org/officeDocument/2006/relationships/image" Target="../media/image10.jpe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notesSlide" Target="../notesSlides/notesSlide9.xml"/><Relationship Id="rId5" Type="http://schemas.openxmlformats.org/officeDocument/2006/relationships/slideLayout" Target="../slideLayouts/slideLayout2.xml"/><Relationship Id="rId10" Type="http://schemas.openxmlformats.org/officeDocument/2006/relationships/image" Target="../media/image14.jpeg"/><Relationship Id="rId4" Type="http://schemas.openxmlformats.org/officeDocument/2006/relationships/tags" Target="../tags/tag57.xml"/><Relationship Id="rId9"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680520" y="4937334"/>
            <a:ext cx="4105637" cy="8679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400" dirty="0" err="1">
                <a:solidFill>
                  <a:srgbClr val="595959"/>
                </a:solidFill>
                <a:latin typeface="华文黑体" charset="-122"/>
                <a:ea typeface="华文黑体" charset="-122"/>
                <a:sym typeface="+mn-ea"/>
              </a:rPr>
              <a:t>Lorem</a:t>
            </a:r>
            <a:r>
              <a:rPr lang="en-US" altLang="zh-CN" sz="1400" dirty="0">
                <a:solidFill>
                  <a:srgbClr val="595959"/>
                </a:solidFill>
                <a:latin typeface="华文黑体" charset="-122"/>
                <a:ea typeface="华文黑体" charset="-122"/>
                <a:sym typeface="+mn-ea"/>
              </a:rPr>
              <a:t> </a:t>
            </a:r>
            <a:r>
              <a:rPr lang="en-US" altLang="zh-CN" sz="1400" dirty="0" err="1">
                <a:solidFill>
                  <a:srgbClr val="595959"/>
                </a:solidFill>
                <a:latin typeface="华文黑体" charset="-122"/>
                <a:ea typeface="华文黑体" charset="-122"/>
                <a:sym typeface="+mn-ea"/>
              </a:rPr>
              <a:t>ipsum</a:t>
            </a:r>
            <a:r>
              <a:rPr lang="en-US" altLang="zh-CN" sz="1400" dirty="0">
                <a:solidFill>
                  <a:srgbClr val="595959"/>
                </a:solidFill>
                <a:latin typeface="华文黑体" charset="-122"/>
                <a:ea typeface="华文黑体" charset="-122"/>
                <a:sym typeface="+mn-ea"/>
              </a:rPr>
              <a:t> </a:t>
            </a:r>
            <a:r>
              <a:rPr lang="en-US" altLang="zh-CN" sz="1400" dirty="0" err="1">
                <a:solidFill>
                  <a:srgbClr val="595959"/>
                </a:solidFill>
                <a:latin typeface="华文黑体" charset="-122"/>
                <a:ea typeface="华文黑体" charset="-122"/>
                <a:sym typeface="+mn-ea"/>
              </a:rPr>
              <a:t>doloror</a:t>
            </a:r>
            <a:r>
              <a:rPr lang="en-US" altLang="zh-CN" sz="1400" dirty="0">
                <a:solidFill>
                  <a:srgbClr val="595959"/>
                </a:solidFill>
                <a:latin typeface="华文黑体" charset="-122"/>
                <a:ea typeface="华文黑体" charset="-122"/>
                <a:sym typeface="+mn-ea"/>
              </a:rPr>
              <a:t> </a:t>
            </a:r>
            <a:r>
              <a:rPr lang="en-US" altLang="zh-CN" sz="1400" dirty="0" err="1">
                <a:solidFill>
                  <a:srgbClr val="595959"/>
                </a:solidFill>
                <a:latin typeface="华文黑体" charset="-122"/>
                <a:ea typeface="华文黑体" charset="-122"/>
                <a:sym typeface="+mn-ea"/>
              </a:rPr>
              <a:t>amet</a:t>
            </a:r>
            <a:r>
              <a:rPr lang="en-US" altLang="zh-CN" sz="1400" dirty="0">
                <a:solidFill>
                  <a:srgbClr val="595959"/>
                </a:solidFill>
                <a:latin typeface="华文黑体" charset="-122"/>
                <a:ea typeface="华文黑体" charset="-122"/>
                <a:sym typeface="+mn-ea"/>
              </a:rPr>
              <a:t> </a:t>
            </a:r>
            <a:r>
              <a:rPr lang="en-US" altLang="zh-CN" sz="1400" dirty="0" err="1">
                <a:solidFill>
                  <a:srgbClr val="595959"/>
                </a:solidFill>
                <a:latin typeface="华文黑体" charset="-122"/>
                <a:ea typeface="华文黑体" charset="-122"/>
                <a:sym typeface="+mn-ea"/>
              </a:rPr>
              <a:t>consectetur</a:t>
            </a:r>
            <a:r>
              <a:rPr lang="en-US" altLang="zh-CN" sz="1400" dirty="0">
                <a:solidFill>
                  <a:srgbClr val="595959"/>
                </a:solidFill>
                <a:latin typeface="华文黑体" charset="-122"/>
                <a:ea typeface="华文黑体" charset="-122"/>
                <a:sym typeface="+mn-ea"/>
              </a:rPr>
              <a:t> </a:t>
            </a:r>
            <a:r>
              <a:rPr lang="en-US" altLang="zh-CN" sz="1400" dirty="0" err="1">
                <a:solidFill>
                  <a:srgbClr val="595959"/>
                </a:solidFill>
                <a:latin typeface="华文黑体" charset="-122"/>
                <a:ea typeface="华文黑体" charset="-122"/>
                <a:sym typeface="+mn-ea"/>
              </a:rPr>
              <a:t>adipisicing</a:t>
            </a:r>
            <a:r>
              <a:rPr lang="en-US" altLang="zh-CN" sz="1400" dirty="0">
                <a:solidFill>
                  <a:srgbClr val="595959"/>
                </a:solidFill>
                <a:latin typeface="华文黑体" charset="-122"/>
                <a:ea typeface="华文黑体" charset="-122"/>
                <a:sym typeface="+mn-ea"/>
              </a:rPr>
              <a:t> </a:t>
            </a:r>
            <a:r>
              <a:rPr lang="en-US" altLang="zh-CN" sz="1400" dirty="0" err="1">
                <a:solidFill>
                  <a:srgbClr val="595959"/>
                </a:solidFill>
                <a:latin typeface="华文黑体" charset="-122"/>
                <a:ea typeface="华文黑体" charset="-122"/>
                <a:sym typeface="+mn-ea"/>
              </a:rPr>
              <a:t>elit</a:t>
            </a:r>
            <a:r>
              <a:rPr lang="en-US" altLang="zh-CN" sz="1400" dirty="0">
                <a:solidFill>
                  <a:srgbClr val="595959"/>
                </a:solidFill>
                <a:latin typeface="华文黑体" charset="-122"/>
                <a:ea typeface="华文黑体" charset="-122"/>
                <a:sym typeface="+mn-ea"/>
              </a:rPr>
              <a:t> </a:t>
            </a:r>
            <a:r>
              <a:rPr lang="en-US" altLang="zh-CN" sz="1400" dirty="0" err="1">
                <a:solidFill>
                  <a:srgbClr val="595959"/>
                </a:solidFill>
                <a:latin typeface="华文黑体" charset="-122"/>
                <a:ea typeface="华文黑体" charset="-122"/>
                <a:sym typeface="+mn-ea"/>
              </a:rPr>
              <a:t>sed</a:t>
            </a:r>
            <a:r>
              <a:rPr lang="en-US" altLang="zh-CN" sz="1400" dirty="0">
                <a:solidFill>
                  <a:srgbClr val="595959"/>
                </a:solidFill>
                <a:latin typeface="华文黑体" charset="-122"/>
                <a:ea typeface="华文黑体" charset="-122"/>
                <a:sym typeface="+mn-ea"/>
              </a:rPr>
              <a:t> do </a:t>
            </a:r>
            <a:r>
              <a:rPr lang="en-US" altLang="zh-CN" sz="1400" dirty="0" err="1">
                <a:solidFill>
                  <a:srgbClr val="595959"/>
                </a:solidFill>
                <a:latin typeface="华文黑体" charset="-122"/>
                <a:ea typeface="华文黑体" charset="-122"/>
                <a:sym typeface="+mn-ea"/>
              </a:rPr>
              <a:t>eiusmod</a:t>
            </a:r>
            <a:r>
              <a:rPr lang="en-US" altLang="zh-CN" sz="1400" dirty="0">
                <a:solidFill>
                  <a:srgbClr val="595959"/>
                </a:solidFill>
                <a:latin typeface="华文黑体" charset="-122"/>
                <a:ea typeface="华文黑体" charset="-122"/>
                <a:sym typeface="+mn-ea"/>
              </a:rPr>
              <a:t> </a:t>
            </a:r>
            <a:r>
              <a:rPr lang="en-US" altLang="zh-CN" sz="1400" dirty="0" err="1">
                <a:solidFill>
                  <a:srgbClr val="595959"/>
                </a:solidFill>
                <a:latin typeface="华文黑体" charset="-122"/>
                <a:ea typeface="华文黑体" charset="-122"/>
                <a:sym typeface="+mn-ea"/>
              </a:rPr>
              <a:t>tempor</a:t>
            </a:r>
            <a:endParaRPr lang="en-US" altLang="zh-CN" sz="1400" dirty="0">
              <a:solidFill>
                <a:srgbClr val="595959"/>
              </a:solidFill>
              <a:latin typeface="华文黑体" charset="-122"/>
              <a:ea typeface="华文黑体" charset="-122"/>
              <a:sym typeface="+mn-ea"/>
            </a:endParaRPr>
          </a:p>
          <a:p>
            <a:pPr>
              <a:lnSpc>
                <a:spcPct val="120000"/>
              </a:lnSpc>
            </a:pPr>
            <a:endParaRPr lang="en-US" altLang="zh-CN" sz="1400" dirty="0">
              <a:solidFill>
                <a:schemeClr val="tx1">
                  <a:lumMod val="65000"/>
                  <a:lumOff val="35000"/>
                </a:schemeClr>
              </a:solidFill>
              <a:latin typeface="华文黑体" charset="-122"/>
              <a:ea typeface="华文黑体" charset="-122"/>
            </a:endParaRPr>
          </a:p>
        </p:txBody>
      </p:sp>
      <p:grpSp>
        <p:nvGrpSpPr>
          <p:cNvPr id="91" name="组合 90">
            <a:extLst>
              <a:ext uri="{FF2B5EF4-FFF2-40B4-BE49-F238E27FC236}">
                <a16:creationId xmlns:a16="http://schemas.microsoft.com/office/drawing/2014/main" id="{D47AF3E1-964C-4229-8EBA-033878882283}"/>
              </a:ext>
            </a:extLst>
          </p:cNvPr>
          <p:cNvGrpSpPr/>
          <p:nvPr/>
        </p:nvGrpSpPr>
        <p:grpSpPr>
          <a:xfrm>
            <a:off x="-25855" y="1868576"/>
            <a:ext cx="1892755" cy="3120849"/>
            <a:chOff x="-25855" y="1868576"/>
            <a:chExt cx="1892755" cy="3120849"/>
          </a:xfrm>
        </p:grpSpPr>
        <p:sp>
          <p:nvSpPr>
            <p:cNvPr id="10" name="矩形 9"/>
            <p:cNvSpPr/>
            <p:nvPr/>
          </p:nvSpPr>
          <p:spPr>
            <a:xfrm>
              <a:off x="-25855" y="1868576"/>
              <a:ext cx="1892755" cy="3120849"/>
            </a:xfrm>
            <a:prstGeom prst="rect">
              <a:avLst/>
            </a:prstGeom>
            <a:solidFill>
              <a:srgbClr val="121826">
                <a:alpha val="81000"/>
              </a:srgbClr>
            </a:solidFill>
            <a:ln w="12700" cap="flat" cmpd="sng" algn="ctr">
              <a:solidFill>
                <a:srgbClr val="3F434F"/>
              </a:solid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000" b="0" i="0" u="none" strike="noStrike" kern="0" cap="none" spc="600" normalizeH="0" noProof="0" dirty="0">
                <a:ln>
                  <a:noFill/>
                </a:ln>
                <a:solidFill>
                  <a:schemeClr val="bg1">
                    <a:lumMod val="50000"/>
                  </a:schemeClr>
                </a:solidFill>
                <a:effectLst/>
                <a:uLnTx/>
                <a:uFillTx/>
                <a:latin typeface="华文黑体" charset="-122"/>
                <a:ea typeface="华文黑体" charset="-122"/>
                <a:cs typeface="+mn-cs"/>
              </a:endParaRPr>
            </a:p>
          </p:txBody>
        </p:sp>
        <p:sp>
          <p:nvSpPr>
            <p:cNvPr id="56" name="矩形 55">
              <a:extLst>
                <a:ext uri="{FF2B5EF4-FFF2-40B4-BE49-F238E27FC236}">
                  <a16:creationId xmlns:a16="http://schemas.microsoft.com/office/drawing/2014/main" id="{61E5A1F0-0AF5-4928-AA9F-F2338AD936DE}"/>
                </a:ext>
              </a:extLst>
            </p:cNvPr>
            <p:cNvSpPr/>
            <p:nvPr/>
          </p:nvSpPr>
          <p:spPr>
            <a:xfrm>
              <a:off x="60716" y="1994157"/>
              <a:ext cx="1719612" cy="2869687"/>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156544" y="2222113"/>
            <a:ext cx="1523976" cy="2177840"/>
          </a:xfrm>
          <a:prstGeom prst="rect">
            <a:avLst/>
          </a:prstGeom>
          <a:noFill/>
        </p:spPr>
        <p:txBody>
          <a:bodyPr wrap="square" rtlCol="0">
            <a:spAutoFit/>
          </a:bodyPr>
          <a:lstStyle/>
          <a:p>
            <a:pPr algn="dist">
              <a:lnSpc>
                <a:spcPct val="150000"/>
              </a:lnSpc>
            </a:pPr>
            <a:r>
              <a:rPr lang="zh-CN" altLang="en-US" sz="4800" b="1" dirty="0">
                <a:solidFill>
                  <a:schemeClr val="bg1"/>
                </a:solidFill>
                <a:latin typeface="+mj-ea"/>
                <a:ea typeface="+mj-ea"/>
              </a:rPr>
              <a:t>创意</a:t>
            </a:r>
            <a:endParaRPr lang="en-US" altLang="zh-CN" sz="4800" b="1" dirty="0">
              <a:solidFill>
                <a:schemeClr val="bg1"/>
              </a:solidFill>
              <a:latin typeface="+mj-ea"/>
              <a:ea typeface="+mj-ea"/>
            </a:endParaRPr>
          </a:p>
          <a:p>
            <a:pPr algn="dist">
              <a:lnSpc>
                <a:spcPct val="150000"/>
              </a:lnSpc>
            </a:pPr>
            <a:r>
              <a:rPr lang="zh-CN" altLang="en-US" sz="4800" b="1" dirty="0">
                <a:solidFill>
                  <a:schemeClr val="bg1"/>
                </a:solidFill>
                <a:latin typeface="+mj-ea"/>
                <a:ea typeface="+mj-ea"/>
              </a:rPr>
              <a:t>设计</a:t>
            </a:r>
            <a:endParaRPr lang="en-US" altLang="zh-CN" sz="4800" b="1" dirty="0">
              <a:solidFill>
                <a:schemeClr val="bg1"/>
              </a:solidFill>
              <a:latin typeface="+mj-ea"/>
              <a:ea typeface="+mj-ea"/>
            </a:endParaRPr>
          </a:p>
        </p:txBody>
      </p:sp>
      <p:sp>
        <p:nvSpPr>
          <p:cNvPr id="7" name="文本框 6"/>
          <p:cNvSpPr txBox="1"/>
          <p:nvPr/>
        </p:nvSpPr>
        <p:spPr>
          <a:xfrm>
            <a:off x="1953471" y="3303094"/>
            <a:ext cx="3140462" cy="369332"/>
          </a:xfrm>
          <a:prstGeom prst="rect">
            <a:avLst/>
          </a:prstGeom>
          <a:noFill/>
        </p:spPr>
        <p:txBody>
          <a:bodyPr wrap="square" rtlCol="0">
            <a:spAutoFit/>
          </a:bodyPr>
          <a:lstStyle/>
          <a:p>
            <a:r>
              <a:rPr lang="en-US" altLang="zh-CN" dirty="0">
                <a:solidFill>
                  <a:srgbClr val="3F434F"/>
                </a:solidFill>
                <a:latin typeface="华文黑体" charset="-122"/>
                <a:ea typeface="华文黑体" charset="-122"/>
              </a:rPr>
              <a:t>ADD</a:t>
            </a:r>
            <a:r>
              <a:rPr lang="zh-CN" altLang="en-US" dirty="0">
                <a:solidFill>
                  <a:srgbClr val="3F434F"/>
                </a:solidFill>
                <a:latin typeface="华文黑体" charset="-122"/>
                <a:ea typeface="华文黑体" charset="-122"/>
              </a:rPr>
              <a:t> </a:t>
            </a:r>
            <a:r>
              <a:rPr lang="en-US" altLang="zh-CN" dirty="0">
                <a:solidFill>
                  <a:srgbClr val="3F434F"/>
                </a:solidFill>
                <a:latin typeface="华文黑体" charset="-122"/>
                <a:ea typeface="华文黑体" charset="-122"/>
              </a:rPr>
              <a:t>THE</a:t>
            </a:r>
            <a:r>
              <a:rPr lang="zh-CN" altLang="en-US" dirty="0">
                <a:solidFill>
                  <a:srgbClr val="3F434F"/>
                </a:solidFill>
                <a:latin typeface="华文黑体" charset="-122"/>
                <a:ea typeface="华文黑体" charset="-122"/>
              </a:rPr>
              <a:t>  </a:t>
            </a:r>
            <a:r>
              <a:rPr lang="en-US" altLang="zh-CN" dirty="0">
                <a:solidFill>
                  <a:srgbClr val="3F434F"/>
                </a:solidFill>
                <a:latin typeface="华文黑体" charset="-122"/>
                <a:ea typeface="华文黑体" charset="-122"/>
              </a:rPr>
              <a:t>TITLE</a:t>
            </a:r>
            <a:r>
              <a:rPr lang="zh-CN" altLang="en-US" dirty="0">
                <a:solidFill>
                  <a:srgbClr val="3F434F"/>
                </a:solidFill>
                <a:latin typeface="华文黑体" charset="-122"/>
                <a:ea typeface="华文黑体" charset="-122"/>
              </a:rPr>
              <a:t>  </a:t>
            </a:r>
            <a:r>
              <a:rPr lang="en-US" altLang="zh-CN" dirty="0">
                <a:solidFill>
                  <a:srgbClr val="3F434F"/>
                </a:solidFill>
                <a:latin typeface="华文黑体" charset="-122"/>
                <a:ea typeface="华文黑体" charset="-122"/>
              </a:rPr>
              <a:t>HERE</a:t>
            </a:r>
            <a:endParaRPr lang="zh-CN" altLang="en-US" dirty="0">
              <a:solidFill>
                <a:srgbClr val="3F434F"/>
              </a:solidFill>
              <a:latin typeface="华文黑体" charset="-122"/>
              <a:ea typeface="华文黑体" charset="-122"/>
            </a:endParaRPr>
          </a:p>
        </p:txBody>
      </p:sp>
      <p:grpSp>
        <p:nvGrpSpPr>
          <p:cNvPr id="92" name="组合 91">
            <a:extLst>
              <a:ext uri="{FF2B5EF4-FFF2-40B4-BE49-F238E27FC236}">
                <a16:creationId xmlns:a16="http://schemas.microsoft.com/office/drawing/2014/main" id="{F81CE43F-8CC5-433C-BBCA-550C9E3AF92C}"/>
              </a:ext>
            </a:extLst>
          </p:cNvPr>
          <p:cNvGrpSpPr/>
          <p:nvPr/>
        </p:nvGrpSpPr>
        <p:grpSpPr>
          <a:xfrm>
            <a:off x="11800974" y="1898052"/>
            <a:ext cx="400110" cy="3061897"/>
            <a:chOff x="11800974" y="1898052"/>
            <a:chExt cx="400110" cy="3061897"/>
          </a:xfrm>
        </p:grpSpPr>
        <p:sp>
          <p:nvSpPr>
            <p:cNvPr id="59" name="矩形 58">
              <a:extLst>
                <a:ext uri="{FF2B5EF4-FFF2-40B4-BE49-F238E27FC236}">
                  <a16:creationId xmlns:a16="http://schemas.microsoft.com/office/drawing/2014/main" id="{052689E6-8502-495A-8400-A321DF613674}"/>
                </a:ext>
              </a:extLst>
            </p:cNvPr>
            <p:cNvSpPr/>
            <p:nvPr/>
          </p:nvSpPr>
          <p:spPr>
            <a:xfrm>
              <a:off x="11836668" y="1898052"/>
              <a:ext cx="355331" cy="3061897"/>
            </a:xfrm>
            <a:prstGeom prst="rect">
              <a:avLst/>
            </a:prstGeom>
            <a:solidFill>
              <a:srgbClr val="121826">
                <a:alpha val="81000"/>
              </a:srgbClr>
            </a:solidFill>
            <a:ln w="12700" cap="flat" cmpd="sng" algn="ctr">
              <a:no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000" b="0" i="0" u="none" strike="noStrike" kern="0" cap="none" spc="600" normalizeH="0" noProof="0" dirty="0">
                <a:ln>
                  <a:noFill/>
                </a:ln>
                <a:solidFill>
                  <a:schemeClr val="bg1">
                    <a:lumMod val="50000"/>
                  </a:schemeClr>
                </a:solidFill>
                <a:effectLst/>
                <a:uLnTx/>
                <a:uFillTx/>
                <a:latin typeface="华文黑体" charset="-122"/>
                <a:ea typeface="华文黑体" charset="-122"/>
                <a:cs typeface="+mn-cs"/>
              </a:endParaRPr>
            </a:p>
          </p:txBody>
        </p:sp>
        <p:sp>
          <p:nvSpPr>
            <p:cNvPr id="61" name="文本框 60">
              <a:extLst>
                <a:ext uri="{FF2B5EF4-FFF2-40B4-BE49-F238E27FC236}">
                  <a16:creationId xmlns:a16="http://schemas.microsoft.com/office/drawing/2014/main" id="{DE2350A1-00D7-4BBA-8A50-4AD3670CAD2C}"/>
                </a:ext>
              </a:extLst>
            </p:cNvPr>
            <p:cNvSpPr txBox="1"/>
            <p:nvPr/>
          </p:nvSpPr>
          <p:spPr>
            <a:xfrm>
              <a:off x="11800974" y="2267624"/>
              <a:ext cx="400110" cy="2322753"/>
            </a:xfrm>
            <a:prstGeom prst="rect">
              <a:avLst/>
            </a:prstGeom>
            <a:noFill/>
          </p:spPr>
          <p:txBody>
            <a:bodyPr vert="eaVert" wrap="square" rtlCol="0">
              <a:spAutoFit/>
            </a:bodyPr>
            <a:lstStyle/>
            <a:p>
              <a:pPr algn="ctr"/>
              <a:r>
                <a:rPr lang="en-US" altLang="zh-CN" sz="1400" dirty="0">
                  <a:solidFill>
                    <a:schemeClr val="bg1"/>
                  </a:solidFill>
                  <a:latin typeface="华文黑体" charset="-122"/>
                  <a:ea typeface="华文黑体" charset="-122"/>
                </a:rPr>
                <a:t>ADD</a:t>
              </a:r>
              <a:r>
                <a:rPr lang="zh-CN" altLang="en-US" sz="1400" dirty="0">
                  <a:solidFill>
                    <a:schemeClr val="bg1"/>
                  </a:solidFill>
                  <a:latin typeface="华文黑体" charset="-122"/>
                  <a:ea typeface="华文黑体" charset="-122"/>
                </a:rPr>
                <a:t>  </a:t>
              </a:r>
              <a:r>
                <a:rPr lang="en-US" altLang="zh-CN" sz="1400" dirty="0">
                  <a:solidFill>
                    <a:schemeClr val="bg1"/>
                  </a:solidFill>
                  <a:latin typeface="华文黑体" charset="-122"/>
                  <a:ea typeface="华文黑体" charset="-122"/>
                </a:rPr>
                <a:t>THE</a:t>
              </a:r>
              <a:r>
                <a:rPr lang="zh-CN" altLang="en-US" sz="1400" dirty="0">
                  <a:solidFill>
                    <a:schemeClr val="bg1"/>
                  </a:solidFill>
                  <a:latin typeface="华文黑体" charset="-122"/>
                  <a:ea typeface="华文黑体" charset="-122"/>
                </a:rPr>
                <a:t>  </a:t>
              </a:r>
              <a:r>
                <a:rPr lang="en-US" altLang="zh-CN" sz="1400" dirty="0">
                  <a:solidFill>
                    <a:schemeClr val="bg1"/>
                  </a:solidFill>
                  <a:latin typeface="华文黑体" charset="-122"/>
                  <a:ea typeface="华文黑体" charset="-122"/>
                </a:rPr>
                <a:t>TITLE</a:t>
              </a:r>
              <a:r>
                <a:rPr lang="zh-CN" altLang="en-US" sz="1400" dirty="0">
                  <a:solidFill>
                    <a:schemeClr val="bg1"/>
                  </a:solidFill>
                  <a:latin typeface="华文黑体" charset="-122"/>
                  <a:ea typeface="华文黑体" charset="-122"/>
                </a:rPr>
                <a:t>  </a:t>
              </a:r>
              <a:r>
                <a:rPr lang="en-US" altLang="zh-CN" sz="1400" dirty="0">
                  <a:solidFill>
                    <a:schemeClr val="bg1"/>
                  </a:solidFill>
                  <a:latin typeface="华文黑体" charset="-122"/>
                  <a:ea typeface="华文黑体" charset="-122"/>
                </a:rPr>
                <a:t>HERE</a:t>
              </a:r>
              <a:endParaRPr lang="zh-CN" altLang="en-US" sz="1400" dirty="0">
                <a:solidFill>
                  <a:schemeClr val="bg1"/>
                </a:solidFill>
                <a:latin typeface="华文黑体" charset="-122"/>
                <a:ea typeface="华文黑体" charset="-122"/>
              </a:endParaRPr>
            </a:p>
          </p:txBody>
        </p:sp>
      </p:grpSp>
      <p:grpSp>
        <p:nvGrpSpPr>
          <p:cNvPr id="90" name="组合 89">
            <a:extLst>
              <a:ext uri="{FF2B5EF4-FFF2-40B4-BE49-F238E27FC236}">
                <a16:creationId xmlns:a16="http://schemas.microsoft.com/office/drawing/2014/main" id="{374A82E5-501C-4723-A4D0-2D7C3E904C31}"/>
              </a:ext>
            </a:extLst>
          </p:cNvPr>
          <p:cNvGrpSpPr/>
          <p:nvPr/>
        </p:nvGrpSpPr>
        <p:grpSpPr>
          <a:xfrm>
            <a:off x="5681878" y="1389302"/>
            <a:ext cx="6119096" cy="4079397"/>
            <a:chOff x="5681878" y="1389302"/>
            <a:chExt cx="6119096" cy="4079397"/>
          </a:xfrm>
        </p:grpSpPr>
        <p:pic>
          <p:nvPicPr>
            <p:cNvPr id="53" name="图片 52">
              <a:extLst>
                <a:ext uri="{FF2B5EF4-FFF2-40B4-BE49-F238E27FC236}">
                  <a16:creationId xmlns:a16="http://schemas.microsoft.com/office/drawing/2014/main" id="{58E2FDD2-6038-4205-A90A-6E3D7F712004}"/>
                </a:ext>
              </a:extLst>
            </p:cNvPr>
            <p:cNvPicPr>
              <a:picLocks noChangeAspect="1"/>
            </p:cNvPicPr>
            <p:nvPr/>
          </p:nvPicPr>
          <p:blipFill>
            <a:blip r:embed="rId12" cstate="print">
              <a:extLst>
                <a:ext uri="{BEBA8EAE-BF5A-486C-A8C5-ECC9F3942E4B}">
                  <a14:imgProps xmlns:a14="http://schemas.microsoft.com/office/drawing/2010/main">
                    <a14:imgLayer r:embed="rId13">
                      <a14:imgEffect>
                        <a14:colorTemperature colorTemp="7200"/>
                      </a14:imgEffect>
                    </a14:imgLayer>
                  </a14:imgProps>
                </a:ext>
                <a:ext uri="{28A0092B-C50C-407E-A947-70E740481C1C}">
                  <a14:useLocalDpi xmlns:a14="http://schemas.microsoft.com/office/drawing/2010/main" val="0"/>
                </a:ext>
              </a:extLst>
            </a:blip>
            <a:stretch>
              <a:fillRect/>
            </a:stretch>
          </p:blipFill>
          <p:spPr>
            <a:xfrm>
              <a:off x="5681878" y="1389302"/>
              <a:ext cx="6119096" cy="4079397"/>
            </a:xfrm>
            <a:prstGeom prst="rect">
              <a:avLst/>
            </a:prstGeom>
            <a:ln w="28575">
              <a:solidFill>
                <a:schemeClr val="bg1"/>
              </a:solidFill>
            </a:ln>
            <a:effectLst>
              <a:outerShdw blurRad="50800" dist="38100" dir="2700000" algn="tl" rotWithShape="0">
                <a:prstClr val="black">
                  <a:alpha val="40000"/>
                </a:prstClr>
              </a:outerShdw>
            </a:effectLst>
          </p:spPr>
        </p:pic>
        <p:sp>
          <p:nvSpPr>
            <p:cNvPr id="63" name="PA_椭圆 62">
              <a:extLst>
                <a:ext uri="{FF2B5EF4-FFF2-40B4-BE49-F238E27FC236}">
                  <a16:creationId xmlns:a16="http://schemas.microsoft.com/office/drawing/2014/main" id="{3E3F8664-5CEC-4134-9788-6B2B5D28BC4E}"/>
                </a:ext>
              </a:extLst>
            </p:cNvPr>
            <p:cNvSpPr/>
            <p:nvPr>
              <p:custDataLst>
                <p:tags r:id="rId6"/>
              </p:custDataLst>
            </p:nvPr>
          </p:nvSpPr>
          <p:spPr>
            <a:xfrm>
              <a:off x="6096000" y="1798621"/>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_椭圆 62">
              <a:extLst>
                <a:ext uri="{FF2B5EF4-FFF2-40B4-BE49-F238E27FC236}">
                  <a16:creationId xmlns:a16="http://schemas.microsoft.com/office/drawing/2014/main" id="{44D40BFA-963A-436C-ADB7-B10895EFE2B5}"/>
                </a:ext>
              </a:extLst>
            </p:cNvPr>
            <p:cNvSpPr/>
            <p:nvPr>
              <p:custDataLst>
                <p:tags r:id="rId7"/>
              </p:custDataLst>
            </p:nvPr>
          </p:nvSpPr>
          <p:spPr>
            <a:xfrm>
              <a:off x="6096000" y="4889315"/>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_椭圆 62">
              <a:extLst>
                <a:ext uri="{FF2B5EF4-FFF2-40B4-BE49-F238E27FC236}">
                  <a16:creationId xmlns:a16="http://schemas.microsoft.com/office/drawing/2014/main" id="{C839F838-017D-4525-9CCA-31D54D3AF771}"/>
                </a:ext>
              </a:extLst>
            </p:cNvPr>
            <p:cNvSpPr/>
            <p:nvPr>
              <p:custDataLst>
                <p:tags r:id="rId8"/>
              </p:custDataLst>
            </p:nvPr>
          </p:nvSpPr>
          <p:spPr>
            <a:xfrm>
              <a:off x="11278532" y="1799979"/>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PA_椭圆 62">
              <a:extLst>
                <a:ext uri="{FF2B5EF4-FFF2-40B4-BE49-F238E27FC236}">
                  <a16:creationId xmlns:a16="http://schemas.microsoft.com/office/drawing/2014/main" id="{E12B72F8-9B36-479E-A047-2A36F465A5B4}"/>
                </a:ext>
              </a:extLst>
            </p:cNvPr>
            <p:cNvSpPr/>
            <p:nvPr>
              <p:custDataLst>
                <p:tags r:id="rId9"/>
              </p:custDataLst>
            </p:nvPr>
          </p:nvSpPr>
          <p:spPr>
            <a:xfrm>
              <a:off x="11278532" y="4768659"/>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8" name="PA_直接连接符 67">
            <a:extLst>
              <a:ext uri="{FF2B5EF4-FFF2-40B4-BE49-F238E27FC236}">
                <a16:creationId xmlns:a16="http://schemas.microsoft.com/office/drawing/2014/main" id="{99986BBA-E5D6-40EC-9419-0A120AB99CA7}"/>
              </a:ext>
            </a:extLst>
          </p:cNvPr>
          <p:cNvCxnSpPr>
            <a:cxnSpLocks/>
          </p:cNvCxnSpPr>
          <p:nvPr>
            <p:custDataLst>
              <p:tags r:id="rId1"/>
            </p:custDataLst>
          </p:nvPr>
        </p:nvCxnSpPr>
        <p:spPr>
          <a:xfrm>
            <a:off x="1866900" y="1873423"/>
            <a:ext cx="4333864" cy="17273"/>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1" name="PA_直接连接符 67">
            <a:extLst>
              <a:ext uri="{FF2B5EF4-FFF2-40B4-BE49-F238E27FC236}">
                <a16:creationId xmlns:a16="http://schemas.microsoft.com/office/drawing/2014/main" id="{23BE7F4B-FA8D-4BFD-B3AE-8A14AE3CCDFB}"/>
              </a:ext>
            </a:extLst>
          </p:cNvPr>
          <p:cNvCxnSpPr>
            <a:cxnSpLocks/>
          </p:cNvCxnSpPr>
          <p:nvPr>
            <p:custDataLst>
              <p:tags r:id="rId2"/>
            </p:custDataLst>
          </p:nvPr>
        </p:nvCxnSpPr>
        <p:spPr>
          <a:xfrm>
            <a:off x="1866900" y="4979704"/>
            <a:ext cx="4346576" cy="17324"/>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2" name="PA_直接连接符 67">
            <a:extLst>
              <a:ext uri="{FF2B5EF4-FFF2-40B4-BE49-F238E27FC236}">
                <a16:creationId xmlns:a16="http://schemas.microsoft.com/office/drawing/2014/main" id="{20FB05F8-BF36-4751-8CD1-1F6FBA2B5338}"/>
              </a:ext>
            </a:extLst>
          </p:cNvPr>
          <p:cNvCxnSpPr>
            <a:cxnSpLocks/>
          </p:cNvCxnSpPr>
          <p:nvPr>
            <p:custDataLst>
              <p:tags r:id="rId3"/>
            </p:custDataLst>
          </p:nvPr>
        </p:nvCxnSpPr>
        <p:spPr>
          <a:xfrm flipH="1">
            <a:off x="11375835" y="2"/>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3" name="PA_直接连接符 67">
            <a:extLst>
              <a:ext uri="{FF2B5EF4-FFF2-40B4-BE49-F238E27FC236}">
                <a16:creationId xmlns:a16="http://schemas.microsoft.com/office/drawing/2014/main" id="{9609B540-53C1-4A24-A882-D1512DBDF2EA}"/>
              </a:ext>
            </a:extLst>
          </p:cNvPr>
          <p:cNvCxnSpPr>
            <a:cxnSpLocks/>
          </p:cNvCxnSpPr>
          <p:nvPr>
            <p:custDataLst>
              <p:tags r:id="rId4"/>
            </p:custDataLst>
          </p:nvPr>
        </p:nvCxnSpPr>
        <p:spPr>
          <a:xfrm flipH="1">
            <a:off x="11367880" y="4862073"/>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9" name="文本框 78">
            <a:extLst>
              <a:ext uri="{FF2B5EF4-FFF2-40B4-BE49-F238E27FC236}">
                <a16:creationId xmlns:a16="http://schemas.microsoft.com/office/drawing/2014/main" id="{15EF0C67-A7A7-421E-828F-D85888CCEBF6}"/>
              </a:ext>
            </a:extLst>
          </p:cNvPr>
          <p:cNvSpPr txBox="1"/>
          <p:nvPr/>
        </p:nvSpPr>
        <p:spPr>
          <a:xfrm>
            <a:off x="1853288" y="2484386"/>
            <a:ext cx="3902385" cy="830997"/>
          </a:xfrm>
          <a:prstGeom prst="rect">
            <a:avLst/>
          </a:prstGeom>
          <a:noFill/>
        </p:spPr>
        <p:txBody>
          <a:bodyPr wrap="square" rtlCol="0">
            <a:spAutoFit/>
          </a:bodyPr>
          <a:lstStyle/>
          <a:p>
            <a:pPr algn="dist"/>
            <a:r>
              <a:rPr lang="zh-CN" altLang="en-US" sz="4800" dirty="0">
                <a:latin typeface="+mj-ea"/>
                <a:ea typeface="+mj-ea"/>
              </a:rPr>
              <a:t>室内设计</a:t>
            </a:r>
            <a:r>
              <a:rPr lang="en-US" altLang="zh-CN" sz="4800" dirty="0">
                <a:latin typeface="+mj-ea"/>
                <a:ea typeface="+mj-ea"/>
              </a:rPr>
              <a:t>PPT</a:t>
            </a:r>
          </a:p>
        </p:txBody>
      </p:sp>
      <p:sp>
        <p:nvSpPr>
          <p:cNvPr id="80" name="文本框 79">
            <a:extLst>
              <a:ext uri="{FF2B5EF4-FFF2-40B4-BE49-F238E27FC236}">
                <a16:creationId xmlns:a16="http://schemas.microsoft.com/office/drawing/2014/main" id="{2294F84D-7B9A-4901-9A3B-7A744757828E}"/>
              </a:ext>
            </a:extLst>
          </p:cNvPr>
          <p:cNvSpPr txBox="1"/>
          <p:nvPr/>
        </p:nvSpPr>
        <p:spPr>
          <a:xfrm>
            <a:off x="455833" y="14445"/>
            <a:ext cx="1397455" cy="461665"/>
          </a:xfrm>
          <a:prstGeom prst="rect">
            <a:avLst/>
          </a:prstGeom>
          <a:noFill/>
        </p:spPr>
        <p:txBody>
          <a:bodyPr wrap="square" rtlCol="0">
            <a:spAutoFit/>
          </a:bodyPr>
          <a:lstStyle/>
          <a:p>
            <a:pPr algn="ctr"/>
            <a:r>
              <a:rPr lang="en-US" altLang="zh-CN" sz="2400" dirty="0">
                <a:solidFill>
                  <a:srgbClr val="3F434F"/>
                </a:solidFill>
                <a:latin typeface="Baskerville Old Face" panose="02020602080505020303" pitchFamily="18" charset="0"/>
                <a:ea typeface="华文黑体" charset="-122"/>
              </a:rPr>
              <a:t>LOGO</a:t>
            </a:r>
          </a:p>
        </p:txBody>
      </p:sp>
      <p:sp>
        <p:nvSpPr>
          <p:cNvPr id="84" name="PA_椭圆 62">
            <a:extLst>
              <a:ext uri="{FF2B5EF4-FFF2-40B4-BE49-F238E27FC236}">
                <a16:creationId xmlns:a16="http://schemas.microsoft.com/office/drawing/2014/main" id="{2AC6A065-2A07-46D6-AB77-ED76FBFFE010}"/>
              </a:ext>
            </a:extLst>
          </p:cNvPr>
          <p:cNvSpPr/>
          <p:nvPr>
            <p:custDataLst>
              <p:tags r:id="rId5"/>
            </p:custDataLst>
          </p:nvPr>
        </p:nvSpPr>
        <p:spPr>
          <a:xfrm>
            <a:off x="302407" y="126057"/>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文本框 88">
            <a:extLst>
              <a:ext uri="{FF2B5EF4-FFF2-40B4-BE49-F238E27FC236}">
                <a16:creationId xmlns:a16="http://schemas.microsoft.com/office/drawing/2014/main" id="{3E7DBDD8-2E41-4B19-BB24-199FE79EDF93}"/>
              </a:ext>
            </a:extLst>
          </p:cNvPr>
          <p:cNvSpPr txBox="1"/>
          <p:nvPr/>
        </p:nvSpPr>
        <p:spPr>
          <a:xfrm>
            <a:off x="4402689" y="4609849"/>
            <a:ext cx="1205317" cy="338554"/>
          </a:xfrm>
          <a:prstGeom prst="rect">
            <a:avLst/>
          </a:prstGeom>
          <a:noFill/>
        </p:spPr>
        <p:txBody>
          <a:bodyPr wrap="square" rtlCol="0">
            <a:spAutoFit/>
          </a:bodyPr>
          <a:lstStyle/>
          <a:p>
            <a:r>
              <a:rPr lang="en-US" altLang="zh-CN" sz="1600" dirty="0">
                <a:solidFill>
                  <a:srgbClr val="3F434F"/>
                </a:solidFill>
                <a:latin typeface="+mn-ea"/>
              </a:rPr>
              <a:t>Janice</a:t>
            </a:r>
            <a:r>
              <a:rPr lang="zh-CN" altLang="en-US" sz="1600" dirty="0">
                <a:solidFill>
                  <a:srgbClr val="3F434F"/>
                </a:solidFill>
                <a:latin typeface="+mn-ea"/>
              </a:rPr>
              <a:t>作品</a:t>
            </a:r>
          </a:p>
        </p:txBody>
      </p:sp>
    </p:spTree>
    <p:extLst>
      <p:ext uri="{BB962C8B-B14F-4D97-AF65-F5344CB8AC3E}">
        <p14:creationId xmlns:p14="http://schemas.microsoft.com/office/powerpoint/2010/main" val="79794964"/>
      </p:ext>
    </p:extLst>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500" fill="hold"/>
                                        <p:tgtEl>
                                          <p:spTgt spid="84"/>
                                        </p:tgtEl>
                                        <p:attrNameLst>
                                          <p:attrName>ppt_w</p:attrName>
                                        </p:attrNameLst>
                                      </p:cBhvr>
                                      <p:tavLst>
                                        <p:tav tm="0">
                                          <p:val>
                                            <p:fltVal val="0"/>
                                          </p:val>
                                        </p:tav>
                                        <p:tav tm="100000">
                                          <p:val>
                                            <p:strVal val="#ppt_w"/>
                                          </p:val>
                                        </p:tav>
                                      </p:tavLst>
                                    </p:anim>
                                    <p:anim calcmode="lin" valueType="num">
                                      <p:cBhvr>
                                        <p:cTn id="8" dur="500" fill="hold"/>
                                        <p:tgtEl>
                                          <p:spTgt spid="84"/>
                                        </p:tgtEl>
                                        <p:attrNameLst>
                                          <p:attrName>ppt_h</p:attrName>
                                        </p:attrNameLst>
                                      </p:cBhvr>
                                      <p:tavLst>
                                        <p:tav tm="0">
                                          <p:val>
                                            <p:fltVal val="0"/>
                                          </p:val>
                                        </p:tav>
                                        <p:tav tm="100000">
                                          <p:val>
                                            <p:strVal val="#ppt_h"/>
                                          </p:val>
                                        </p:tav>
                                      </p:tavLst>
                                    </p:anim>
                                    <p:animEffect transition="in" filter="fade">
                                      <p:cBhvr>
                                        <p:cTn id="9" dur="500"/>
                                        <p:tgtEl>
                                          <p:spTgt spid="84"/>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80"/>
                                        </p:tgtEl>
                                        <p:attrNameLst>
                                          <p:attrName>style.visibility</p:attrName>
                                        </p:attrNameLst>
                                      </p:cBhvr>
                                      <p:to>
                                        <p:strVal val="visible"/>
                                      </p:to>
                                    </p:set>
                                    <p:anim calcmode="lin" valueType="num">
                                      <p:cBhvr additive="base">
                                        <p:cTn id="13" dur="500"/>
                                        <p:tgtEl>
                                          <p:spTgt spid="80"/>
                                        </p:tgtEl>
                                        <p:attrNameLst>
                                          <p:attrName>ppt_x</p:attrName>
                                        </p:attrNameLst>
                                      </p:cBhvr>
                                      <p:tavLst>
                                        <p:tav tm="0">
                                          <p:val>
                                            <p:strVal val="#ppt_x-#ppt_w*1.125000"/>
                                          </p:val>
                                        </p:tav>
                                        <p:tav tm="100000">
                                          <p:val>
                                            <p:strVal val="#ppt_x"/>
                                          </p:val>
                                        </p:tav>
                                      </p:tavLst>
                                    </p:anim>
                                    <p:animEffect transition="in" filter="wipe(right)">
                                      <p:cBhvr>
                                        <p:cTn id="14" dur="500"/>
                                        <p:tgtEl>
                                          <p:spTgt spid="80"/>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90"/>
                                        </p:tgtEl>
                                        <p:attrNameLst>
                                          <p:attrName>style.visibility</p:attrName>
                                        </p:attrNameLst>
                                      </p:cBhvr>
                                      <p:to>
                                        <p:strVal val="visible"/>
                                      </p:to>
                                    </p:set>
                                    <p:anim calcmode="lin" valueType="num">
                                      <p:cBhvr>
                                        <p:cTn id="18" dur="500" decel="50000" fill="hold">
                                          <p:stCondLst>
                                            <p:cond delay="0"/>
                                          </p:stCondLst>
                                        </p:cTn>
                                        <p:tgtEl>
                                          <p:spTgt spid="90"/>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90"/>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90"/>
                                        </p:tgtEl>
                                        <p:attrNameLst>
                                          <p:attrName>ppt_w</p:attrName>
                                        </p:attrNameLst>
                                      </p:cBhvr>
                                      <p:tavLst>
                                        <p:tav tm="0">
                                          <p:val>
                                            <p:strVal val="#ppt_w*.05"/>
                                          </p:val>
                                        </p:tav>
                                        <p:tav tm="100000">
                                          <p:val>
                                            <p:strVal val="#ppt_w"/>
                                          </p:val>
                                        </p:tav>
                                      </p:tavLst>
                                    </p:anim>
                                    <p:anim calcmode="lin" valueType="num">
                                      <p:cBhvr>
                                        <p:cTn id="21" dur="1000" fill="hold"/>
                                        <p:tgtEl>
                                          <p:spTgt spid="90"/>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90"/>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90"/>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90"/>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90"/>
                                        </p:tgtEl>
                                      </p:cBhvr>
                                    </p:animEffect>
                                  </p:childTnLst>
                                </p:cTn>
                              </p:par>
                            </p:childTnLst>
                          </p:cTn>
                        </p:par>
                        <p:par>
                          <p:cTn id="26" fill="hold">
                            <p:stCondLst>
                              <p:cond delay="2000"/>
                            </p:stCondLst>
                            <p:childTnLst>
                              <p:par>
                                <p:cTn id="27" presetID="17" presetClass="entr" presetSubtype="1" fill="hold" nodeType="afterEffect">
                                  <p:stCondLst>
                                    <p:cond delay="0"/>
                                  </p:stCondLst>
                                  <p:childTnLst>
                                    <p:set>
                                      <p:cBhvr>
                                        <p:cTn id="28" dur="1" fill="hold">
                                          <p:stCondLst>
                                            <p:cond delay="0"/>
                                          </p:stCondLst>
                                        </p:cTn>
                                        <p:tgtEl>
                                          <p:spTgt spid="72"/>
                                        </p:tgtEl>
                                        <p:attrNameLst>
                                          <p:attrName>style.visibility</p:attrName>
                                        </p:attrNameLst>
                                      </p:cBhvr>
                                      <p:to>
                                        <p:strVal val="visible"/>
                                      </p:to>
                                    </p:set>
                                    <p:anim calcmode="lin" valueType="num">
                                      <p:cBhvr>
                                        <p:cTn id="29" dur="500" fill="hold"/>
                                        <p:tgtEl>
                                          <p:spTgt spid="72"/>
                                        </p:tgtEl>
                                        <p:attrNameLst>
                                          <p:attrName>ppt_x</p:attrName>
                                        </p:attrNameLst>
                                      </p:cBhvr>
                                      <p:tavLst>
                                        <p:tav tm="0">
                                          <p:val>
                                            <p:strVal val="#ppt_x"/>
                                          </p:val>
                                        </p:tav>
                                        <p:tav tm="100000">
                                          <p:val>
                                            <p:strVal val="#ppt_x"/>
                                          </p:val>
                                        </p:tav>
                                      </p:tavLst>
                                    </p:anim>
                                    <p:anim calcmode="lin" valueType="num">
                                      <p:cBhvr>
                                        <p:cTn id="30" dur="500" fill="hold"/>
                                        <p:tgtEl>
                                          <p:spTgt spid="72"/>
                                        </p:tgtEl>
                                        <p:attrNameLst>
                                          <p:attrName>ppt_y</p:attrName>
                                        </p:attrNameLst>
                                      </p:cBhvr>
                                      <p:tavLst>
                                        <p:tav tm="0">
                                          <p:val>
                                            <p:strVal val="#ppt_y-#ppt_h/2"/>
                                          </p:val>
                                        </p:tav>
                                        <p:tav tm="100000">
                                          <p:val>
                                            <p:strVal val="#ppt_y"/>
                                          </p:val>
                                        </p:tav>
                                      </p:tavLst>
                                    </p:anim>
                                    <p:anim calcmode="lin" valueType="num">
                                      <p:cBhvr>
                                        <p:cTn id="31" dur="500" fill="hold"/>
                                        <p:tgtEl>
                                          <p:spTgt spid="72"/>
                                        </p:tgtEl>
                                        <p:attrNameLst>
                                          <p:attrName>ppt_w</p:attrName>
                                        </p:attrNameLst>
                                      </p:cBhvr>
                                      <p:tavLst>
                                        <p:tav tm="0">
                                          <p:val>
                                            <p:strVal val="#ppt_w"/>
                                          </p:val>
                                        </p:tav>
                                        <p:tav tm="100000">
                                          <p:val>
                                            <p:strVal val="#ppt_w"/>
                                          </p:val>
                                        </p:tav>
                                      </p:tavLst>
                                    </p:anim>
                                    <p:anim calcmode="lin" valueType="num">
                                      <p:cBhvr>
                                        <p:cTn id="32" dur="500" fill="hold"/>
                                        <p:tgtEl>
                                          <p:spTgt spid="72"/>
                                        </p:tgtEl>
                                        <p:attrNameLst>
                                          <p:attrName>ppt_h</p:attrName>
                                        </p:attrNameLst>
                                      </p:cBhvr>
                                      <p:tavLst>
                                        <p:tav tm="0">
                                          <p:val>
                                            <p:fltVal val="0"/>
                                          </p:val>
                                        </p:tav>
                                        <p:tav tm="100000">
                                          <p:val>
                                            <p:strVal val="#ppt_h"/>
                                          </p:val>
                                        </p:tav>
                                      </p:tavLst>
                                    </p:anim>
                                  </p:childTnLst>
                                </p:cTn>
                              </p:par>
                            </p:childTnLst>
                          </p:cTn>
                        </p:par>
                        <p:par>
                          <p:cTn id="33" fill="hold">
                            <p:stCondLst>
                              <p:cond delay="2500"/>
                            </p:stCondLst>
                            <p:childTnLst>
                              <p:par>
                                <p:cTn id="34" presetID="17" presetClass="entr" presetSubtype="1" fill="hold" nodeType="afterEffect">
                                  <p:stCondLst>
                                    <p:cond delay="0"/>
                                  </p:stCondLst>
                                  <p:childTnLst>
                                    <p:set>
                                      <p:cBhvr>
                                        <p:cTn id="35" dur="1" fill="hold">
                                          <p:stCondLst>
                                            <p:cond delay="0"/>
                                          </p:stCondLst>
                                        </p:cTn>
                                        <p:tgtEl>
                                          <p:spTgt spid="73"/>
                                        </p:tgtEl>
                                        <p:attrNameLst>
                                          <p:attrName>style.visibility</p:attrName>
                                        </p:attrNameLst>
                                      </p:cBhvr>
                                      <p:to>
                                        <p:strVal val="visible"/>
                                      </p:to>
                                    </p:set>
                                    <p:anim calcmode="lin" valueType="num">
                                      <p:cBhvr>
                                        <p:cTn id="36" dur="500" fill="hold"/>
                                        <p:tgtEl>
                                          <p:spTgt spid="73"/>
                                        </p:tgtEl>
                                        <p:attrNameLst>
                                          <p:attrName>ppt_x</p:attrName>
                                        </p:attrNameLst>
                                      </p:cBhvr>
                                      <p:tavLst>
                                        <p:tav tm="0">
                                          <p:val>
                                            <p:strVal val="#ppt_x"/>
                                          </p:val>
                                        </p:tav>
                                        <p:tav tm="100000">
                                          <p:val>
                                            <p:strVal val="#ppt_x"/>
                                          </p:val>
                                        </p:tav>
                                      </p:tavLst>
                                    </p:anim>
                                    <p:anim calcmode="lin" valueType="num">
                                      <p:cBhvr>
                                        <p:cTn id="37" dur="500" fill="hold"/>
                                        <p:tgtEl>
                                          <p:spTgt spid="73"/>
                                        </p:tgtEl>
                                        <p:attrNameLst>
                                          <p:attrName>ppt_y</p:attrName>
                                        </p:attrNameLst>
                                      </p:cBhvr>
                                      <p:tavLst>
                                        <p:tav tm="0">
                                          <p:val>
                                            <p:strVal val="#ppt_y-#ppt_h/2"/>
                                          </p:val>
                                        </p:tav>
                                        <p:tav tm="100000">
                                          <p:val>
                                            <p:strVal val="#ppt_y"/>
                                          </p:val>
                                        </p:tav>
                                      </p:tavLst>
                                    </p:anim>
                                    <p:anim calcmode="lin" valueType="num">
                                      <p:cBhvr>
                                        <p:cTn id="38" dur="500" fill="hold"/>
                                        <p:tgtEl>
                                          <p:spTgt spid="73"/>
                                        </p:tgtEl>
                                        <p:attrNameLst>
                                          <p:attrName>ppt_w</p:attrName>
                                        </p:attrNameLst>
                                      </p:cBhvr>
                                      <p:tavLst>
                                        <p:tav tm="0">
                                          <p:val>
                                            <p:strVal val="#ppt_w"/>
                                          </p:val>
                                        </p:tav>
                                        <p:tav tm="100000">
                                          <p:val>
                                            <p:strVal val="#ppt_w"/>
                                          </p:val>
                                        </p:tav>
                                      </p:tavLst>
                                    </p:anim>
                                    <p:anim calcmode="lin" valueType="num">
                                      <p:cBhvr>
                                        <p:cTn id="39" dur="500" fill="hold"/>
                                        <p:tgtEl>
                                          <p:spTgt spid="73"/>
                                        </p:tgtEl>
                                        <p:attrNameLst>
                                          <p:attrName>ppt_h</p:attrName>
                                        </p:attrNameLst>
                                      </p:cBhvr>
                                      <p:tavLst>
                                        <p:tav tm="0">
                                          <p:val>
                                            <p:fltVal val="0"/>
                                          </p:val>
                                        </p:tav>
                                        <p:tav tm="100000">
                                          <p:val>
                                            <p:strVal val="#ppt_h"/>
                                          </p:val>
                                        </p:tav>
                                      </p:tavLst>
                                    </p:anim>
                                  </p:childTnLst>
                                </p:cTn>
                              </p:par>
                            </p:childTnLst>
                          </p:cTn>
                        </p:par>
                        <p:par>
                          <p:cTn id="40" fill="hold">
                            <p:stCondLst>
                              <p:cond delay="3000"/>
                            </p:stCondLst>
                            <p:childTnLst>
                              <p:par>
                                <p:cTn id="41" presetID="17" presetClass="entr" presetSubtype="2"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ppt_x</p:attrName>
                                        </p:attrNameLst>
                                      </p:cBhvr>
                                      <p:tavLst>
                                        <p:tav tm="0">
                                          <p:val>
                                            <p:strVal val="#ppt_x+#ppt_w/2"/>
                                          </p:val>
                                        </p:tav>
                                        <p:tav tm="100000">
                                          <p:val>
                                            <p:strVal val="#ppt_x"/>
                                          </p:val>
                                        </p:tav>
                                      </p:tavLst>
                                    </p:anim>
                                    <p:anim calcmode="lin" valueType="num">
                                      <p:cBhvr>
                                        <p:cTn id="44" dur="500" fill="hold"/>
                                        <p:tgtEl>
                                          <p:spTgt spid="68"/>
                                        </p:tgtEl>
                                        <p:attrNameLst>
                                          <p:attrName>ppt_y</p:attrName>
                                        </p:attrNameLst>
                                      </p:cBhvr>
                                      <p:tavLst>
                                        <p:tav tm="0">
                                          <p:val>
                                            <p:strVal val="#ppt_y"/>
                                          </p:val>
                                        </p:tav>
                                        <p:tav tm="100000">
                                          <p:val>
                                            <p:strVal val="#ppt_y"/>
                                          </p:val>
                                        </p:tav>
                                      </p:tavLst>
                                    </p:anim>
                                    <p:anim calcmode="lin" valueType="num">
                                      <p:cBhvr>
                                        <p:cTn id="45" dur="500" fill="hold"/>
                                        <p:tgtEl>
                                          <p:spTgt spid="68"/>
                                        </p:tgtEl>
                                        <p:attrNameLst>
                                          <p:attrName>ppt_w</p:attrName>
                                        </p:attrNameLst>
                                      </p:cBhvr>
                                      <p:tavLst>
                                        <p:tav tm="0">
                                          <p:val>
                                            <p:fltVal val="0"/>
                                          </p:val>
                                        </p:tav>
                                        <p:tav tm="100000">
                                          <p:val>
                                            <p:strVal val="#ppt_w"/>
                                          </p:val>
                                        </p:tav>
                                      </p:tavLst>
                                    </p:anim>
                                    <p:anim calcmode="lin" valueType="num">
                                      <p:cBhvr>
                                        <p:cTn id="46" dur="500" fill="hold"/>
                                        <p:tgtEl>
                                          <p:spTgt spid="68"/>
                                        </p:tgtEl>
                                        <p:attrNameLst>
                                          <p:attrName>ppt_h</p:attrName>
                                        </p:attrNameLst>
                                      </p:cBhvr>
                                      <p:tavLst>
                                        <p:tav tm="0">
                                          <p:val>
                                            <p:strVal val="#ppt_h"/>
                                          </p:val>
                                        </p:tav>
                                        <p:tav tm="100000">
                                          <p:val>
                                            <p:strVal val="#ppt_h"/>
                                          </p:val>
                                        </p:tav>
                                      </p:tavLst>
                                    </p:anim>
                                  </p:childTnLst>
                                </p:cTn>
                              </p:par>
                              <p:par>
                                <p:cTn id="47" presetID="17" presetClass="entr" presetSubtype="2" fill="hold" nodeType="with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p:cTn id="49" dur="500" fill="hold"/>
                                        <p:tgtEl>
                                          <p:spTgt spid="71"/>
                                        </p:tgtEl>
                                        <p:attrNameLst>
                                          <p:attrName>ppt_x</p:attrName>
                                        </p:attrNameLst>
                                      </p:cBhvr>
                                      <p:tavLst>
                                        <p:tav tm="0">
                                          <p:val>
                                            <p:strVal val="#ppt_x+#ppt_w/2"/>
                                          </p:val>
                                        </p:tav>
                                        <p:tav tm="100000">
                                          <p:val>
                                            <p:strVal val="#ppt_x"/>
                                          </p:val>
                                        </p:tav>
                                      </p:tavLst>
                                    </p:anim>
                                    <p:anim calcmode="lin" valueType="num">
                                      <p:cBhvr>
                                        <p:cTn id="50" dur="500" fill="hold"/>
                                        <p:tgtEl>
                                          <p:spTgt spid="71"/>
                                        </p:tgtEl>
                                        <p:attrNameLst>
                                          <p:attrName>ppt_y</p:attrName>
                                        </p:attrNameLst>
                                      </p:cBhvr>
                                      <p:tavLst>
                                        <p:tav tm="0">
                                          <p:val>
                                            <p:strVal val="#ppt_y"/>
                                          </p:val>
                                        </p:tav>
                                        <p:tav tm="100000">
                                          <p:val>
                                            <p:strVal val="#ppt_y"/>
                                          </p:val>
                                        </p:tav>
                                      </p:tavLst>
                                    </p:anim>
                                    <p:anim calcmode="lin" valueType="num">
                                      <p:cBhvr>
                                        <p:cTn id="51" dur="500" fill="hold"/>
                                        <p:tgtEl>
                                          <p:spTgt spid="71"/>
                                        </p:tgtEl>
                                        <p:attrNameLst>
                                          <p:attrName>ppt_w</p:attrName>
                                        </p:attrNameLst>
                                      </p:cBhvr>
                                      <p:tavLst>
                                        <p:tav tm="0">
                                          <p:val>
                                            <p:fltVal val="0"/>
                                          </p:val>
                                        </p:tav>
                                        <p:tav tm="100000">
                                          <p:val>
                                            <p:strVal val="#ppt_w"/>
                                          </p:val>
                                        </p:tav>
                                      </p:tavLst>
                                    </p:anim>
                                    <p:anim calcmode="lin" valueType="num">
                                      <p:cBhvr>
                                        <p:cTn id="52" dur="500" fill="hold"/>
                                        <p:tgtEl>
                                          <p:spTgt spid="71"/>
                                        </p:tgtEl>
                                        <p:attrNameLst>
                                          <p:attrName>ppt_h</p:attrName>
                                        </p:attrNameLst>
                                      </p:cBhvr>
                                      <p:tavLst>
                                        <p:tav tm="0">
                                          <p:val>
                                            <p:strVal val="#ppt_h"/>
                                          </p:val>
                                        </p:tav>
                                        <p:tav tm="100000">
                                          <p:val>
                                            <p:strVal val="#ppt_h"/>
                                          </p:val>
                                        </p:tav>
                                      </p:tavLst>
                                    </p:anim>
                                  </p:childTnLst>
                                </p:cTn>
                              </p:par>
                            </p:childTnLst>
                          </p:cTn>
                        </p:par>
                        <p:par>
                          <p:cTn id="53" fill="hold">
                            <p:stCondLst>
                              <p:cond delay="3500"/>
                            </p:stCondLst>
                            <p:childTnLst>
                              <p:par>
                                <p:cTn id="54" presetID="17" presetClass="entr" presetSubtype="2" fill="hold" nodeType="afterEffect">
                                  <p:stCondLst>
                                    <p:cond delay="0"/>
                                  </p:stCondLst>
                                  <p:childTnLst>
                                    <p:set>
                                      <p:cBhvr>
                                        <p:cTn id="55" dur="1" fill="hold">
                                          <p:stCondLst>
                                            <p:cond delay="0"/>
                                          </p:stCondLst>
                                        </p:cTn>
                                        <p:tgtEl>
                                          <p:spTgt spid="91"/>
                                        </p:tgtEl>
                                        <p:attrNameLst>
                                          <p:attrName>style.visibility</p:attrName>
                                        </p:attrNameLst>
                                      </p:cBhvr>
                                      <p:to>
                                        <p:strVal val="visible"/>
                                      </p:to>
                                    </p:set>
                                    <p:anim calcmode="lin" valueType="num">
                                      <p:cBhvr>
                                        <p:cTn id="56" dur="500" fill="hold"/>
                                        <p:tgtEl>
                                          <p:spTgt spid="91"/>
                                        </p:tgtEl>
                                        <p:attrNameLst>
                                          <p:attrName>ppt_x</p:attrName>
                                        </p:attrNameLst>
                                      </p:cBhvr>
                                      <p:tavLst>
                                        <p:tav tm="0">
                                          <p:val>
                                            <p:strVal val="#ppt_x+#ppt_w/2"/>
                                          </p:val>
                                        </p:tav>
                                        <p:tav tm="100000">
                                          <p:val>
                                            <p:strVal val="#ppt_x"/>
                                          </p:val>
                                        </p:tav>
                                      </p:tavLst>
                                    </p:anim>
                                    <p:anim calcmode="lin" valueType="num">
                                      <p:cBhvr>
                                        <p:cTn id="57" dur="500" fill="hold"/>
                                        <p:tgtEl>
                                          <p:spTgt spid="91"/>
                                        </p:tgtEl>
                                        <p:attrNameLst>
                                          <p:attrName>ppt_y</p:attrName>
                                        </p:attrNameLst>
                                      </p:cBhvr>
                                      <p:tavLst>
                                        <p:tav tm="0">
                                          <p:val>
                                            <p:strVal val="#ppt_y"/>
                                          </p:val>
                                        </p:tav>
                                        <p:tav tm="100000">
                                          <p:val>
                                            <p:strVal val="#ppt_y"/>
                                          </p:val>
                                        </p:tav>
                                      </p:tavLst>
                                    </p:anim>
                                    <p:anim calcmode="lin" valueType="num">
                                      <p:cBhvr>
                                        <p:cTn id="58" dur="500" fill="hold"/>
                                        <p:tgtEl>
                                          <p:spTgt spid="91"/>
                                        </p:tgtEl>
                                        <p:attrNameLst>
                                          <p:attrName>ppt_w</p:attrName>
                                        </p:attrNameLst>
                                      </p:cBhvr>
                                      <p:tavLst>
                                        <p:tav tm="0">
                                          <p:val>
                                            <p:fltVal val="0"/>
                                          </p:val>
                                        </p:tav>
                                        <p:tav tm="100000">
                                          <p:val>
                                            <p:strVal val="#ppt_w"/>
                                          </p:val>
                                        </p:tav>
                                      </p:tavLst>
                                    </p:anim>
                                    <p:anim calcmode="lin" valueType="num">
                                      <p:cBhvr>
                                        <p:cTn id="59" dur="500" fill="hold"/>
                                        <p:tgtEl>
                                          <p:spTgt spid="91"/>
                                        </p:tgtEl>
                                        <p:attrNameLst>
                                          <p:attrName>ppt_h</p:attrName>
                                        </p:attrNameLst>
                                      </p:cBhvr>
                                      <p:tavLst>
                                        <p:tav tm="0">
                                          <p:val>
                                            <p:strVal val="#ppt_h"/>
                                          </p:val>
                                        </p:tav>
                                        <p:tav tm="100000">
                                          <p:val>
                                            <p:strVal val="#ppt_h"/>
                                          </p:val>
                                        </p:tav>
                                      </p:tavLst>
                                    </p:anim>
                                  </p:childTnLst>
                                </p:cTn>
                              </p:par>
                              <p:par>
                                <p:cTn id="60" presetID="12" presetClass="entr" presetSubtype="8" fill="hold" nodeType="withEffect">
                                  <p:stCondLst>
                                    <p:cond delay="0"/>
                                  </p:stCondLst>
                                  <p:childTnLst>
                                    <p:set>
                                      <p:cBhvr>
                                        <p:cTn id="61" dur="1" fill="hold">
                                          <p:stCondLst>
                                            <p:cond delay="0"/>
                                          </p:stCondLst>
                                        </p:cTn>
                                        <p:tgtEl>
                                          <p:spTgt spid="92"/>
                                        </p:tgtEl>
                                        <p:attrNameLst>
                                          <p:attrName>style.visibility</p:attrName>
                                        </p:attrNameLst>
                                      </p:cBhvr>
                                      <p:to>
                                        <p:strVal val="visible"/>
                                      </p:to>
                                    </p:set>
                                    <p:anim calcmode="lin" valueType="num">
                                      <p:cBhvr additive="base">
                                        <p:cTn id="62" dur="500"/>
                                        <p:tgtEl>
                                          <p:spTgt spid="92"/>
                                        </p:tgtEl>
                                        <p:attrNameLst>
                                          <p:attrName>ppt_x</p:attrName>
                                        </p:attrNameLst>
                                      </p:cBhvr>
                                      <p:tavLst>
                                        <p:tav tm="0">
                                          <p:val>
                                            <p:strVal val="#ppt_x-#ppt_w*1.125000"/>
                                          </p:val>
                                        </p:tav>
                                        <p:tav tm="100000">
                                          <p:val>
                                            <p:strVal val="#ppt_x"/>
                                          </p:val>
                                        </p:tav>
                                      </p:tavLst>
                                    </p:anim>
                                    <p:animEffect transition="in" filter="wipe(right)">
                                      <p:cBhvr>
                                        <p:cTn id="63" dur="500"/>
                                        <p:tgtEl>
                                          <p:spTgt spid="92"/>
                                        </p:tgtEl>
                                      </p:cBhvr>
                                    </p:animEffect>
                                  </p:childTnLst>
                                </p:cTn>
                              </p:par>
                            </p:childTnLst>
                          </p:cTn>
                        </p:par>
                        <p:par>
                          <p:cTn id="64" fill="hold">
                            <p:stCondLst>
                              <p:cond delay="4000"/>
                            </p:stCondLst>
                            <p:childTnLst>
                              <p:par>
                                <p:cTn id="65" presetID="38" presetClass="entr" presetSubtype="0" accel="50000" fill="hold" grpId="0" nodeType="afterEffect">
                                  <p:stCondLst>
                                    <p:cond delay="0"/>
                                  </p:stCondLst>
                                  <p:iterate type="lt">
                                    <p:tmPct val="20000"/>
                                  </p:iterate>
                                  <p:childTnLst>
                                    <p:set>
                                      <p:cBhvr>
                                        <p:cTn id="66" dur="1" fill="hold">
                                          <p:stCondLst>
                                            <p:cond delay="0"/>
                                          </p:stCondLst>
                                        </p:cTn>
                                        <p:tgtEl>
                                          <p:spTgt spid="6"/>
                                        </p:tgtEl>
                                        <p:attrNameLst>
                                          <p:attrName>style.visibility</p:attrName>
                                        </p:attrNameLst>
                                      </p:cBhvr>
                                      <p:to>
                                        <p:strVal val="visible"/>
                                      </p:to>
                                    </p:set>
                                    <p:set>
                                      <p:cBhvr>
                                        <p:cTn id="67" dur="227" fill="hold">
                                          <p:stCondLst>
                                            <p:cond delay="0"/>
                                          </p:stCondLst>
                                        </p:cTn>
                                        <p:tgtEl>
                                          <p:spTgt spid="6"/>
                                        </p:tgtEl>
                                        <p:attrNameLst>
                                          <p:attrName>style.rotation</p:attrName>
                                        </p:attrNameLst>
                                      </p:cBhvr>
                                      <p:to>
                                        <p:strVal val="-45.0"/>
                                      </p:to>
                                    </p:set>
                                    <p:anim calcmode="lin" valueType="num">
                                      <p:cBhvr>
                                        <p:cTn id="68" dur="227" fill="hold">
                                          <p:stCondLst>
                                            <p:cond delay="227"/>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69" dur="227"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70" dur="78" decel="50000" autoRev="1" fill="hold">
                                          <p:stCondLst>
                                            <p:cond delay="227"/>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71" dur="68" fill="hold">
                                          <p:stCondLst>
                                            <p:cond delay="432"/>
                                          </p:stCondLst>
                                        </p:cTn>
                                        <p:tgtEl>
                                          <p:spTgt spid="6"/>
                                        </p:tgtEl>
                                        <p:attrNameLst>
                                          <p:attrName>ppt_y</p:attrName>
                                        </p:attrNameLst>
                                      </p:cBhvr>
                                      <p:tavLst>
                                        <p:tav tm="0">
                                          <p:val>
                                            <p:strVal val="#ppt_y-(0.354*#ppt_w-0.172*#ppt_h)"/>
                                          </p:val>
                                        </p:tav>
                                        <p:tav tm="100000">
                                          <p:val>
                                            <p:strVal val="#ppt_y"/>
                                          </p:val>
                                        </p:tav>
                                      </p:tavLst>
                                    </p:anim>
                                  </p:childTnLst>
                                </p:cTn>
                              </p:par>
                            </p:childTnLst>
                          </p:cTn>
                        </p:par>
                        <p:par>
                          <p:cTn id="72" fill="hold">
                            <p:stCondLst>
                              <p:cond delay="48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79"/>
                                        </p:tgtEl>
                                        <p:attrNameLst>
                                          <p:attrName>style.visibility</p:attrName>
                                        </p:attrNameLst>
                                      </p:cBhvr>
                                      <p:to>
                                        <p:strVal val="visible"/>
                                      </p:to>
                                    </p:set>
                                    <p:anim calcmode="lin" valueType="num">
                                      <p:cBhvr>
                                        <p:cTn id="75"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79"/>
                                        </p:tgtEl>
                                        <p:attrNameLst>
                                          <p:attrName>ppt_y</p:attrName>
                                        </p:attrNameLst>
                                      </p:cBhvr>
                                      <p:tavLst>
                                        <p:tav tm="0">
                                          <p:val>
                                            <p:strVal val="#ppt_y"/>
                                          </p:val>
                                        </p:tav>
                                        <p:tav tm="100000">
                                          <p:val>
                                            <p:strVal val="#ppt_y"/>
                                          </p:val>
                                        </p:tav>
                                      </p:tavLst>
                                    </p:anim>
                                    <p:anim calcmode="lin" valueType="num">
                                      <p:cBhvr>
                                        <p:cTn id="77"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79"/>
                                        </p:tgtEl>
                                      </p:cBhvr>
                                    </p:animEffect>
                                  </p:childTnLst>
                                </p:cTn>
                              </p:par>
                            </p:childTnLst>
                          </p:cTn>
                        </p:par>
                        <p:par>
                          <p:cTn id="80" fill="hold">
                            <p:stCondLst>
                              <p:cond delay="5600"/>
                            </p:stCondLst>
                            <p:childTnLst>
                              <p:par>
                                <p:cTn id="81" presetID="2" presetClass="entr" presetSubtype="4" fill="hold" grpId="0" nodeType="afterEffect">
                                  <p:stCondLst>
                                    <p:cond delay="0"/>
                                  </p:stCondLst>
                                  <p:iterate type="lt">
                                    <p:tmPct val="10000"/>
                                  </p:iterate>
                                  <p:childTnLst>
                                    <p:set>
                                      <p:cBhvr>
                                        <p:cTn id="82" dur="1" fill="hold">
                                          <p:stCondLst>
                                            <p:cond delay="0"/>
                                          </p:stCondLst>
                                        </p:cTn>
                                        <p:tgtEl>
                                          <p:spTgt spid="7"/>
                                        </p:tgtEl>
                                        <p:attrNameLst>
                                          <p:attrName>style.visibility</p:attrName>
                                        </p:attrNameLst>
                                      </p:cBhvr>
                                      <p:to>
                                        <p:strVal val="visible"/>
                                      </p:to>
                                    </p:set>
                                    <p:anim calcmode="lin" valueType="num">
                                      <p:cBhvr additive="base">
                                        <p:cTn id="83" dur="500" fill="hold"/>
                                        <p:tgtEl>
                                          <p:spTgt spid="7"/>
                                        </p:tgtEl>
                                        <p:attrNameLst>
                                          <p:attrName>ppt_x</p:attrName>
                                        </p:attrNameLst>
                                      </p:cBhvr>
                                      <p:tavLst>
                                        <p:tav tm="0">
                                          <p:val>
                                            <p:strVal val="#ppt_x"/>
                                          </p:val>
                                        </p:tav>
                                        <p:tav tm="100000">
                                          <p:val>
                                            <p:strVal val="#ppt_x"/>
                                          </p:val>
                                        </p:tav>
                                      </p:tavLst>
                                    </p:anim>
                                    <p:anim calcmode="lin" valueType="num">
                                      <p:cBhvr additive="base">
                                        <p:cTn id="84" dur="500" fill="hold"/>
                                        <p:tgtEl>
                                          <p:spTgt spid="7"/>
                                        </p:tgtEl>
                                        <p:attrNameLst>
                                          <p:attrName>ppt_y</p:attrName>
                                        </p:attrNameLst>
                                      </p:cBhvr>
                                      <p:tavLst>
                                        <p:tav tm="0">
                                          <p:val>
                                            <p:strVal val="1+#ppt_h/2"/>
                                          </p:val>
                                        </p:tav>
                                        <p:tav tm="100000">
                                          <p:val>
                                            <p:strVal val="#ppt_y"/>
                                          </p:val>
                                        </p:tav>
                                      </p:tavLst>
                                    </p:anim>
                                  </p:childTnLst>
                                </p:cTn>
                              </p:par>
                            </p:childTnLst>
                          </p:cTn>
                        </p:par>
                        <p:par>
                          <p:cTn id="85" fill="hold">
                            <p:stCondLst>
                              <p:cond delay="6800"/>
                            </p:stCondLst>
                            <p:childTnLst>
                              <p:par>
                                <p:cTn id="86" presetID="12" presetClass="entr" presetSubtype="2"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 calcmode="lin" valueType="num">
                                      <p:cBhvr additive="base">
                                        <p:cTn id="88" dur="500"/>
                                        <p:tgtEl>
                                          <p:spTgt spid="89"/>
                                        </p:tgtEl>
                                        <p:attrNameLst>
                                          <p:attrName>ppt_x</p:attrName>
                                        </p:attrNameLst>
                                      </p:cBhvr>
                                      <p:tavLst>
                                        <p:tav tm="0">
                                          <p:val>
                                            <p:strVal val="#ppt_x+#ppt_w*1.125000"/>
                                          </p:val>
                                        </p:tav>
                                        <p:tav tm="100000">
                                          <p:val>
                                            <p:strVal val="#ppt_x"/>
                                          </p:val>
                                        </p:tav>
                                      </p:tavLst>
                                    </p:anim>
                                    <p:animEffect transition="in" filter="wipe(left)">
                                      <p:cBhvr>
                                        <p:cTn id="89" dur="500"/>
                                        <p:tgtEl>
                                          <p:spTgt spid="89"/>
                                        </p:tgtEl>
                                      </p:cBhvr>
                                    </p:animEffect>
                                  </p:childTnLst>
                                </p:cTn>
                              </p:par>
                            </p:childTnLst>
                          </p:cTn>
                        </p:par>
                        <p:par>
                          <p:cTn id="90" fill="hold">
                            <p:stCondLst>
                              <p:cond delay="7300"/>
                            </p:stCondLst>
                            <p:childTnLst>
                              <p:par>
                                <p:cTn id="91" presetID="2" presetClass="entr" presetSubtype="12" fill="hold" grpId="0" nodeType="afterEffect">
                                  <p:stCondLst>
                                    <p:cond delay="0"/>
                                  </p:stCondLst>
                                  <p:iterate type="wd">
                                    <p:tmPct val="10000"/>
                                  </p:iterate>
                                  <p:childTnLst>
                                    <p:set>
                                      <p:cBhvr>
                                        <p:cTn id="92" dur="1" fill="hold">
                                          <p:stCondLst>
                                            <p:cond delay="0"/>
                                          </p:stCondLst>
                                        </p:cTn>
                                        <p:tgtEl>
                                          <p:spTgt spid="8"/>
                                        </p:tgtEl>
                                        <p:attrNameLst>
                                          <p:attrName>style.visibility</p:attrName>
                                        </p:attrNameLst>
                                      </p:cBhvr>
                                      <p:to>
                                        <p:strVal val="visible"/>
                                      </p:to>
                                    </p:set>
                                    <p:anim calcmode="lin" valueType="num">
                                      <p:cBhvr additive="base">
                                        <p:cTn id="93" dur="500" fill="hold"/>
                                        <p:tgtEl>
                                          <p:spTgt spid="8"/>
                                        </p:tgtEl>
                                        <p:attrNameLst>
                                          <p:attrName>ppt_x</p:attrName>
                                        </p:attrNameLst>
                                      </p:cBhvr>
                                      <p:tavLst>
                                        <p:tav tm="0">
                                          <p:val>
                                            <p:strVal val="0-#ppt_w/2"/>
                                          </p:val>
                                        </p:tav>
                                        <p:tav tm="100000">
                                          <p:val>
                                            <p:strVal val="#ppt_x"/>
                                          </p:val>
                                        </p:tav>
                                      </p:tavLst>
                                    </p:anim>
                                    <p:anim calcmode="lin" valueType="num">
                                      <p:cBhvr additive="base">
                                        <p:cTn id="9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7" grpId="0"/>
      <p:bldP spid="79" grpId="0"/>
      <p:bldP spid="80" grpId="0"/>
      <p:bldP spid="84" grpId="0" animBg="1"/>
      <p:bldP spid="8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图片包含 室内, 地板, 墙壁, 生活&#10;&#10;已生成极高可信度的说明">
            <a:extLst>
              <a:ext uri="{FF2B5EF4-FFF2-40B4-BE49-F238E27FC236}">
                <a16:creationId xmlns:a16="http://schemas.microsoft.com/office/drawing/2014/main" id="{6B1F77BF-494B-4F91-A91A-8EE8DFAE79D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51330" y="898525"/>
            <a:ext cx="3341651" cy="2250141"/>
          </a:xfrm>
          <a:prstGeom prst="rect">
            <a:avLst/>
          </a:prstGeom>
          <a:ln w="28575">
            <a:solidFill>
              <a:schemeClr val="bg1"/>
            </a:solidFill>
          </a:ln>
          <a:effectLst>
            <a:outerShdw blurRad="50800" dist="38100" dir="2700000" algn="tl" rotWithShape="0">
              <a:prstClr val="black">
                <a:alpha val="40000"/>
              </a:prstClr>
            </a:outerShdw>
          </a:effectLst>
        </p:spPr>
      </p:pic>
      <p:pic>
        <p:nvPicPr>
          <p:cNvPr id="11" name="图片 10" descr="图片包含 室内, 地板, 生活, 墙壁&#10;&#10;已生成极高可信度的说明">
            <a:extLst>
              <a:ext uri="{FF2B5EF4-FFF2-40B4-BE49-F238E27FC236}">
                <a16:creationId xmlns:a16="http://schemas.microsoft.com/office/drawing/2014/main" id="{D4C68C1B-F435-4EF5-AF9B-2C3B33DE428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5647" y="3745452"/>
            <a:ext cx="3293077" cy="2227767"/>
          </a:xfrm>
          <a:prstGeom prst="rect">
            <a:avLst/>
          </a:prstGeom>
          <a:ln w="28575">
            <a:solidFill>
              <a:schemeClr val="bg1"/>
            </a:solidFill>
          </a:ln>
          <a:effectLst>
            <a:outerShdw blurRad="50800" dist="38100" dir="2700000" algn="tl" rotWithShape="0">
              <a:prstClr val="black">
                <a:alpha val="40000"/>
              </a:prstClr>
            </a:outerShdw>
          </a:effectLst>
        </p:spPr>
      </p:pic>
      <p:grpSp>
        <p:nvGrpSpPr>
          <p:cNvPr id="31" name="组合 30">
            <a:extLst>
              <a:ext uri="{FF2B5EF4-FFF2-40B4-BE49-F238E27FC236}">
                <a16:creationId xmlns:a16="http://schemas.microsoft.com/office/drawing/2014/main" id="{ED850A0C-41C3-4796-A0CB-3A6BB0BFBAB7}"/>
              </a:ext>
            </a:extLst>
          </p:cNvPr>
          <p:cNvGrpSpPr/>
          <p:nvPr/>
        </p:nvGrpSpPr>
        <p:grpSpPr>
          <a:xfrm>
            <a:off x="492967" y="1006289"/>
            <a:ext cx="3660754" cy="5060950"/>
            <a:chOff x="492967" y="1006289"/>
            <a:chExt cx="3660754" cy="5060950"/>
          </a:xfrm>
        </p:grpSpPr>
        <p:pic>
          <p:nvPicPr>
            <p:cNvPr id="7" name="图片 6" descr="图片包含 室内, 墙壁, 房间, 地板&#10;&#10;已生成极高可信度的说明">
              <a:extLst>
                <a:ext uri="{FF2B5EF4-FFF2-40B4-BE49-F238E27FC236}">
                  <a16:creationId xmlns:a16="http://schemas.microsoft.com/office/drawing/2014/main" id="{2B498EBA-EBC1-4965-B00C-6399B09161B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2967" y="1006289"/>
              <a:ext cx="3660754" cy="5060950"/>
            </a:xfrm>
            <a:prstGeom prst="rect">
              <a:avLst/>
            </a:prstGeom>
            <a:ln w="38100">
              <a:solidFill>
                <a:schemeClr val="bg1"/>
              </a:solidFill>
            </a:ln>
            <a:effectLst>
              <a:outerShdw blurRad="50800" dist="38100" dir="2700000" algn="tl" rotWithShape="0">
                <a:prstClr val="black">
                  <a:alpha val="40000"/>
                </a:prstClr>
              </a:outerShdw>
            </a:effectLst>
          </p:spPr>
        </p:pic>
        <p:sp>
          <p:nvSpPr>
            <p:cNvPr id="12" name="PA_椭圆 62">
              <a:extLst>
                <a:ext uri="{FF2B5EF4-FFF2-40B4-BE49-F238E27FC236}">
                  <a16:creationId xmlns:a16="http://schemas.microsoft.com/office/drawing/2014/main" id="{E201C2D7-FDCF-462B-ABC3-8EEFCC2D6A06}"/>
                </a:ext>
              </a:extLst>
            </p:cNvPr>
            <p:cNvSpPr/>
            <p:nvPr/>
          </p:nvSpPr>
          <p:spPr>
            <a:xfrm>
              <a:off x="676275" y="1799977"/>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PA_椭圆 62">
              <a:extLst>
                <a:ext uri="{FF2B5EF4-FFF2-40B4-BE49-F238E27FC236}">
                  <a16:creationId xmlns:a16="http://schemas.microsoft.com/office/drawing/2014/main" id="{DA9586EB-31B1-4977-A0B8-B9A9BEE6A8D5}"/>
                </a:ext>
              </a:extLst>
            </p:cNvPr>
            <p:cNvSpPr/>
            <p:nvPr/>
          </p:nvSpPr>
          <p:spPr>
            <a:xfrm>
              <a:off x="676275" y="4768657"/>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14" name="PA_直接连接符 67">
            <a:extLst>
              <a:ext uri="{FF2B5EF4-FFF2-40B4-BE49-F238E27FC236}">
                <a16:creationId xmlns:a16="http://schemas.microsoft.com/office/drawing/2014/main" id="{2E13F0E4-CA8A-4059-9E88-8B9D666DBC98}"/>
              </a:ext>
            </a:extLst>
          </p:cNvPr>
          <p:cNvCxnSpPr>
            <a:cxnSpLocks/>
          </p:cNvCxnSpPr>
          <p:nvPr/>
        </p:nvCxnSpPr>
        <p:spPr>
          <a:xfrm flipH="1">
            <a:off x="773578" y="0"/>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PA_直接连接符 67">
            <a:extLst>
              <a:ext uri="{FF2B5EF4-FFF2-40B4-BE49-F238E27FC236}">
                <a16:creationId xmlns:a16="http://schemas.microsoft.com/office/drawing/2014/main" id="{33B0403E-574F-4A22-9907-13EBC2A9F637}"/>
              </a:ext>
            </a:extLst>
          </p:cNvPr>
          <p:cNvCxnSpPr>
            <a:cxnSpLocks/>
          </p:cNvCxnSpPr>
          <p:nvPr>
            <p:custDataLst>
              <p:tags r:id="rId1"/>
            </p:custDataLst>
          </p:nvPr>
        </p:nvCxnSpPr>
        <p:spPr>
          <a:xfrm flipH="1">
            <a:off x="773580" y="4862071"/>
            <a:ext cx="1" cy="1591265"/>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id="{0F4B6570-EE41-4E01-8ABB-4116308A8261}"/>
              </a:ext>
            </a:extLst>
          </p:cNvPr>
          <p:cNvGrpSpPr/>
          <p:nvPr/>
        </p:nvGrpSpPr>
        <p:grpSpPr>
          <a:xfrm>
            <a:off x="8219502" y="1270900"/>
            <a:ext cx="2585054" cy="1215551"/>
            <a:chOff x="699129" y="5900701"/>
            <a:chExt cx="4305300" cy="575459"/>
          </a:xfrm>
        </p:grpSpPr>
        <p:sp>
          <p:nvSpPr>
            <p:cNvPr id="21" name="文本框 20">
              <a:extLst>
                <a:ext uri="{FF2B5EF4-FFF2-40B4-BE49-F238E27FC236}">
                  <a16:creationId xmlns:a16="http://schemas.microsoft.com/office/drawing/2014/main" id="{A239EDB8-9BE6-419C-A89D-2886BB732AD1}"/>
                </a:ext>
              </a:extLst>
            </p:cNvPr>
            <p:cNvSpPr txBox="1"/>
            <p:nvPr/>
          </p:nvSpPr>
          <p:spPr>
            <a:xfrm>
              <a:off x="699130" y="5900701"/>
              <a:ext cx="4305299" cy="305982"/>
            </a:xfrm>
            <a:prstGeom prst="rect">
              <a:avLst/>
            </a:prstGeom>
            <a:noFill/>
          </p:spPr>
          <p:txBody>
            <a:bodyPr wrap="square" rtlCol="0">
              <a:spAutoFit/>
            </a:bodyPr>
            <a:lstStyle/>
            <a:p>
              <a:r>
                <a:rPr lang="en-US" altLang="zh-CN" dirty="0">
                  <a:latin typeface="华文黑体" charset="-122"/>
                  <a:ea typeface="华文黑体" charset="-122"/>
                </a:rPr>
                <a:t>ADD</a:t>
              </a:r>
              <a:r>
                <a:rPr lang="zh-CN" altLang="en-US" dirty="0">
                  <a:latin typeface="华文黑体" charset="-122"/>
                  <a:ea typeface="华文黑体" charset="-122"/>
                </a:rPr>
                <a:t>  </a:t>
              </a:r>
              <a:r>
                <a:rPr lang="en-US" altLang="zh-CN" dirty="0">
                  <a:latin typeface="华文黑体" charset="-122"/>
                  <a:ea typeface="华文黑体" charset="-122"/>
                </a:rPr>
                <a:t>TITLE</a:t>
              </a:r>
              <a:r>
                <a:rPr lang="zh-CN" altLang="en-US" dirty="0">
                  <a:latin typeface="华文黑体" charset="-122"/>
                  <a:ea typeface="华文黑体" charset="-122"/>
                </a:rPr>
                <a:t>  </a:t>
              </a:r>
              <a:r>
                <a:rPr lang="en-US" altLang="zh-CN" dirty="0">
                  <a:latin typeface="华文黑体" charset="-122"/>
                  <a:ea typeface="华文黑体" charset="-122"/>
                </a:rPr>
                <a:t>HERE</a:t>
              </a:r>
              <a:endParaRPr lang="zh-CN" altLang="en-US" dirty="0">
                <a:latin typeface="华文黑体" charset="-122"/>
                <a:ea typeface="华文黑体" charset="-122"/>
              </a:endParaRPr>
            </a:p>
          </p:txBody>
        </p:sp>
        <p:sp>
          <p:nvSpPr>
            <p:cNvPr id="22" name="文本框 21">
              <a:extLst>
                <a:ext uri="{FF2B5EF4-FFF2-40B4-BE49-F238E27FC236}">
                  <a16:creationId xmlns:a16="http://schemas.microsoft.com/office/drawing/2014/main" id="{4FDE6B8A-65B7-4E4F-81AD-A2E418FF9159}"/>
                </a:ext>
              </a:extLst>
            </p:cNvPr>
            <p:cNvSpPr txBox="1"/>
            <p:nvPr/>
          </p:nvSpPr>
          <p:spPr>
            <a:xfrm>
              <a:off x="699129" y="6053692"/>
              <a:ext cx="3632200" cy="390188"/>
            </a:xfrm>
            <a:prstGeom prst="rect">
              <a:avLst/>
            </a:prstGeom>
            <a:noFill/>
          </p:spPr>
          <p:txBody>
            <a:bodyPr wrap="square" rtlCol="0">
              <a:spAutoFit/>
            </a:bodyPr>
            <a:lstStyle/>
            <a:p>
              <a:pPr>
                <a:lnSpc>
                  <a:spcPct val="150000"/>
                </a:lnSpc>
              </a:pPr>
              <a:r>
                <a:rPr lang="en-US" altLang="zh-CN" sz="1100" dirty="0" err="1">
                  <a:latin typeface="华文黑体" charset="-122"/>
                  <a:ea typeface="华文黑体" charset="-122"/>
                  <a:sym typeface="+mn-ea"/>
                </a:rPr>
                <a:t>Lorem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ipsum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doloror</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amet</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consectetur</a:t>
              </a:r>
              <a:endParaRPr lang="en-US" altLang="zh-CN" sz="1100" dirty="0">
                <a:latin typeface="华文黑体" charset="-122"/>
                <a:ea typeface="华文黑体" charset="-122"/>
              </a:endParaRPr>
            </a:p>
          </p:txBody>
        </p:sp>
        <p:cxnSp>
          <p:nvCxnSpPr>
            <p:cNvPr id="23" name="直接连接符 22">
              <a:extLst>
                <a:ext uri="{FF2B5EF4-FFF2-40B4-BE49-F238E27FC236}">
                  <a16:creationId xmlns:a16="http://schemas.microsoft.com/office/drawing/2014/main" id="{956036F2-35E5-4EE3-9C02-A0074189AEF4}"/>
                </a:ext>
              </a:extLst>
            </p:cNvPr>
            <p:cNvCxnSpPr>
              <a:cxnSpLocks/>
            </p:cNvCxnSpPr>
            <p:nvPr/>
          </p:nvCxnSpPr>
          <p:spPr>
            <a:xfrm>
              <a:off x="1032492" y="6476160"/>
              <a:ext cx="60733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组合 23">
            <a:extLst>
              <a:ext uri="{FF2B5EF4-FFF2-40B4-BE49-F238E27FC236}">
                <a16:creationId xmlns:a16="http://schemas.microsoft.com/office/drawing/2014/main" id="{86760111-431D-4064-B689-BD9E3463C942}"/>
              </a:ext>
            </a:extLst>
          </p:cNvPr>
          <p:cNvGrpSpPr/>
          <p:nvPr/>
        </p:nvGrpSpPr>
        <p:grpSpPr>
          <a:xfrm flipH="1">
            <a:off x="5095122" y="4160881"/>
            <a:ext cx="2585054" cy="1215551"/>
            <a:chOff x="699129" y="5900701"/>
            <a:chExt cx="4305300" cy="575459"/>
          </a:xfrm>
        </p:grpSpPr>
        <p:sp>
          <p:nvSpPr>
            <p:cNvPr id="25" name="文本框 24">
              <a:extLst>
                <a:ext uri="{FF2B5EF4-FFF2-40B4-BE49-F238E27FC236}">
                  <a16:creationId xmlns:a16="http://schemas.microsoft.com/office/drawing/2014/main" id="{46F9630E-97F8-434A-80AE-9907F4F385BF}"/>
                </a:ext>
              </a:extLst>
            </p:cNvPr>
            <p:cNvSpPr txBox="1"/>
            <p:nvPr/>
          </p:nvSpPr>
          <p:spPr>
            <a:xfrm>
              <a:off x="699131" y="5900701"/>
              <a:ext cx="4305298" cy="174847"/>
            </a:xfrm>
            <a:prstGeom prst="rect">
              <a:avLst/>
            </a:prstGeom>
            <a:noFill/>
          </p:spPr>
          <p:txBody>
            <a:bodyPr wrap="square" rtlCol="0">
              <a:spAutoFit/>
            </a:bodyPr>
            <a:lstStyle/>
            <a:p>
              <a:pPr algn="r"/>
              <a:r>
                <a:rPr lang="en-US" altLang="zh-CN" dirty="0">
                  <a:latin typeface="华文黑体" charset="-122"/>
                  <a:ea typeface="华文黑体" charset="-122"/>
                </a:rPr>
                <a:t>ADD</a:t>
              </a:r>
              <a:r>
                <a:rPr lang="zh-CN" altLang="en-US" dirty="0">
                  <a:latin typeface="华文黑体" charset="-122"/>
                  <a:ea typeface="华文黑体" charset="-122"/>
                </a:rPr>
                <a:t>  </a:t>
              </a:r>
              <a:r>
                <a:rPr lang="en-US" altLang="zh-CN" dirty="0">
                  <a:latin typeface="华文黑体" charset="-122"/>
                  <a:ea typeface="华文黑体" charset="-122"/>
                </a:rPr>
                <a:t>TITLE</a:t>
              </a:r>
              <a:r>
                <a:rPr lang="zh-CN" altLang="en-US" dirty="0">
                  <a:latin typeface="华文黑体" charset="-122"/>
                  <a:ea typeface="华文黑体" charset="-122"/>
                </a:rPr>
                <a:t>  </a:t>
              </a:r>
              <a:r>
                <a:rPr lang="en-US" altLang="zh-CN" dirty="0">
                  <a:latin typeface="华文黑体" charset="-122"/>
                  <a:ea typeface="华文黑体" charset="-122"/>
                </a:rPr>
                <a:t>HERE</a:t>
              </a:r>
              <a:endParaRPr lang="zh-CN" altLang="en-US" dirty="0">
                <a:latin typeface="华文黑体" charset="-122"/>
                <a:ea typeface="华文黑体" charset="-122"/>
              </a:endParaRPr>
            </a:p>
          </p:txBody>
        </p:sp>
        <p:sp>
          <p:nvSpPr>
            <p:cNvPr id="26" name="文本框 25">
              <a:extLst>
                <a:ext uri="{FF2B5EF4-FFF2-40B4-BE49-F238E27FC236}">
                  <a16:creationId xmlns:a16="http://schemas.microsoft.com/office/drawing/2014/main" id="{6BFA7FBE-C51B-4F7A-931F-E718538FE6B8}"/>
                </a:ext>
              </a:extLst>
            </p:cNvPr>
            <p:cNvSpPr txBox="1"/>
            <p:nvPr/>
          </p:nvSpPr>
          <p:spPr>
            <a:xfrm>
              <a:off x="699129" y="6053692"/>
              <a:ext cx="3632200" cy="269980"/>
            </a:xfrm>
            <a:prstGeom prst="rect">
              <a:avLst/>
            </a:prstGeom>
            <a:noFill/>
          </p:spPr>
          <p:txBody>
            <a:bodyPr wrap="square" rtlCol="0">
              <a:spAutoFit/>
            </a:bodyPr>
            <a:lstStyle/>
            <a:p>
              <a:pPr algn="r">
                <a:lnSpc>
                  <a:spcPct val="150000"/>
                </a:lnSpc>
              </a:pPr>
              <a:r>
                <a:rPr lang="en-US" altLang="zh-CN" sz="1100" dirty="0" err="1">
                  <a:latin typeface="华文黑体" charset="-122"/>
                  <a:ea typeface="华文黑体" charset="-122"/>
                  <a:sym typeface="+mn-ea"/>
                </a:rPr>
                <a:t>Lorem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ipsum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doloror</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amet</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consectetur</a:t>
              </a:r>
              <a:endParaRPr lang="en-US" altLang="zh-CN" sz="1100" dirty="0">
                <a:latin typeface="华文黑体" charset="-122"/>
                <a:ea typeface="华文黑体" charset="-122"/>
              </a:endParaRPr>
            </a:p>
          </p:txBody>
        </p:sp>
        <p:cxnSp>
          <p:nvCxnSpPr>
            <p:cNvPr id="27" name="直接连接符 26">
              <a:extLst>
                <a:ext uri="{FF2B5EF4-FFF2-40B4-BE49-F238E27FC236}">
                  <a16:creationId xmlns:a16="http://schemas.microsoft.com/office/drawing/2014/main" id="{BAB68019-7C25-487F-97D0-E037E5788E4F}"/>
                </a:ext>
              </a:extLst>
            </p:cNvPr>
            <p:cNvCxnSpPr>
              <a:cxnSpLocks/>
            </p:cNvCxnSpPr>
            <p:nvPr/>
          </p:nvCxnSpPr>
          <p:spPr>
            <a:xfrm>
              <a:off x="1032492" y="6476160"/>
              <a:ext cx="60733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矩形 28">
            <a:extLst>
              <a:ext uri="{FF2B5EF4-FFF2-40B4-BE49-F238E27FC236}">
                <a16:creationId xmlns:a16="http://schemas.microsoft.com/office/drawing/2014/main" id="{385EF2B7-8A0C-47FA-9867-C38DBAFDD015}"/>
              </a:ext>
            </a:extLst>
          </p:cNvPr>
          <p:cNvSpPr/>
          <p:nvPr/>
        </p:nvSpPr>
        <p:spPr>
          <a:xfrm>
            <a:off x="8095647" y="898525"/>
            <a:ext cx="3293078" cy="2227767"/>
          </a:xfrm>
          <a:prstGeom prst="rect">
            <a:avLst/>
          </a:prstGeom>
          <a:noFill/>
          <a:ln w="28575">
            <a:solidFill>
              <a:srgbClr val="3F43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id="{60015168-968E-4A9E-AD5F-F0CD446170A5}"/>
              </a:ext>
            </a:extLst>
          </p:cNvPr>
          <p:cNvSpPr/>
          <p:nvPr/>
        </p:nvSpPr>
        <p:spPr>
          <a:xfrm>
            <a:off x="4499903" y="3745452"/>
            <a:ext cx="3293078" cy="2227767"/>
          </a:xfrm>
          <a:prstGeom prst="rect">
            <a:avLst/>
          </a:prstGeom>
          <a:noFill/>
          <a:ln w="28575">
            <a:solidFill>
              <a:srgbClr val="3F43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PA_直接连接符 67">
            <a:extLst>
              <a:ext uri="{FF2B5EF4-FFF2-40B4-BE49-F238E27FC236}">
                <a16:creationId xmlns:a16="http://schemas.microsoft.com/office/drawing/2014/main" id="{E236045D-2E10-416A-99DD-CCD0D8FD1174}"/>
              </a:ext>
            </a:extLst>
          </p:cNvPr>
          <p:cNvCxnSpPr>
            <a:cxnSpLocks/>
          </p:cNvCxnSpPr>
          <p:nvPr>
            <p:custDataLst>
              <p:tags r:id="rId2"/>
            </p:custDataLst>
          </p:nvPr>
        </p:nvCxnSpPr>
        <p:spPr>
          <a:xfrm flipH="1">
            <a:off x="760320" y="6453335"/>
            <a:ext cx="5361835" cy="1"/>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PA_直接连接符 67">
            <a:extLst>
              <a:ext uri="{FF2B5EF4-FFF2-40B4-BE49-F238E27FC236}">
                <a16:creationId xmlns:a16="http://schemas.microsoft.com/office/drawing/2014/main" id="{F3C4BA5B-6107-4572-B5D4-E247A065A6FD}"/>
              </a:ext>
            </a:extLst>
          </p:cNvPr>
          <p:cNvCxnSpPr>
            <a:cxnSpLocks/>
          </p:cNvCxnSpPr>
          <p:nvPr>
            <p:custDataLst>
              <p:tags r:id="rId3"/>
            </p:custDataLst>
          </p:nvPr>
        </p:nvCxnSpPr>
        <p:spPr>
          <a:xfrm flipH="1">
            <a:off x="6116656" y="6453335"/>
            <a:ext cx="1" cy="480117"/>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653792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up)">
                                      <p:cBhvr>
                                        <p:cTn id="16" dur="500"/>
                                        <p:tgtEl>
                                          <p:spTgt spid="15"/>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wipe(left)">
                                      <p:cBhvr>
                                        <p:cTn id="20" dur="500"/>
                                        <p:tgtEl>
                                          <p:spTgt spid="34"/>
                                        </p:tgtEl>
                                      </p:cBhvr>
                                    </p:animEffect>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up)">
                                      <p:cBhvr>
                                        <p:cTn id="24" dur="500"/>
                                        <p:tgtEl>
                                          <p:spTgt spid="36"/>
                                        </p:tgtEl>
                                      </p:cBhvr>
                                    </p:animEffect>
                                  </p:childTnLst>
                                </p:cTn>
                              </p:par>
                              <p:par>
                                <p:cTn id="25" presetID="2" presetClass="entr" presetSubtype="4"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7"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ppt_x</p:attrName>
                                        </p:attrNameLst>
                                      </p:cBhvr>
                                      <p:tavLst>
                                        <p:tav tm="0">
                                          <p:val>
                                            <p:strVal val="#ppt_x-#ppt_w/2"/>
                                          </p:val>
                                        </p:tav>
                                        <p:tav tm="100000">
                                          <p:val>
                                            <p:strVal val="#ppt_x"/>
                                          </p:val>
                                        </p:tav>
                                      </p:tavLst>
                                    </p:anim>
                                    <p:anim calcmode="lin" valueType="num">
                                      <p:cBhvr>
                                        <p:cTn id="37" dur="500" fill="hold"/>
                                        <p:tgtEl>
                                          <p:spTgt spid="29"/>
                                        </p:tgtEl>
                                        <p:attrNameLst>
                                          <p:attrName>ppt_y</p:attrName>
                                        </p:attrNameLst>
                                      </p:cBhvr>
                                      <p:tavLst>
                                        <p:tav tm="0">
                                          <p:val>
                                            <p:strVal val="#ppt_y"/>
                                          </p:val>
                                        </p:tav>
                                        <p:tav tm="100000">
                                          <p:val>
                                            <p:strVal val="#ppt_y"/>
                                          </p:val>
                                        </p:tav>
                                      </p:tavLst>
                                    </p:anim>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strVal val="#ppt_h"/>
                                          </p:val>
                                        </p:tav>
                                        <p:tav tm="100000">
                                          <p:val>
                                            <p:strVal val="#ppt_h"/>
                                          </p:val>
                                        </p:tav>
                                      </p:tavLst>
                                    </p:anim>
                                  </p:childTnLst>
                                </p:cTn>
                              </p:par>
                              <p:par>
                                <p:cTn id="40" presetID="17" presetClass="entr" presetSubtype="2"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ppt_x</p:attrName>
                                        </p:attrNameLst>
                                      </p:cBhvr>
                                      <p:tavLst>
                                        <p:tav tm="0">
                                          <p:val>
                                            <p:strVal val="#ppt_x+#ppt_w/2"/>
                                          </p:val>
                                        </p:tav>
                                        <p:tav tm="100000">
                                          <p:val>
                                            <p:strVal val="#ppt_x"/>
                                          </p:val>
                                        </p:tav>
                                      </p:tavLst>
                                    </p:anim>
                                    <p:anim calcmode="lin" valueType="num">
                                      <p:cBhvr>
                                        <p:cTn id="43" dur="500" fill="hold"/>
                                        <p:tgtEl>
                                          <p:spTgt spid="30"/>
                                        </p:tgtEl>
                                        <p:attrNameLst>
                                          <p:attrName>ppt_y</p:attrName>
                                        </p:attrNameLst>
                                      </p:cBhvr>
                                      <p:tavLst>
                                        <p:tav tm="0">
                                          <p:val>
                                            <p:strVal val="#ppt_y"/>
                                          </p:val>
                                        </p:tav>
                                        <p:tav tm="100000">
                                          <p:val>
                                            <p:strVal val="#ppt_y"/>
                                          </p:val>
                                        </p:tav>
                                      </p:tavLst>
                                    </p:anim>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strVal val="#ppt_h"/>
                                          </p:val>
                                        </p:tav>
                                        <p:tav tm="100000">
                                          <p:val>
                                            <p:strVal val="#ppt_h"/>
                                          </p:val>
                                        </p:tav>
                                      </p:tavLst>
                                    </p:anim>
                                  </p:childTnLst>
                                </p:cTn>
                              </p:par>
                            </p:childTnLst>
                          </p:cTn>
                        </p:par>
                        <p:par>
                          <p:cTn id="46" fill="hold">
                            <p:stCondLst>
                              <p:cond delay="3000"/>
                            </p:stCondLst>
                            <p:childTnLst>
                              <p:par>
                                <p:cTn id="47" presetID="42" presetClass="entr" presetSubtype="0"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1000"/>
                                        <p:tgtEl>
                                          <p:spTgt spid="24"/>
                                        </p:tgtEl>
                                      </p:cBhvr>
                                    </p:animEffect>
                                    <p:anim calcmode="lin" valueType="num">
                                      <p:cBhvr>
                                        <p:cTn id="55" dur="1000" fill="hold"/>
                                        <p:tgtEl>
                                          <p:spTgt spid="24"/>
                                        </p:tgtEl>
                                        <p:attrNameLst>
                                          <p:attrName>ppt_x</p:attrName>
                                        </p:attrNameLst>
                                      </p:cBhvr>
                                      <p:tavLst>
                                        <p:tav tm="0">
                                          <p:val>
                                            <p:strVal val="#ppt_x"/>
                                          </p:val>
                                        </p:tav>
                                        <p:tav tm="100000">
                                          <p:val>
                                            <p:strVal val="#ppt_x"/>
                                          </p:val>
                                        </p:tav>
                                      </p:tavLst>
                                    </p:anim>
                                    <p:anim calcmode="lin" valueType="num">
                                      <p:cBhvr>
                                        <p:cTn id="5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PA_椭圆 62">
            <a:extLst>
              <a:ext uri="{FF2B5EF4-FFF2-40B4-BE49-F238E27FC236}">
                <a16:creationId xmlns:a16="http://schemas.microsoft.com/office/drawing/2014/main" id="{EB690EBA-0050-4674-97A9-1DA5BB410C09}"/>
              </a:ext>
            </a:extLst>
          </p:cNvPr>
          <p:cNvSpPr/>
          <p:nvPr/>
        </p:nvSpPr>
        <p:spPr>
          <a:xfrm>
            <a:off x="6066672" y="3356992"/>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1" name="组合 40">
            <a:extLst>
              <a:ext uri="{FF2B5EF4-FFF2-40B4-BE49-F238E27FC236}">
                <a16:creationId xmlns:a16="http://schemas.microsoft.com/office/drawing/2014/main" id="{813B3F9F-873D-4C91-B1B2-F57A2A16159A}"/>
              </a:ext>
            </a:extLst>
          </p:cNvPr>
          <p:cNvGrpSpPr/>
          <p:nvPr/>
        </p:nvGrpSpPr>
        <p:grpSpPr>
          <a:xfrm>
            <a:off x="1435100" y="808633"/>
            <a:ext cx="3848100" cy="2200273"/>
            <a:chOff x="1435100" y="808633"/>
            <a:chExt cx="3848100" cy="2200273"/>
          </a:xfrm>
        </p:grpSpPr>
        <p:sp>
          <p:nvSpPr>
            <p:cNvPr id="7" name="矩形 6">
              <a:extLst>
                <a:ext uri="{FF2B5EF4-FFF2-40B4-BE49-F238E27FC236}">
                  <a16:creationId xmlns:a16="http://schemas.microsoft.com/office/drawing/2014/main" id="{BD3AEA6C-FAAA-4367-88A0-FEA28CD68043}"/>
                </a:ext>
              </a:extLst>
            </p:cNvPr>
            <p:cNvSpPr/>
            <p:nvPr/>
          </p:nvSpPr>
          <p:spPr>
            <a:xfrm>
              <a:off x="1435100" y="1494433"/>
              <a:ext cx="3848100" cy="1514473"/>
            </a:xfrm>
            <a:prstGeom prst="rect">
              <a:avLst/>
            </a:prstGeom>
            <a:blipFill dpi="0" rotWithShape="1">
              <a:blip r:embed="rId7">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12" name="矩形 11">
              <a:extLst>
                <a:ext uri="{FF2B5EF4-FFF2-40B4-BE49-F238E27FC236}">
                  <a16:creationId xmlns:a16="http://schemas.microsoft.com/office/drawing/2014/main" id="{648FB608-D347-4556-AE6E-F349F6D072F9}"/>
                </a:ext>
              </a:extLst>
            </p:cNvPr>
            <p:cNvSpPr/>
            <p:nvPr/>
          </p:nvSpPr>
          <p:spPr>
            <a:xfrm>
              <a:off x="1435100" y="808633"/>
              <a:ext cx="3848100" cy="68579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anchor="ctr">
              <a:normAutofit/>
            </a:bodyPr>
            <a:lstStyle/>
            <a:p>
              <a:pPr defTabSz="914378">
                <a:lnSpc>
                  <a:spcPct val="120000"/>
                </a:lnSpc>
                <a:defRPr/>
              </a:pPr>
              <a:r>
                <a:rPr lang="zh-CN" altLang="en-US" sz="1100">
                  <a:solidFill>
                    <a:schemeClr val="tx1"/>
                  </a:solidFill>
                </a:rPr>
                <a:t>此部分内容作为文字排版占位显示</a:t>
              </a:r>
              <a:br>
                <a:rPr lang="zh-CN" altLang="en-US" sz="1100">
                  <a:solidFill>
                    <a:schemeClr val="tx1"/>
                  </a:solidFill>
                </a:rPr>
              </a:br>
              <a:r>
                <a:rPr lang="zh-CN" altLang="en-US" sz="1100">
                  <a:solidFill>
                    <a:schemeClr val="tx1"/>
                  </a:solidFill>
                </a:rPr>
                <a:t>（建议使用主题字体）</a:t>
              </a:r>
            </a:p>
          </p:txBody>
        </p:sp>
        <p:sp>
          <p:nvSpPr>
            <p:cNvPr id="16" name="矩形 15">
              <a:extLst>
                <a:ext uri="{FF2B5EF4-FFF2-40B4-BE49-F238E27FC236}">
                  <a16:creationId xmlns:a16="http://schemas.microsoft.com/office/drawing/2014/main" id="{6F86E2E3-5F05-47E6-815F-B0F47B42AB36}"/>
                </a:ext>
              </a:extLst>
            </p:cNvPr>
            <p:cNvSpPr/>
            <p:nvPr/>
          </p:nvSpPr>
          <p:spPr>
            <a:xfrm>
              <a:off x="4616450" y="808633"/>
              <a:ext cx="666750" cy="28575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ctr"/>
              <a:r>
                <a:rPr lang="en-US" altLang="zh-CN">
                  <a:solidFill>
                    <a:schemeClr val="bg1"/>
                  </a:solidFill>
                </a:rPr>
                <a:t>2014</a:t>
              </a:r>
            </a:p>
          </p:txBody>
        </p:sp>
      </p:grpSp>
      <p:grpSp>
        <p:nvGrpSpPr>
          <p:cNvPr id="42" name="组合 41">
            <a:extLst>
              <a:ext uri="{FF2B5EF4-FFF2-40B4-BE49-F238E27FC236}">
                <a16:creationId xmlns:a16="http://schemas.microsoft.com/office/drawing/2014/main" id="{2C123606-2798-484B-B2B4-9F1D9E9E75CB}"/>
              </a:ext>
            </a:extLst>
          </p:cNvPr>
          <p:cNvGrpSpPr/>
          <p:nvPr/>
        </p:nvGrpSpPr>
        <p:grpSpPr>
          <a:xfrm>
            <a:off x="1435100" y="3933824"/>
            <a:ext cx="3848100" cy="2201185"/>
            <a:chOff x="1435100" y="3933824"/>
            <a:chExt cx="3848100" cy="2201185"/>
          </a:xfrm>
        </p:grpSpPr>
        <p:sp>
          <p:nvSpPr>
            <p:cNvPr id="6" name="矩形 5">
              <a:extLst>
                <a:ext uri="{FF2B5EF4-FFF2-40B4-BE49-F238E27FC236}">
                  <a16:creationId xmlns:a16="http://schemas.microsoft.com/office/drawing/2014/main" id="{6B3EF120-D5A7-46FF-AD1D-E497A10FC28B}"/>
                </a:ext>
              </a:extLst>
            </p:cNvPr>
            <p:cNvSpPr/>
            <p:nvPr/>
          </p:nvSpPr>
          <p:spPr>
            <a:xfrm>
              <a:off x="1435100" y="4620536"/>
              <a:ext cx="3848100" cy="1514473"/>
            </a:xfrm>
            <a:prstGeom prst="rect">
              <a:avLst/>
            </a:prstGeom>
            <a:blipFill dpi="0" rotWithShape="1">
              <a:blip r:embed="rId8">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矩形 13">
              <a:extLst>
                <a:ext uri="{FF2B5EF4-FFF2-40B4-BE49-F238E27FC236}">
                  <a16:creationId xmlns:a16="http://schemas.microsoft.com/office/drawing/2014/main" id="{17A99C35-FFE0-4B00-A16A-DEF4D46A5E26}"/>
                </a:ext>
              </a:extLst>
            </p:cNvPr>
            <p:cNvSpPr/>
            <p:nvPr/>
          </p:nvSpPr>
          <p:spPr>
            <a:xfrm>
              <a:off x="1435100" y="3933824"/>
              <a:ext cx="3848100" cy="68579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anchor="ctr">
              <a:normAutofit/>
            </a:bodyPr>
            <a:lstStyle/>
            <a:p>
              <a:pPr defTabSz="914378">
                <a:lnSpc>
                  <a:spcPct val="120000"/>
                </a:lnSpc>
                <a:defRPr/>
              </a:pPr>
              <a:r>
                <a:rPr lang="zh-CN" altLang="en-US" sz="1100" dirty="0">
                  <a:solidFill>
                    <a:schemeClr val="tx1"/>
                  </a:solidFill>
                </a:rPr>
                <a:t>此部分内容作为文字排版占位显示</a:t>
              </a:r>
              <a:br>
                <a:rPr lang="zh-CN" altLang="en-US" sz="1100" dirty="0">
                  <a:solidFill>
                    <a:schemeClr val="tx1"/>
                  </a:solidFill>
                </a:rPr>
              </a:br>
              <a:r>
                <a:rPr lang="zh-CN" altLang="en-US" sz="1100" dirty="0">
                  <a:solidFill>
                    <a:schemeClr val="tx1"/>
                  </a:solidFill>
                </a:rPr>
                <a:t>（建议使用主题字体）</a:t>
              </a:r>
            </a:p>
          </p:txBody>
        </p:sp>
        <p:sp>
          <p:nvSpPr>
            <p:cNvPr id="17" name="矩形 16">
              <a:extLst>
                <a:ext uri="{FF2B5EF4-FFF2-40B4-BE49-F238E27FC236}">
                  <a16:creationId xmlns:a16="http://schemas.microsoft.com/office/drawing/2014/main" id="{BF4990EB-B7BB-4245-95CA-9511EB773A87}"/>
                </a:ext>
              </a:extLst>
            </p:cNvPr>
            <p:cNvSpPr/>
            <p:nvPr/>
          </p:nvSpPr>
          <p:spPr>
            <a:xfrm>
              <a:off x="4616450" y="3933824"/>
              <a:ext cx="666750" cy="28575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ctr"/>
              <a:r>
                <a:rPr lang="en-US" altLang="zh-CN"/>
                <a:t>2016</a:t>
              </a:r>
            </a:p>
          </p:txBody>
        </p:sp>
      </p:grpSp>
      <p:grpSp>
        <p:nvGrpSpPr>
          <p:cNvPr id="43" name="组合 42">
            <a:extLst>
              <a:ext uri="{FF2B5EF4-FFF2-40B4-BE49-F238E27FC236}">
                <a16:creationId xmlns:a16="http://schemas.microsoft.com/office/drawing/2014/main" id="{9A067040-A5ED-4D05-96E3-73E157C25BFE}"/>
              </a:ext>
            </a:extLst>
          </p:cNvPr>
          <p:cNvGrpSpPr/>
          <p:nvPr/>
        </p:nvGrpSpPr>
        <p:grpSpPr>
          <a:xfrm>
            <a:off x="7112000" y="2298897"/>
            <a:ext cx="3848100" cy="2282231"/>
            <a:chOff x="7112000" y="1937343"/>
            <a:chExt cx="3848100" cy="2282231"/>
          </a:xfrm>
        </p:grpSpPr>
        <p:sp>
          <p:nvSpPr>
            <p:cNvPr id="5" name="矩形 4">
              <a:extLst>
                <a:ext uri="{FF2B5EF4-FFF2-40B4-BE49-F238E27FC236}">
                  <a16:creationId xmlns:a16="http://schemas.microsoft.com/office/drawing/2014/main" id="{60F03D8D-3E70-43BB-853D-4C8AE9F32016}"/>
                </a:ext>
              </a:extLst>
            </p:cNvPr>
            <p:cNvSpPr/>
            <p:nvPr/>
          </p:nvSpPr>
          <p:spPr>
            <a:xfrm>
              <a:off x="7112000" y="2624135"/>
              <a:ext cx="3848100" cy="1595439"/>
            </a:xfrm>
            <a:prstGeom prst="rect">
              <a:avLst/>
            </a:prstGeom>
            <a:blipFill dpi="0" rotWithShape="1">
              <a:blip r:embed="rId9">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矩形 14">
              <a:extLst>
                <a:ext uri="{FF2B5EF4-FFF2-40B4-BE49-F238E27FC236}">
                  <a16:creationId xmlns:a16="http://schemas.microsoft.com/office/drawing/2014/main" id="{65E4598A-9545-4E63-9329-38B650954527}"/>
                </a:ext>
              </a:extLst>
            </p:cNvPr>
            <p:cNvSpPr/>
            <p:nvPr/>
          </p:nvSpPr>
          <p:spPr>
            <a:xfrm>
              <a:off x="7112000" y="1938338"/>
              <a:ext cx="3848100" cy="68579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anchor="ctr">
              <a:normAutofit/>
            </a:bodyPr>
            <a:lstStyle/>
            <a:p>
              <a:pPr defTabSz="914378">
                <a:lnSpc>
                  <a:spcPct val="120000"/>
                </a:lnSpc>
                <a:defRPr/>
              </a:pPr>
              <a:r>
                <a:rPr lang="zh-CN" altLang="en-US" sz="1100">
                  <a:solidFill>
                    <a:schemeClr val="tx1"/>
                  </a:solidFill>
                </a:rPr>
                <a:t>此部分内容作为文字排版占位显示</a:t>
              </a:r>
              <a:br>
                <a:rPr lang="zh-CN" altLang="en-US" sz="1100">
                  <a:solidFill>
                    <a:schemeClr val="tx1"/>
                  </a:solidFill>
                </a:rPr>
              </a:br>
              <a:r>
                <a:rPr lang="zh-CN" altLang="en-US" sz="1100">
                  <a:solidFill>
                    <a:schemeClr val="tx1"/>
                  </a:solidFill>
                </a:rPr>
                <a:t>（建议使用主题字体）</a:t>
              </a:r>
            </a:p>
          </p:txBody>
        </p:sp>
        <p:sp>
          <p:nvSpPr>
            <p:cNvPr id="18" name="矩形 17">
              <a:extLst>
                <a:ext uri="{FF2B5EF4-FFF2-40B4-BE49-F238E27FC236}">
                  <a16:creationId xmlns:a16="http://schemas.microsoft.com/office/drawing/2014/main" id="{3610F3B2-B5DB-4B38-B730-A5A3BFCC0DB0}"/>
                </a:ext>
              </a:extLst>
            </p:cNvPr>
            <p:cNvSpPr/>
            <p:nvPr/>
          </p:nvSpPr>
          <p:spPr>
            <a:xfrm>
              <a:off x="10293350" y="1937343"/>
              <a:ext cx="666750" cy="28575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ctr"/>
              <a:r>
                <a:rPr lang="en-US" altLang="zh-CN" dirty="0"/>
                <a:t>2015</a:t>
              </a:r>
            </a:p>
          </p:txBody>
        </p:sp>
      </p:grpSp>
      <p:sp>
        <p:nvSpPr>
          <p:cNvPr id="19" name="等腰三角形 18">
            <a:extLst>
              <a:ext uri="{FF2B5EF4-FFF2-40B4-BE49-F238E27FC236}">
                <a16:creationId xmlns:a16="http://schemas.microsoft.com/office/drawing/2014/main" id="{496F9BD3-9D80-4B88-B7BA-381BAB6A0F4E}"/>
              </a:ext>
            </a:extLst>
          </p:cNvPr>
          <p:cNvSpPr/>
          <p:nvPr/>
        </p:nvSpPr>
        <p:spPr>
          <a:xfrm rot="16200000">
            <a:off x="5521323" y="1129040"/>
            <a:ext cx="280988" cy="2422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等腰三角形 19">
            <a:extLst>
              <a:ext uri="{FF2B5EF4-FFF2-40B4-BE49-F238E27FC236}">
                <a16:creationId xmlns:a16="http://schemas.microsoft.com/office/drawing/2014/main" id="{5768149D-89AB-402D-BA6E-6230CF48229F}"/>
              </a:ext>
            </a:extLst>
          </p:cNvPr>
          <p:cNvSpPr/>
          <p:nvPr/>
        </p:nvSpPr>
        <p:spPr>
          <a:xfrm rot="16200000">
            <a:off x="5521323" y="5396238"/>
            <a:ext cx="280988" cy="2422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等腰三角形 20">
            <a:extLst>
              <a:ext uri="{FF2B5EF4-FFF2-40B4-BE49-F238E27FC236}">
                <a16:creationId xmlns:a16="http://schemas.microsoft.com/office/drawing/2014/main" id="{39E3ED3F-8165-4A92-868E-402AAA497530}"/>
              </a:ext>
            </a:extLst>
          </p:cNvPr>
          <p:cNvSpPr/>
          <p:nvPr/>
        </p:nvSpPr>
        <p:spPr>
          <a:xfrm rot="5400000" flipH="1">
            <a:off x="6580119" y="3383414"/>
            <a:ext cx="280988" cy="2422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PA_椭圆 62">
            <a:extLst>
              <a:ext uri="{FF2B5EF4-FFF2-40B4-BE49-F238E27FC236}">
                <a16:creationId xmlns:a16="http://schemas.microsoft.com/office/drawing/2014/main" id="{E82E7E17-9058-4492-AFA2-E2534F17B5B0}"/>
              </a:ext>
            </a:extLst>
          </p:cNvPr>
          <p:cNvSpPr/>
          <p:nvPr/>
        </p:nvSpPr>
        <p:spPr>
          <a:xfrm>
            <a:off x="6066672" y="1126877"/>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PA_椭圆 62">
            <a:extLst>
              <a:ext uri="{FF2B5EF4-FFF2-40B4-BE49-F238E27FC236}">
                <a16:creationId xmlns:a16="http://schemas.microsoft.com/office/drawing/2014/main" id="{29AEB4F0-637F-40DC-84C8-326342ED5909}"/>
              </a:ext>
            </a:extLst>
          </p:cNvPr>
          <p:cNvSpPr/>
          <p:nvPr/>
        </p:nvSpPr>
        <p:spPr>
          <a:xfrm>
            <a:off x="6066672" y="5403657"/>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4" name="PA_直接连接符 67">
            <a:extLst>
              <a:ext uri="{FF2B5EF4-FFF2-40B4-BE49-F238E27FC236}">
                <a16:creationId xmlns:a16="http://schemas.microsoft.com/office/drawing/2014/main" id="{08D65248-4009-4D33-B606-4A3A568C9F33}"/>
              </a:ext>
            </a:extLst>
          </p:cNvPr>
          <p:cNvCxnSpPr>
            <a:cxnSpLocks/>
          </p:cNvCxnSpPr>
          <p:nvPr>
            <p:custDataLst>
              <p:tags r:id="rId1"/>
            </p:custDataLst>
          </p:nvPr>
        </p:nvCxnSpPr>
        <p:spPr>
          <a:xfrm>
            <a:off x="6170698" y="0"/>
            <a:ext cx="0" cy="117475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PA_直接连接符 67">
            <a:extLst>
              <a:ext uri="{FF2B5EF4-FFF2-40B4-BE49-F238E27FC236}">
                <a16:creationId xmlns:a16="http://schemas.microsoft.com/office/drawing/2014/main" id="{F6F96CEC-A2E0-43A9-808A-5109E8CF37F3}"/>
              </a:ext>
            </a:extLst>
          </p:cNvPr>
          <p:cNvCxnSpPr>
            <a:cxnSpLocks/>
          </p:cNvCxnSpPr>
          <p:nvPr>
            <p:custDataLst>
              <p:tags r:id="rId2"/>
            </p:custDataLst>
          </p:nvPr>
        </p:nvCxnSpPr>
        <p:spPr>
          <a:xfrm>
            <a:off x="6170698" y="5547360"/>
            <a:ext cx="1" cy="1360667"/>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PA_直接连接符 67">
            <a:extLst>
              <a:ext uri="{FF2B5EF4-FFF2-40B4-BE49-F238E27FC236}">
                <a16:creationId xmlns:a16="http://schemas.microsoft.com/office/drawing/2014/main" id="{9696CA85-C8B5-43AC-BCFF-89DB67E48A3B}"/>
              </a:ext>
            </a:extLst>
          </p:cNvPr>
          <p:cNvCxnSpPr>
            <a:cxnSpLocks/>
          </p:cNvCxnSpPr>
          <p:nvPr>
            <p:custDataLst>
              <p:tags r:id="rId3"/>
            </p:custDataLst>
          </p:nvPr>
        </p:nvCxnSpPr>
        <p:spPr>
          <a:xfrm flipH="1">
            <a:off x="6170699" y="3501008"/>
            <a:ext cx="748" cy="198000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2" name="PA_直接连接符 67">
            <a:extLst>
              <a:ext uri="{FF2B5EF4-FFF2-40B4-BE49-F238E27FC236}">
                <a16:creationId xmlns:a16="http://schemas.microsoft.com/office/drawing/2014/main" id="{67242052-01E4-4E9D-B809-814AD8168378}"/>
              </a:ext>
            </a:extLst>
          </p:cNvPr>
          <p:cNvCxnSpPr>
            <a:cxnSpLocks/>
            <a:endCxn id="31" idx="0"/>
          </p:cNvCxnSpPr>
          <p:nvPr>
            <p:custDataLst>
              <p:tags r:id="rId4"/>
            </p:custDataLst>
          </p:nvPr>
        </p:nvCxnSpPr>
        <p:spPr>
          <a:xfrm>
            <a:off x="6171447" y="1266576"/>
            <a:ext cx="0" cy="216000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011115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right)">
                                      <p:cBhvr>
                                        <p:cTn id="17" dur="500"/>
                                        <p:tgtEl>
                                          <p:spTgt spid="19"/>
                                        </p:tgtEl>
                                      </p:cBhvr>
                                    </p:animEffect>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fill="hold"/>
                                        <p:tgtEl>
                                          <p:spTgt spid="41"/>
                                        </p:tgtEl>
                                        <p:attrNameLst>
                                          <p:attrName>ppt_x</p:attrName>
                                        </p:attrNameLst>
                                      </p:cBhvr>
                                      <p:tavLst>
                                        <p:tav tm="0">
                                          <p:val>
                                            <p:strVal val="0-#ppt_w/2"/>
                                          </p:val>
                                        </p:tav>
                                        <p:tav tm="100000">
                                          <p:val>
                                            <p:strVal val="#ppt_x"/>
                                          </p:val>
                                        </p:tav>
                                      </p:tavLst>
                                    </p:anim>
                                    <p:anim calcmode="lin" valueType="num">
                                      <p:cBhvr additive="base">
                                        <p:cTn id="22" dur="500" fill="hold"/>
                                        <p:tgtEl>
                                          <p:spTgt spid="41"/>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
                                          </p:val>
                                        </p:tav>
                                        <p:tav tm="100000">
                                          <p:val>
                                            <p:strVal val="#ppt_w"/>
                                          </p:val>
                                        </p:tav>
                                      </p:tavLst>
                                    </p:anim>
                                    <p:anim calcmode="lin" valueType="num">
                                      <p:cBhvr>
                                        <p:cTn id="31" dur="500" fill="hold"/>
                                        <p:tgtEl>
                                          <p:spTgt spid="31"/>
                                        </p:tgtEl>
                                        <p:attrNameLst>
                                          <p:attrName>ppt_h</p:attrName>
                                        </p:attrNameLst>
                                      </p:cBhvr>
                                      <p:tavLst>
                                        <p:tav tm="0">
                                          <p:val>
                                            <p:fltVal val="0"/>
                                          </p:val>
                                        </p:tav>
                                        <p:tav tm="100000">
                                          <p:val>
                                            <p:strVal val="#ppt_h"/>
                                          </p:val>
                                        </p:tav>
                                      </p:tavLst>
                                    </p:anim>
                                    <p:animEffect transition="in" filter="fade">
                                      <p:cBhvr>
                                        <p:cTn id="32" dur="500"/>
                                        <p:tgtEl>
                                          <p:spTgt spid="3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childTnLst>
                          </p:cTn>
                        </p:par>
                        <p:par>
                          <p:cTn id="37" fill="hold">
                            <p:stCondLst>
                              <p:cond delay="3500"/>
                            </p:stCondLst>
                            <p:childTnLst>
                              <p:par>
                                <p:cTn id="38" presetID="2" presetClass="entr" presetSubtype="2" fill="hold" nodeType="after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additive="base">
                                        <p:cTn id="40" dur="500" fill="hold"/>
                                        <p:tgtEl>
                                          <p:spTgt spid="43"/>
                                        </p:tgtEl>
                                        <p:attrNameLst>
                                          <p:attrName>ppt_x</p:attrName>
                                        </p:attrNameLst>
                                      </p:cBhvr>
                                      <p:tavLst>
                                        <p:tav tm="0">
                                          <p:val>
                                            <p:strVal val="1+#ppt_w/2"/>
                                          </p:val>
                                        </p:tav>
                                        <p:tav tm="100000">
                                          <p:val>
                                            <p:strVal val="#ppt_x"/>
                                          </p:val>
                                        </p:tav>
                                      </p:tavLst>
                                    </p:anim>
                                    <p:anim calcmode="lin" valueType="num">
                                      <p:cBhvr additive="base">
                                        <p:cTn id="41" dur="500" fill="hold"/>
                                        <p:tgtEl>
                                          <p:spTgt spid="43"/>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1"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up)">
                                      <p:cBhvr>
                                        <p:cTn id="45" dur="500"/>
                                        <p:tgtEl>
                                          <p:spTgt spid="2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ppt_w</p:attrName>
                                        </p:attrNameLst>
                                      </p:cBhvr>
                                      <p:tavLst>
                                        <p:tav tm="0">
                                          <p:val>
                                            <p:fltVal val="0"/>
                                          </p:val>
                                        </p:tav>
                                        <p:tav tm="100000">
                                          <p:val>
                                            <p:strVal val="#ppt_w"/>
                                          </p:val>
                                        </p:tav>
                                      </p:tavLst>
                                    </p:anim>
                                    <p:anim calcmode="lin" valueType="num">
                                      <p:cBhvr>
                                        <p:cTn id="50" dur="500" fill="hold"/>
                                        <p:tgtEl>
                                          <p:spTgt spid="23"/>
                                        </p:tgtEl>
                                        <p:attrNameLst>
                                          <p:attrName>ppt_h</p:attrName>
                                        </p:attrNameLst>
                                      </p:cBhvr>
                                      <p:tavLst>
                                        <p:tav tm="0">
                                          <p:val>
                                            <p:fltVal val="0"/>
                                          </p:val>
                                        </p:tav>
                                        <p:tav tm="100000">
                                          <p:val>
                                            <p:strVal val="#ppt_h"/>
                                          </p:val>
                                        </p:tav>
                                      </p:tavLst>
                                    </p:anim>
                                    <p:animEffect transition="in" filter="fade">
                                      <p:cBhvr>
                                        <p:cTn id="51" dur="500"/>
                                        <p:tgtEl>
                                          <p:spTgt spid="23"/>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right)">
                                      <p:cBhvr>
                                        <p:cTn id="55" dur="500"/>
                                        <p:tgtEl>
                                          <p:spTgt spid="20"/>
                                        </p:tgtEl>
                                      </p:cBhvr>
                                    </p:animEffect>
                                  </p:childTnLst>
                                </p:cTn>
                              </p:par>
                            </p:childTnLst>
                          </p:cTn>
                        </p:par>
                        <p:par>
                          <p:cTn id="56" fill="hold">
                            <p:stCondLst>
                              <p:cond delay="5500"/>
                            </p:stCondLst>
                            <p:childTnLst>
                              <p:par>
                                <p:cTn id="57" presetID="2" presetClass="entr" presetSubtype="8" fill="hold" nodeType="after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500" fill="hold"/>
                                        <p:tgtEl>
                                          <p:spTgt spid="42"/>
                                        </p:tgtEl>
                                        <p:attrNameLst>
                                          <p:attrName>ppt_x</p:attrName>
                                        </p:attrNameLst>
                                      </p:cBhvr>
                                      <p:tavLst>
                                        <p:tav tm="0">
                                          <p:val>
                                            <p:strVal val="0-#ppt_w/2"/>
                                          </p:val>
                                        </p:tav>
                                        <p:tav tm="100000">
                                          <p:val>
                                            <p:strVal val="#ppt_x"/>
                                          </p:val>
                                        </p:tav>
                                      </p:tavLst>
                                    </p:anim>
                                    <p:anim calcmode="lin" valueType="num">
                                      <p:cBhvr additive="base">
                                        <p:cTn id="60" dur="500" fill="hold"/>
                                        <p:tgtEl>
                                          <p:spTgt spid="42"/>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22" presetClass="entr" presetSubtype="1"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up)">
                                      <p:cBhvr>
                                        <p:cTn id="6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9" grpId="0" animBg="1"/>
      <p:bldP spid="20" grpId="0" animBg="1"/>
      <p:bldP spid="21" grpId="0" animBg="1"/>
      <p:bldP spid="22"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PA_椭圆 62">
            <a:extLst>
              <a:ext uri="{FF2B5EF4-FFF2-40B4-BE49-F238E27FC236}">
                <a16:creationId xmlns:a16="http://schemas.microsoft.com/office/drawing/2014/main" id="{EB690EBA-0050-4674-97A9-1DA5BB410C09}"/>
              </a:ext>
            </a:extLst>
          </p:cNvPr>
          <p:cNvSpPr/>
          <p:nvPr/>
        </p:nvSpPr>
        <p:spPr>
          <a:xfrm>
            <a:off x="6066672" y="3356992"/>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1" name="组合 40">
            <a:extLst>
              <a:ext uri="{FF2B5EF4-FFF2-40B4-BE49-F238E27FC236}">
                <a16:creationId xmlns:a16="http://schemas.microsoft.com/office/drawing/2014/main" id="{813B3F9F-873D-4C91-B1B2-F57A2A16159A}"/>
              </a:ext>
            </a:extLst>
          </p:cNvPr>
          <p:cNvGrpSpPr/>
          <p:nvPr/>
        </p:nvGrpSpPr>
        <p:grpSpPr>
          <a:xfrm>
            <a:off x="1435100" y="2348880"/>
            <a:ext cx="3848100" cy="2200273"/>
            <a:chOff x="1435100" y="808633"/>
            <a:chExt cx="3848100" cy="2200273"/>
          </a:xfrm>
        </p:grpSpPr>
        <p:sp>
          <p:nvSpPr>
            <p:cNvPr id="7" name="矩形 6">
              <a:extLst>
                <a:ext uri="{FF2B5EF4-FFF2-40B4-BE49-F238E27FC236}">
                  <a16:creationId xmlns:a16="http://schemas.microsoft.com/office/drawing/2014/main" id="{BD3AEA6C-FAAA-4367-88A0-FEA28CD68043}"/>
                </a:ext>
              </a:extLst>
            </p:cNvPr>
            <p:cNvSpPr/>
            <p:nvPr/>
          </p:nvSpPr>
          <p:spPr>
            <a:xfrm>
              <a:off x="1435100" y="1494433"/>
              <a:ext cx="3848100" cy="1514473"/>
            </a:xfrm>
            <a:prstGeom prst="rect">
              <a:avLst/>
            </a:prstGeom>
            <a:blipFill dpi="0" rotWithShape="1">
              <a:blip r:embed="rId7">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12" name="矩形 11">
              <a:extLst>
                <a:ext uri="{FF2B5EF4-FFF2-40B4-BE49-F238E27FC236}">
                  <a16:creationId xmlns:a16="http://schemas.microsoft.com/office/drawing/2014/main" id="{648FB608-D347-4556-AE6E-F349F6D072F9}"/>
                </a:ext>
              </a:extLst>
            </p:cNvPr>
            <p:cNvSpPr/>
            <p:nvPr/>
          </p:nvSpPr>
          <p:spPr>
            <a:xfrm>
              <a:off x="1435100" y="808633"/>
              <a:ext cx="3848100" cy="68579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anchor="ctr">
              <a:normAutofit/>
            </a:bodyPr>
            <a:lstStyle/>
            <a:p>
              <a:pPr defTabSz="914378">
                <a:lnSpc>
                  <a:spcPct val="120000"/>
                </a:lnSpc>
                <a:defRPr/>
              </a:pPr>
              <a:r>
                <a:rPr lang="zh-CN" altLang="en-US" sz="1100" dirty="0">
                  <a:solidFill>
                    <a:schemeClr val="tx1"/>
                  </a:solidFill>
                </a:rPr>
                <a:t>此部分内容作为文字排版占位显示</a:t>
              </a:r>
              <a:br>
                <a:rPr lang="zh-CN" altLang="en-US" sz="1100" dirty="0">
                  <a:solidFill>
                    <a:schemeClr val="tx1"/>
                  </a:solidFill>
                </a:rPr>
              </a:br>
              <a:r>
                <a:rPr lang="zh-CN" altLang="en-US" sz="1100" dirty="0">
                  <a:solidFill>
                    <a:schemeClr val="tx1"/>
                  </a:solidFill>
                </a:rPr>
                <a:t>（建议使用主题字体）</a:t>
              </a:r>
            </a:p>
          </p:txBody>
        </p:sp>
        <p:sp>
          <p:nvSpPr>
            <p:cNvPr id="16" name="矩形 15">
              <a:extLst>
                <a:ext uri="{FF2B5EF4-FFF2-40B4-BE49-F238E27FC236}">
                  <a16:creationId xmlns:a16="http://schemas.microsoft.com/office/drawing/2014/main" id="{6F86E2E3-5F05-47E6-815F-B0F47B42AB36}"/>
                </a:ext>
              </a:extLst>
            </p:cNvPr>
            <p:cNvSpPr/>
            <p:nvPr/>
          </p:nvSpPr>
          <p:spPr>
            <a:xfrm>
              <a:off x="4616450" y="808633"/>
              <a:ext cx="666750" cy="28575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ctr"/>
              <a:r>
                <a:rPr lang="en-US" altLang="zh-CN">
                  <a:solidFill>
                    <a:schemeClr val="bg1"/>
                  </a:solidFill>
                </a:rPr>
                <a:t>2014</a:t>
              </a:r>
            </a:p>
          </p:txBody>
        </p:sp>
      </p:grpSp>
      <p:grpSp>
        <p:nvGrpSpPr>
          <p:cNvPr id="43" name="组合 42">
            <a:extLst>
              <a:ext uri="{FF2B5EF4-FFF2-40B4-BE49-F238E27FC236}">
                <a16:creationId xmlns:a16="http://schemas.microsoft.com/office/drawing/2014/main" id="{9A067040-A5ED-4D05-96E3-73E157C25BFE}"/>
              </a:ext>
            </a:extLst>
          </p:cNvPr>
          <p:cNvGrpSpPr/>
          <p:nvPr/>
        </p:nvGrpSpPr>
        <p:grpSpPr>
          <a:xfrm>
            <a:off x="7112000" y="836712"/>
            <a:ext cx="3848100" cy="2282231"/>
            <a:chOff x="7112000" y="1937343"/>
            <a:chExt cx="3848100" cy="2282231"/>
          </a:xfrm>
        </p:grpSpPr>
        <p:sp>
          <p:nvSpPr>
            <p:cNvPr id="5" name="矩形 4">
              <a:extLst>
                <a:ext uri="{FF2B5EF4-FFF2-40B4-BE49-F238E27FC236}">
                  <a16:creationId xmlns:a16="http://schemas.microsoft.com/office/drawing/2014/main" id="{60F03D8D-3E70-43BB-853D-4C8AE9F32016}"/>
                </a:ext>
              </a:extLst>
            </p:cNvPr>
            <p:cNvSpPr/>
            <p:nvPr/>
          </p:nvSpPr>
          <p:spPr>
            <a:xfrm>
              <a:off x="7112000" y="2624135"/>
              <a:ext cx="3848100" cy="1595439"/>
            </a:xfrm>
            <a:prstGeom prst="rect">
              <a:avLst/>
            </a:prstGeom>
            <a:blipFill dpi="0" rotWithShape="1">
              <a:blip r:embed="rId8">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矩形 14">
              <a:extLst>
                <a:ext uri="{FF2B5EF4-FFF2-40B4-BE49-F238E27FC236}">
                  <a16:creationId xmlns:a16="http://schemas.microsoft.com/office/drawing/2014/main" id="{65E4598A-9545-4E63-9329-38B650954527}"/>
                </a:ext>
              </a:extLst>
            </p:cNvPr>
            <p:cNvSpPr/>
            <p:nvPr/>
          </p:nvSpPr>
          <p:spPr>
            <a:xfrm>
              <a:off x="7112000" y="1938338"/>
              <a:ext cx="3848100" cy="68579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anchor="ctr">
              <a:normAutofit/>
            </a:bodyPr>
            <a:lstStyle/>
            <a:p>
              <a:pPr defTabSz="914378">
                <a:lnSpc>
                  <a:spcPct val="120000"/>
                </a:lnSpc>
                <a:defRPr/>
              </a:pPr>
              <a:r>
                <a:rPr lang="zh-CN" altLang="en-US" sz="1100">
                  <a:solidFill>
                    <a:schemeClr val="tx1"/>
                  </a:solidFill>
                </a:rPr>
                <a:t>此部分内容作为文字排版占位显示</a:t>
              </a:r>
              <a:br>
                <a:rPr lang="zh-CN" altLang="en-US" sz="1100">
                  <a:solidFill>
                    <a:schemeClr val="tx1"/>
                  </a:solidFill>
                </a:rPr>
              </a:br>
              <a:r>
                <a:rPr lang="zh-CN" altLang="en-US" sz="1100">
                  <a:solidFill>
                    <a:schemeClr val="tx1"/>
                  </a:solidFill>
                </a:rPr>
                <a:t>（建议使用主题字体）</a:t>
              </a:r>
            </a:p>
          </p:txBody>
        </p:sp>
        <p:sp>
          <p:nvSpPr>
            <p:cNvPr id="18" name="矩形 17">
              <a:extLst>
                <a:ext uri="{FF2B5EF4-FFF2-40B4-BE49-F238E27FC236}">
                  <a16:creationId xmlns:a16="http://schemas.microsoft.com/office/drawing/2014/main" id="{3610F3B2-B5DB-4B38-B730-A5A3BFCC0DB0}"/>
                </a:ext>
              </a:extLst>
            </p:cNvPr>
            <p:cNvSpPr/>
            <p:nvPr/>
          </p:nvSpPr>
          <p:spPr>
            <a:xfrm>
              <a:off x="10293350" y="1937343"/>
              <a:ext cx="666750" cy="28575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ctr"/>
              <a:r>
                <a:rPr lang="en-US" altLang="zh-CN" dirty="0"/>
                <a:t>2015</a:t>
              </a:r>
            </a:p>
          </p:txBody>
        </p:sp>
      </p:grpSp>
      <p:sp>
        <p:nvSpPr>
          <p:cNvPr id="19" name="等腰三角形 18">
            <a:extLst>
              <a:ext uri="{FF2B5EF4-FFF2-40B4-BE49-F238E27FC236}">
                <a16:creationId xmlns:a16="http://schemas.microsoft.com/office/drawing/2014/main" id="{496F9BD3-9D80-4B88-B7BA-381BAB6A0F4E}"/>
              </a:ext>
            </a:extLst>
          </p:cNvPr>
          <p:cNvSpPr/>
          <p:nvPr/>
        </p:nvSpPr>
        <p:spPr>
          <a:xfrm rot="16200000">
            <a:off x="5521323" y="3317359"/>
            <a:ext cx="280988" cy="2422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等腰三角形 20">
            <a:extLst>
              <a:ext uri="{FF2B5EF4-FFF2-40B4-BE49-F238E27FC236}">
                <a16:creationId xmlns:a16="http://schemas.microsoft.com/office/drawing/2014/main" id="{39E3ED3F-8165-4A92-868E-402AAA497530}"/>
              </a:ext>
            </a:extLst>
          </p:cNvPr>
          <p:cNvSpPr/>
          <p:nvPr/>
        </p:nvSpPr>
        <p:spPr>
          <a:xfrm rot="5400000" flipH="1">
            <a:off x="6580119" y="1151166"/>
            <a:ext cx="280988" cy="2422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PA_椭圆 62">
            <a:extLst>
              <a:ext uri="{FF2B5EF4-FFF2-40B4-BE49-F238E27FC236}">
                <a16:creationId xmlns:a16="http://schemas.microsoft.com/office/drawing/2014/main" id="{E82E7E17-9058-4492-AFA2-E2534F17B5B0}"/>
              </a:ext>
            </a:extLst>
          </p:cNvPr>
          <p:cNvSpPr/>
          <p:nvPr/>
        </p:nvSpPr>
        <p:spPr>
          <a:xfrm>
            <a:off x="6066672" y="1126877"/>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PA_椭圆 62">
            <a:extLst>
              <a:ext uri="{FF2B5EF4-FFF2-40B4-BE49-F238E27FC236}">
                <a16:creationId xmlns:a16="http://schemas.microsoft.com/office/drawing/2014/main" id="{29AEB4F0-637F-40DC-84C8-326342ED5909}"/>
              </a:ext>
            </a:extLst>
          </p:cNvPr>
          <p:cNvSpPr/>
          <p:nvPr/>
        </p:nvSpPr>
        <p:spPr>
          <a:xfrm>
            <a:off x="6066672" y="5403657"/>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4" name="PA_直接连接符 67">
            <a:extLst>
              <a:ext uri="{FF2B5EF4-FFF2-40B4-BE49-F238E27FC236}">
                <a16:creationId xmlns:a16="http://schemas.microsoft.com/office/drawing/2014/main" id="{08D65248-4009-4D33-B606-4A3A568C9F33}"/>
              </a:ext>
            </a:extLst>
          </p:cNvPr>
          <p:cNvCxnSpPr>
            <a:cxnSpLocks/>
          </p:cNvCxnSpPr>
          <p:nvPr>
            <p:custDataLst>
              <p:tags r:id="rId1"/>
            </p:custDataLst>
          </p:nvPr>
        </p:nvCxnSpPr>
        <p:spPr>
          <a:xfrm>
            <a:off x="6170698" y="0"/>
            <a:ext cx="0" cy="117475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PA_直接连接符 67">
            <a:extLst>
              <a:ext uri="{FF2B5EF4-FFF2-40B4-BE49-F238E27FC236}">
                <a16:creationId xmlns:a16="http://schemas.microsoft.com/office/drawing/2014/main" id="{F6F96CEC-A2E0-43A9-808A-5109E8CF37F3}"/>
              </a:ext>
            </a:extLst>
          </p:cNvPr>
          <p:cNvCxnSpPr>
            <a:cxnSpLocks/>
          </p:cNvCxnSpPr>
          <p:nvPr>
            <p:custDataLst>
              <p:tags r:id="rId2"/>
            </p:custDataLst>
          </p:nvPr>
        </p:nvCxnSpPr>
        <p:spPr>
          <a:xfrm>
            <a:off x="6170698" y="5547360"/>
            <a:ext cx="1" cy="1360667"/>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PA_直接连接符 67">
            <a:extLst>
              <a:ext uri="{FF2B5EF4-FFF2-40B4-BE49-F238E27FC236}">
                <a16:creationId xmlns:a16="http://schemas.microsoft.com/office/drawing/2014/main" id="{9696CA85-C8B5-43AC-BCFF-89DB67E48A3B}"/>
              </a:ext>
            </a:extLst>
          </p:cNvPr>
          <p:cNvCxnSpPr>
            <a:cxnSpLocks/>
          </p:cNvCxnSpPr>
          <p:nvPr>
            <p:custDataLst>
              <p:tags r:id="rId3"/>
            </p:custDataLst>
          </p:nvPr>
        </p:nvCxnSpPr>
        <p:spPr>
          <a:xfrm flipH="1">
            <a:off x="6170699" y="3501008"/>
            <a:ext cx="748" cy="198000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2" name="PA_直接连接符 67">
            <a:extLst>
              <a:ext uri="{FF2B5EF4-FFF2-40B4-BE49-F238E27FC236}">
                <a16:creationId xmlns:a16="http://schemas.microsoft.com/office/drawing/2014/main" id="{67242052-01E4-4E9D-B809-814AD8168378}"/>
              </a:ext>
            </a:extLst>
          </p:cNvPr>
          <p:cNvCxnSpPr>
            <a:cxnSpLocks/>
            <a:endCxn id="31" idx="0"/>
          </p:cNvCxnSpPr>
          <p:nvPr>
            <p:custDataLst>
              <p:tags r:id="rId4"/>
            </p:custDataLst>
          </p:nvPr>
        </p:nvCxnSpPr>
        <p:spPr>
          <a:xfrm>
            <a:off x="6171447" y="1266576"/>
            <a:ext cx="0" cy="216000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6" name="组合 25">
            <a:extLst>
              <a:ext uri="{FF2B5EF4-FFF2-40B4-BE49-F238E27FC236}">
                <a16:creationId xmlns:a16="http://schemas.microsoft.com/office/drawing/2014/main" id="{C303721D-EAD2-442E-B4FD-D9C950709547}"/>
              </a:ext>
            </a:extLst>
          </p:cNvPr>
          <p:cNvGrpSpPr/>
          <p:nvPr/>
        </p:nvGrpSpPr>
        <p:grpSpPr>
          <a:xfrm>
            <a:off x="7112559" y="3789040"/>
            <a:ext cx="3848100" cy="2282231"/>
            <a:chOff x="7112000" y="1937343"/>
            <a:chExt cx="3848100" cy="2282231"/>
          </a:xfrm>
        </p:grpSpPr>
        <p:sp>
          <p:nvSpPr>
            <p:cNvPr id="27" name="矩形 26">
              <a:extLst>
                <a:ext uri="{FF2B5EF4-FFF2-40B4-BE49-F238E27FC236}">
                  <a16:creationId xmlns:a16="http://schemas.microsoft.com/office/drawing/2014/main" id="{5ED98DD6-16C6-4B7A-BE41-145DBFFD12E2}"/>
                </a:ext>
              </a:extLst>
            </p:cNvPr>
            <p:cNvSpPr/>
            <p:nvPr/>
          </p:nvSpPr>
          <p:spPr>
            <a:xfrm>
              <a:off x="7112000" y="2624135"/>
              <a:ext cx="3848100" cy="1595439"/>
            </a:xfrm>
            <a:prstGeom prst="rect">
              <a:avLst/>
            </a:prstGeom>
            <a:blipFill dpi="0" rotWithShape="1">
              <a:blip r:embed="rId8">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矩形 28">
              <a:extLst>
                <a:ext uri="{FF2B5EF4-FFF2-40B4-BE49-F238E27FC236}">
                  <a16:creationId xmlns:a16="http://schemas.microsoft.com/office/drawing/2014/main" id="{F709EA42-6B61-4925-913F-79F53301B178}"/>
                </a:ext>
              </a:extLst>
            </p:cNvPr>
            <p:cNvSpPr/>
            <p:nvPr/>
          </p:nvSpPr>
          <p:spPr>
            <a:xfrm>
              <a:off x="7112000" y="1938338"/>
              <a:ext cx="3848100" cy="68579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anchor="ctr">
              <a:normAutofit/>
            </a:bodyPr>
            <a:lstStyle/>
            <a:p>
              <a:pPr defTabSz="914378">
                <a:lnSpc>
                  <a:spcPct val="120000"/>
                </a:lnSpc>
                <a:defRPr/>
              </a:pPr>
              <a:r>
                <a:rPr lang="zh-CN" altLang="en-US" sz="1100">
                  <a:solidFill>
                    <a:schemeClr val="tx1"/>
                  </a:solidFill>
                </a:rPr>
                <a:t>此部分内容作为文字排版占位显示</a:t>
              </a:r>
              <a:br>
                <a:rPr lang="zh-CN" altLang="en-US" sz="1100">
                  <a:solidFill>
                    <a:schemeClr val="tx1"/>
                  </a:solidFill>
                </a:rPr>
              </a:br>
              <a:r>
                <a:rPr lang="zh-CN" altLang="en-US" sz="1100">
                  <a:solidFill>
                    <a:schemeClr val="tx1"/>
                  </a:solidFill>
                </a:rPr>
                <a:t>（建议使用主题字体）</a:t>
              </a:r>
            </a:p>
          </p:txBody>
        </p:sp>
        <p:sp>
          <p:nvSpPr>
            <p:cNvPr id="30" name="矩形 29">
              <a:extLst>
                <a:ext uri="{FF2B5EF4-FFF2-40B4-BE49-F238E27FC236}">
                  <a16:creationId xmlns:a16="http://schemas.microsoft.com/office/drawing/2014/main" id="{B7F974C3-DE9E-463B-88AA-DCF6207DCC5B}"/>
                </a:ext>
              </a:extLst>
            </p:cNvPr>
            <p:cNvSpPr/>
            <p:nvPr/>
          </p:nvSpPr>
          <p:spPr>
            <a:xfrm>
              <a:off x="10293350" y="1937343"/>
              <a:ext cx="666750" cy="28575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ctr"/>
              <a:r>
                <a:rPr lang="en-US" altLang="zh-CN" dirty="0"/>
                <a:t>2015</a:t>
              </a:r>
            </a:p>
          </p:txBody>
        </p:sp>
      </p:grpSp>
      <p:sp>
        <p:nvSpPr>
          <p:cNvPr id="33" name="等腰三角形 32">
            <a:extLst>
              <a:ext uri="{FF2B5EF4-FFF2-40B4-BE49-F238E27FC236}">
                <a16:creationId xmlns:a16="http://schemas.microsoft.com/office/drawing/2014/main" id="{46677852-ECC8-458A-BEED-CF2CFCA25E24}"/>
              </a:ext>
            </a:extLst>
          </p:cNvPr>
          <p:cNvSpPr/>
          <p:nvPr/>
        </p:nvSpPr>
        <p:spPr>
          <a:xfrm rot="5400000" flipH="1">
            <a:off x="6580678" y="5399638"/>
            <a:ext cx="280988" cy="2422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106773677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500" fill="hold"/>
                                        <p:tgtEl>
                                          <p:spTgt spid="43"/>
                                        </p:tgtEl>
                                        <p:attrNameLst>
                                          <p:attrName>ppt_x</p:attrName>
                                        </p:attrNameLst>
                                      </p:cBhvr>
                                      <p:tavLst>
                                        <p:tav tm="0">
                                          <p:val>
                                            <p:strVal val="1+#ppt_w/2"/>
                                          </p:val>
                                        </p:tav>
                                        <p:tav tm="100000">
                                          <p:val>
                                            <p:strVal val="#ppt_x"/>
                                          </p:val>
                                        </p:tav>
                                      </p:tavLst>
                                    </p:anim>
                                    <p:anim calcmode="lin" valueType="num">
                                      <p:cBhvr additive="base">
                                        <p:cTn id="22" dur="500" fill="hold"/>
                                        <p:tgtEl>
                                          <p:spTgt spid="43"/>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
                                          </p:val>
                                        </p:tav>
                                        <p:tav tm="100000">
                                          <p:val>
                                            <p:strVal val="#ppt_w"/>
                                          </p:val>
                                        </p:tav>
                                      </p:tavLst>
                                    </p:anim>
                                    <p:anim calcmode="lin" valueType="num">
                                      <p:cBhvr>
                                        <p:cTn id="31" dur="500" fill="hold"/>
                                        <p:tgtEl>
                                          <p:spTgt spid="31"/>
                                        </p:tgtEl>
                                        <p:attrNameLst>
                                          <p:attrName>ppt_h</p:attrName>
                                        </p:attrNameLst>
                                      </p:cBhvr>
                                      <p:tavLst>
                                        <p:tav tm="0">
                                          <p:val>
                                            <p:fltVal val="0"/>
                                          </p:val>
                                        </p:tav>
                                        <p:tav tm="100000">
                                          <p:val>
                                            <p:strVal val="#ppt_h"/>
                                          </p:val>
                                        </p:tav>
                                      </p:tavLst>
                                    </p:anim>
                                    <p:animEffect transition="in" filter="fade">
                                      <p:cBhvr>
                                        <p:cTn id="32" dur="500"/>
                                        <p:tgtEl>
                                          <p:spTgt spid="31"/>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par>
                          <p:cTn id="37" fill="hold">
                            <p:stCondLst>
                              <p:cond delay="3500"/>
                            </p:stCondLst>
                            <p:childTnLst>
                              <p:par>
                                <p:cTn id="38" presetID="2" presetClass="entr" presetSubtype="8"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500" fill="hold"/>
                                        <p:tgtEl>
                                          <p:spTgt spid="41"/>
                                        </p:tgtEl>
                                        <p:attrNameLst>
                                          <p:attrName>ppt_x</p:attrName>
                                        </p:attrNameLst>
                                      </p:cBhvr>
                                      <p:tavLst>
                                        <p:tav tm="0">
                                          <p:val>
                                            <p:strVal val="0-#ppt_w/2"/>
                                          </p:val>
                                        </p:tav>
                                        <p:tav tm="100000">
                                          <p:val>
                                            <p:strVal val="#ppt_x"/>
                                          </p:val>
                                        </p:tav>
                                      </p:tavLst>
                                    </p:anim>
                                    <p:anim calcmode="lin" valueType="num">
                                      <p:cBhvr additive="base">
                                        <p:cTn id="41" dur="500" fill="hold"/>
                                        <p:tgtEl>
                                          <p:spTgt spid="41"/>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1"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up)">
                                      <p:cBhvr>
                                        <p:cTn id="45" dur="500"/>
                                        <p:tgtEl>
                                          <p:spTgt spid="2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ppt_w</p:attrName>
                                        </p:attrNameLst>
                                      </p:cBhvr>
                                      <p:tavLst>
                                        <p:tav tm="0">
                                          <p:val>
                                            <p:fltVal val="0"/>
                                          </p:val>
                                        </p:tav>
                                        <p:tav tm="100000">
                                          <p:val>
                                            <p:strVal val="#ppt_w"/>
                                          </p:val>
                                        </p:tav>
                                      </p:tavLst>
                                    </p:anim>
                                    <p:anim calcmode="lin" valueType="num">
                                      <p:cBhvr>
                                        <p:cTn id="50" dur="500" fill="hold"/>
                                        <p:tgtEl>
                                          <p:spTgt spid="23"/>
                                        </p:tgtEl>
                                        <p:attrNameLst>
                                          <p:attrName>ppt_h</p:attrName>
                                        </p:attrNameLst>
                                      </p:cBhvr>
                                      <p:tavLst>
                                        <p:tav tm="0">
                                          <p:val>
                                            <p:fltVal val="0"/>
                                          </p:val>
                                        </p:tav>
                                        <p:tav tm="100000">
                                          <p:val>
                                            <p:strVal val="#ppt_h"/>
                                          </p:val>
                                        </p:tav>
                                      </p:tavLst>
                                    </p:anim>
                                    <p:animEffect transition="in" filter="fade">
                                      <p:cBhvr>
                                        <p:cTn id="51" dur="500"/>
                                        <p:tgtEl>
                                          <p:spTgt spid="23"/>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left)">
                                      <p:cBhvr>
                                        <p:cTn id="55" dur="500"/>
                                        <p:tgtEl>
                                          <p:spTgt spid="33"/>
                                        </p:tgtEl>
                                      </p:cBhvr>
                                    </p:animEffect>
                                  </p:childTnLst>
                                </p:cTn>
                              </p:par>
                            </p:childTnLst>
                          </p:cTn>
                        </p:par>
                        <p:par>
                          <p:cTn id="56" fill="hold">
                            <p:stCondLst>
                              <p:cond delay="6000"/>
                            </p:stCondLst>
                            <p:childTnLst>
                              <p:par>
                                <p:cTn id="57" presetID="2" presetClass="entr" presetSubtype="2" fill="hold"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500" fill="hold"/>
                                        <p:tgtEl>
                                          <p:spTgt spid="26"/>
                                        </p:tgtEl>
                                        <p:attrNameLst>
                                          <p:attrName>ppt_x</p:attrName>
                                        </p:attrNameLst>
                                      </p:cBhvr>
                                      <p:tavLst>
                                        <p:tav tm="0">
                                          <p:val>
                                            <p:strVal val="1+#ppt_w/2"/>
                                          </p:val>
                                        </p:tav>
                                        <p:tav tm="100000">
                                          <p:val>
                                            <p:strVal val="#ppt_x"/>
                                          </p:val>
                                        </p:tav>
                                      </p:tavLst>
                                    </p:anim>
                                    <p:anim calcmode="lin" valueType="num">
                                      <p:cBhvr additive="base">
                                        <p:cTn id="60" dur="500" fill="hold"/>
                                        <p:tgtEl>
                                          <p:spTgt spid="26"/>
                                        </p:tgtEl>
                                        <p:attrNameLst>
                                          <p:attrName>ppt_y</p:attrName>
                                        </p:attrNameLst>
                                      </p:cBhvr>
                                      <p:tavLst>
                                        <p:tav tm="0">
                                          <p:val>
                                            <p:strVal val="#ppt_y"/>
                                          </p:val>
                                        </p:tav>
                                        <p:tav tm="100000">
                                          <p:val>
                                            <p:strVal val="#ppt_y"/>
                                          </p:val>
                                        </p:tav>
                                      </p:tavLst>
                                    </p:anim>
                                  </p:childTnLst>
                                </p:cTn>
                              </p:par>
                            </p:childTnLst>
                          </p:cTn>
                        </p:par>
                        <p:par>
                          <p:cTn id="61" fill="hold">
                            <p:stCondLst>
                              <p:cond delay="6500"/>
                            </p:stCondLst>
                            <p:childTnLst>
                              <p:par>
                                <p:cTn id="62" presetID="22" presetClass="entr" presetSubtype="1"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up)">
                                      <p:cBhvr>
                                        <p:cTn id="6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9" grpId="0" animBg="1"/>
      <p:bldP spid="21" grpId="0" animBg="1"/>
      <p:bldP spid="22" grpId="0" animBg="1"/>
      <p:bldP spid="23" grpId="0" animBg="1"/>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a:extLst>
              <a:ext uri="{FF2B5EF4-FFF2-40B4-BE49-F238E27FC236}">
                <a16:creationId xmlns:a16="http://schemas.microsoft.com/office/drawing/2014/main" id="{271729AC-D593-45DB-B6A4-73A0558E2DBC}"/>
              </a:ext>
            </a:extLst>
          </p:cNvPr>
          <p:cNvGrpSpPr/>
          <p:nvPr/>
        </p:nvGrpSpPr>
        <p:grpSpPr>
          <a:xfrm>
            <a:off x="4292438" y="1628801"/>
            <a:ext cx="7899562" cy="3600399"/>
            <a:chOff x="4292438" y="1628801"/>
            <a:chExt cx="7899562" cy="3600399"/>
          </a:xfrm>
        </p:grpSpPr>
        <p:sp>
          <p:nvSpPr>
            <p:cNvPr id="4" name="矩形 3">
              <a:extLst>
                <a:ext uri="{FF2B5EF4-FFF2-40B4-BE49-F238E27FC236}">
                  <a16:creationId xmlns:a16="http://schemas.microsoft.com/office/drawing/2014/main" id="{BDF92865-61A6-4EBA-B7E7-45A432B73B74}"/>
                </a:ext>
              </a:extLst>
            </p:cNvPr>
            <p:cNvSpPr/>
            <p:nvPr/>
          </p:nvSpPr>
          <p:spPr>
            <a:xfrm>
              <a:off x="4292438" y="1628801"/>
              <a:ext cx="7899562" cy="3600399"/>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PA_椭圆 62">
              <a:extLst>
                <a:ext uri="{FF2B5EF4-FFF2-40B4-BE49-F238E27FC236}">
                  <a16:creationId xmlns:a16="http://schemas.microsoft.com/office/drawing/2014/main" id="{335A7A3B-B90F-49C1-BAAC-BE931659B39F}"/>
                </a:ext>
              </a:extLst>
            </p:cNvPr>
            <p:cNvSpPr/>
            <p:nvPr>
              <p:custDataLst>
                <p:tags r:id="rId5"/>
              </p:custDataLst>
            </p:nvPr>
          </p:nvSpPr>
          <p:spPr>
            <a:xfrm>
              <a:off x="11278532" y="1876179"/>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PA_椭圆 62">
              <a:extLst>
                <a:ext uri="{FF2B5EF4-FFF2-40B4-BE49-F238E27FC236}">
                  <a16:creationId xmlns:a16="http://schemas.microsoft.com/office/drawing/2014/main" id="{5CFD86DD-D0EA-424D-A102-078F7ED15DC3}"/>
                </a:ext>
              </a:extLst>
            </p:cNvPr>
            <p:cNvSpPr/>
            <p:nvPr>
              <p:custDataLst>
                <p:tags r:id="rId6"/>
              </p:custDataLst>
            </p:nvPr>
          </p:nvSpPr>
          <p:spPr>
            <a:xfrm>
              <a:off x="11278532" y="4768659"/>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3">
            <a:extLst>
              <a:ext uri="{FF2B5EF4-FFF2-40B4-BE49-F238E27FC236}">
                <a16:creationId xmlns:a16="http://schemas.microsoft.com/office/drawing/2014/main" id="{3405D234-205E-4947-A707-101588AAAE1F}"/>
              </a:ext>
            </a:extLst>
          </p:cNvPr>
          <p:cNvSpPr txBox="1"/>
          <p:nvPr/>
        </p:nvSpPr>
        <p:spPr>
          <a:xfrm>
            <a:off x="8245678" y="3187133"/>
            <a:ext cx="3266357" cy="978729"/>
          </a:xfrm>
          <a:prstGeom prst="rect">
            <a:avLst/>
          </a:prstGeom>
          <a:noFill/>
        </p:spPr>
        <p:txBody>
          <a:bodyPr wrap="square">
            <a:normAutofit/>
          </a:bodyPr>
          <a:lstStyle/>
          <a:p>
            <a:pPr>
              <a:lnSpc>
                <a:spcPct val="120000"/>
              </a:lnSpc>
            </a:pPr>
            <a:r>
              <a:rPr lang="zh-CN" altLang="en-US" sz="1200">
                <a:solidFill>
                  <a:schemeClr val="bg1"/>
                </a:solidFill>
              </a:rPr>
              <a:t>此部分内容作为文字排版占位显示（建议使用主题字体）</a:t>
            </a:r>
            <a:br>
              <a:rPr lang="zh-CN" altLang="en-US" sz="1200">
                <a:solidFill>
                  <a:schemeClr val="bg1"/>
                </a:solidFill>
              </a:rPr>
            </a:br>
            <a:r>
              <a:rPr lang="zh-CN" altLang="en-US" sz="1200">
                <a:solidFill>
                  <a:schemeClr val="bg1"/>
                </a:solidFill>
              </a:rPr>
              <a:t>如需更改请在（设置形状格式）菜单下（文本选项）中调整</a:t>
            </a:r>
          </a:p>
        </p:txBody>
      </p:sp>
      <p:sp>
        <p:nvSpPr>
          <p:cNvPr id="7" name="文本框 5">
            <a:extLst>
              <a:ext uri="{FF2B5EF4-FFF2-40B4-BE49-F238E27FC236}">
                <a16:creationId xmlns:a16="http://schemas.microsoft.com/office/drawing/2014/main" id="{25747EA4-0601-49B3-91A3-BBE647DFEC26}"/>
              </a:ext>
            </a:extLst>
          </p:cNvPr>
          <p:cNvSpPr txBox="1"/>
          <p:nvPr/>
        </p:nvSpPr>
        <p:spPr>
          <a:xfrm>
            <a:off x="1590438" y="2856180"/>
            <a:ext cx="2369970" cy="498598"/>
          </a:xfrm>
          <a:prstGeom prst="rect">
            <a:avLst/>
          </a:prstGeom>
          <a:noFill/>
        </p:spPr>
        <p:txBody>
          <a:bodyPr wrap="square">
            <a:normAutofit/>
          </a:bodyPr>
          <a:lstStyle/>
          <a:p>
            <a:pPr>
              <a:lnSpc>
                <a:spcPct val="120000"/>
              </a:lnSpc>
            </a:pPr>
            <a:r>
              <a:rPr lang="zh-CN" altLang="en-US" sz="1100"/>
              <a:t>此部分内容作为文字排版占位显示</a:t>
            </a:r>
            <a:br>
              <a:rPr lang="zh-CN" altLang="en-US" sz="1100"/>
            </a:br>
            <a:r>
              <a:rPr lang="zh-CN" altLang="en-US" sz="1100"/>
              <a:t>（建议使用主题字体）</a:t>
            </a:r>
          </a:p>
        </p:txBody>
      </p:sp>
      <p:sp>
        <p:nvSpPr>
          <p:cNvPr id="9" name="文本框 7">
            <a:extLst>
              <a:ext uri="{FF2B5EF4-FFF2-40B4-BE49-F238E27FC236}">
                <a16:creationId xmlns:a16="http://schemas.microsoft.com/office/drawing/2014/main" id="{AC490A6F-9198-44DB-9474-2542784C171F}"/>
              </a:ext>
            </a:extLst>
          </p:cNvPr>
          <p:cNvSpPr txBox="1"/>
          <p:nvPr/>
        </p:nvSpPr>
        <p:spPr>
          <a:xfrm>
            <a:off x="1590437" y="3812676"/>
            <a:ext cx="2369970" cy="498598"/>
          </a:xfrm>
          <a:prstGeom prst="rect">
            <a:avLst/>
          </a:prstGeom>
          <a:noFill/>
        </p:spPr>
        <p:txBody>
          <a:bodyPr wrap="square">
            <a:normAutofit/>
          </a:bodyPr>
          <a:lstStyle/>
          <a:p>
            <a:pPr>
              <a:lnSpc>
                <a:spcPct val="120000"/>
              </a:lnSpc>
            </a:pPr>
            <a:r>
              <a:rPr lang="zh-CN" altLang="en-US" sz="1100"/>
              <a:t>此部分内容作为文字排版占位显示</a:t>
            </a:r>
            <a:br>
              <a:rPr lang="zh-CN" altLang="en-US" sz="1100"/>
            </a:br>
            <a:r>
              <a:rPr lang="zh-CN" altLang="en-US" sz="1100"/>
              <a:t>（建议使用主题字体）</a:t>
            </a:r>
          </a:p>
        </p:txBody>
      </p:sp>
      <p:sp>
        <p:nvSpPr>
          <p:cNvPr id="11" name="文本框 9">
            <a:extLst>
              <a:ext uri="{FF2B5EF4-FFF2-40B4-BE49-F238E27FC236}">
                <a16:creationId xmlns:a16="http://schemas.microsoft.com/office/drawing/2014/main" id="{E882D8AB-1CB8-4E44-AC91-2B96815B0E07}"/>
              </a:ext>
            </a:extLst>
          </p:cNvPr>
          <p:cNvSpPr txBox="1"/>
          <p:nvPr/>
        </p:nvSpPr>
        <p:spPr>
          <a:xfrm>
            <a:off x="1590437" y="4769172"/>
            <a:ext cx="2369970" cy="498598"/>
          </a:xfrm>
          <a:prstGeom prst="rect">
            <a:avLst/>
          </a:prstGeom>
          <a:noFill/>
        </p:spPr>
        <p:txBody>
          <a:bodyPr wrap="square">
            <a:normAutofit/>
          </a:bodyPr>
          <a:lstStyle/>
          <a:p>
            <a:pPr>
              <a:lnSpc>
                <a:spcPct val="120000"/>
              </a:lnSpc>
            </a:pPr>
            <a:r>
              <a:rPr lang="zh-CN" altLang="en-US" sz="1100"/>
              <a:t>此部分内容作为文字排版占位显示</a:t>
            </a:r>
            <a:br>
              <a:rPr lang="zh-CN" altLang="en-US" sz="1100"/>
            </a:br>
            <a:r>
              <a:rPr lang="zh-CN" altLang="en-US" sz="1100"/>
              <a:t>（建议使用主题字体）</a:t>
            </a:r>
          </a:p>
        </p:txBody>
      </p:sp>
      <p:sp>
        <p:nvSpPr>
          <p:cNvPr id="13" name="文本框 11">
            <a:extLst>
              <a:ext uri="{FF2B5EF4-FFF2-40B4-BE49-F238E27FC236}">
                <a16:creationId xmlns:a16="http://schemas.microsoft.com/office/drawing/2014/main" id="{CBF03927-992B-4894-977C-661C2BC19328}"/>
              </a:ext>
            </a:extLst>
          </p:cNvPr>
          <p:cNvSpPr txBox="1"/>
          <p:nvPr/>
        </p:nvSpPr>
        <p:spPr>
          <a:xfrm>
            <a:off x="1590437" y="1881654"/>
            <a:ext cx="2369970" cy="498598"/>
          </a:xfrm>
          <a:prstGeom prst="rect">
            <a:avLst/>
          </a:prstGeom>
          <a:noFill/>
        </p:spPr>
        <p:txBody>
          <a:bodyPr wrap="square">
            <a:normAutofit/>
          </a:bodyPr>
          <a:lstStyle/>
          <a:p>
            <a:pPr>
              <a:lnSpc>
                <a:spcPct val="120000"/>
              </a:lnSpc>
            </a:pPr>
            <a:r>
              <a:rPr lang="zh-CN" altLang="en-US" sz="1100" dirty="0"/>
              <a:t>此部分内容作为文字排版占位显示</a:t>
            </a:r>
            <a:br>
              <a:rPr lang="zh-CN" altLang="en-US" sz="1100" dirty="0"/>
            </a:br>
            <a:r>
              <a:rPr lang="zh-CN" altLang="en-US" sz="1100" dirty="0"/>
              <a:t>（建议使用主题字体）</a:t>
            </a:r>
          </a:p>
        </p:txBody>
      </p:sp>
      <p:sp>
        <p:nvSpPr>
          <p:cNvPr id="14" name="圆角矩形 12">
            <a:extLst>
              <a:ext uri="{FF2B5EF4-FFF2-40B4-BE49-F238E27FC236}">
                <a16:creationId xmlns:a16="http://schemas.microsoft.com/office/drawing/2014/main" id="{3646A2F5-827B-4FE6-B381-A460491B5E06}"/>
              </a:ext>
            </a:extLst>
          </p:cNvPr>
          <p:cNvSpPr/>
          <p:nvPr/>
        </p:nvSpPr>
        <p:spPr>
          <a:xfrm>
            <a:off x="4292438" y="2038042"/>
            <a:ext cx="3846484" cy="2781916"/>
          </a:xfrm>
          <a:prstGeom prst="roundRect">
            <a:avLst>
              <a:gd name="adj" fmla="val 0"/>
            </a:avLst>
          </a:prstGeom>
          <a:blipFill dpi="0" rotWithShape="1">
            <a:blip r:embed="rId9">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5" name="组合 34">
            <a:extLst>
              <a:ext uri="{FF2B5EF4-FFF2-40B4-BE49-F238E27FC236}">
                <a16:creationId xmlns:a16="http://schemas.microsoft.com/office/drawing/2014/main" id="{EF79E7B8-820F-48F1-965D-2344EA23A463}"/>
              </a:ext>
            </a:extLst>
          </p:cNvPr>
          <p:cNvGrpSpPr/>
          <p:nvPr/>
        </p:nvGrpSpPr>
        <p:grpSpPr>
          <a:xfrm>
            <a:off x="876300" y="2747342"/>
            <a:ext cx="602706" cy="602706"/>
            <a:chOff x="876300" y="2747342"/>
            <a:chExt cx="602706" cy="602706"/>
          </a:xfrm>
        </p:grpSpPr>
        <p:sp>
          <p:nvSpPr>
            <p:cNvPr id="6" name="椭圆 5">
              <a:extLst>
                <a:ext uri="{FF2B5EF4-FFF2-40B4-BE49-F238E27FC236}">
                  <a16:creationId xmlns:a16="http://schemas.microsoft.com/office/drawing/2014/main" id="{27D0805F-E0AC-41A9-BA16-1540C2CEA1B8}"/>
                </a:ext>
              </a:extLst>
            </p:cNvPr>
            <p:cNvSpPr/>
            <p:nvPr/>
          </p:nvSpPr>
          <p:spPr>
            <a:xfrm>
              <a:off x="876300" y="2747342"/>
              <a:ext cx="602706" cy="602706"/>
            </a:xfrm>
            <a:prstGeom prst="ellipse">
              <a:avLst/>
            </a:prstGeom>
            <a:noFill/>
            <a:ln w="38100">
              <a:solidFill>
                <a:srgbClr val="3F43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任意多边形 17">
              <a:extLst>
                <a:ext uri="{FF2B5EF4-FFF2-40B4-BE49-F238E27FC236}">
                  <a16:creationId xmlns:a16="http://schemas.microsoft.com/office/drawing/2014/main" id="{12A77591-7624-4FF0-AD1F-B7C1176EE135}"/>
                </a:ext>
              </a:extLst>
            </p:cNvPr>
            <p:cNvSpPr/>
            <p:nvPr/>
          </p:nvSpPr>
          <p:spPr>
            <a:xfrm>
              <a:off x="988495" y="2859537"/>
              <a:ext cx="378316" cy="37831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6" name="组合 35">
            <a:extLst>
              <a:ext uri="{FF2B5EF4-FFF2-40B4-BE49-F238E27FC236}">
                <a16:creationId xmlns:a16="http://schemas.microsoft.com/office/drawing/2014/main" id="{FF14FB04-7FD0-4E1C-ACAB-C6F89CBA441A}"/>
              </a:ext>
            </a:extLst>
          </p:cNvPr>
          <p:cNvGrpSpPr/>
          <p:nvPr/>
        </p:nvGrpSpPr>
        <p:grpSpPr>
          <a:xfrm>
            <a:off x="876300" y="3703838"/>
            <a:ext cx="602706" cy="602706"/>
            <a:chOff x="876300" y="3703838"/>
            <a:chExt cx="602706" cy="602706"/>
          </a:xfrm>
        </p:grpSpPr>
        <p:sp>
          <p:nvSpPr>
            <p:cNvPr id="8" name="椭圆 7">
              <a:extLst>
                <a:ext uri="{FF2B5EF4-FFF2-40B4-BE49-F238E27FC236}">
                  <a16:creationId xmlns:a16="http://schemas.microsoft.com/office/drawing/2014/main" id="{57C02349-515F-49A9-9B04-FA530DD7DB5D}"/>
                </a:ext>
              </a:extLst>
            </p:cNvPr>
            <p:cNvSpPr/>
            <p:nvPr/>
          </p:nvSpPr>
          <p:spPr>
            <a:xfrm>
              <a:off x="876300" y="3703838"/>
              <a:ext cx="602706" cy="602706"/>
            </a:xfrm>
            <a:prstGeom prst="ellipse">
              <a:avLst/>
            </a:prstGeom>
            <a:noFill/>
            <a:ln w="38100">
              <a:solidFill>
                <a:srgbClr val="3F43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任意多边形 18">
              <a:extLst>
                <a:ext uri="{FF2B5EF4-FFF2-40B4-BE49-F238E27FC236}">
                  <a16:creationId xmlns:a16="http://schemas.microsoft.com/office/drawing/2014/main" id="{6C48FD18-B40F-48CB-B54A-61774551DBDA}"/>
                </a:ext>
              </a:extLst>
            </p:cNvPr>
            <p:cNvSpPr/>
            <p:nvPr/>
          </p:nvSpPr>
          <p:spPr>
            <a:xfrm>
              <a:off x="988495" y="3816033"/>
              <a:ext cx="378316" cy="37831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7" name="组合 36">
            <a:extLst>
              <a:ext uri="{FF2B5EF4-FFF2-40B4-BE49-F238E27FC236}">
                <a16:creationId xmlns:a16="http://schemas.microsoft.com/office/drawing/2014/main" id="{7E5EBA34-9A38-478F-9557-9255CD8C79F6}"/>
              </a:ext>
            </a:extLst>
          </p:cNvPr>
          <p:cNvGrpSpPr/>
          <p:nvPr/>
        </p:nvGrpSpPr>
        <p:grpSpPr>
          <a:xfrm>
            <a:off x="876300" y="4660334"/>
            <a:ext cx="602706" cy="602706"/>
            <a:chOff x="876300" y="4660334"/>
            <a:chExt cx="602706" cy="602706"/>
          </a:xfrm>
        </p:grpSpPr>
        <p:sp>
          <p:nvSpPr>
            <p:cNvPr id="10" name="椭圆 9">
              <a:extLst>
                <a:ext uri="{FF2B5EF4-FFF2-40B4-BE49-F238E27FC236}">
                  <a16:creationId xmlns:a16="http://schemas.microsoft.com/office/drawing/2014/main" id="{FFC91D5E-5B13-4EED-A359-FA5DDC42EE57}"/>
                </a:ext>
              </a:extLst>
            </p:cNvPr>
            <p:cNvSpPr/>
            <p:nvPr/>
          </p:nvSpPr>
          <p:spPr>
            <a:xfrm>
              <a:off x="876300" y="4660334"/>
              <a:ext cx="602706" cy="602706"/>
            </a:xfrm>
            <a:prstGeom prst="ellipse">
              <a:avLst/>
            </a:prstGeom>
            <a:noFill/>
            <a:ln w="38100">
              <a:solidFill>
                <a:srgbClr val="3F434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US">
                  <a:solidFill>
                    <a:schemeClr val="tx1">
                      <a:lumMod val="50000"/>
                      <a:lumOff val="50000"/>
                    </a:schemeClr>
                  </a:solidFill>
                </a:rPr>
                <a:t></a:t>
              </a:r>
            </a:p>
          </p:txBody>
        </p:sp>
        <p:sp>
          <p:nvSpPr>
            <p:cNvPr id="17" name="任意多边形 19">
              <a:extLst>
                <a:ext uri="{FF2B5EF4-FFF2-40B4-BE49-F238E27FC236}">
                  <a16:creationId xmlns:a16="http://schemas.microsoft.com/office/drawing/2014/main" id="{FBE9091D-49DB-4378-9867-6CB985AEB2BD}"/>
                </a:ext>
              </a:extLst>
            </p:cNvPr>
            <p:cNvSpPr/>
            <p:nvPr/>
          </p:nvSpPr>
          <p:spPr>
            <a:xfrm>
              <a:off x="988495" y="4772529"/>
              <a:ext cx="378316" cy="37831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US">
                  <a:solidFill>
                    <a:schemeClr val="tx1">
                      <a:lumMod val="50000"/>
                      <a:lumOff val="50000"/>
                    </a:schemeClr>
                  </a:solidFill>
                </a:rPr>
                <a:t></a:t>
              </a:r>
            </a:p>
          </p:txBody>
        </p:sp>
      </p:grpSp>
      <p:grpSp>
        <p:nvGrpSpPr>
          <p:cNvPr id="34" name="组合 33">
            <a:extLst>
              <a:ext uri="{FF2B5EF4-FFF2-40B4-BE49-F238E27FC236}">
                <a16:creationId xmlns:a16="http://schemas.microsoft.com/office/drawing/2014/main" id="{550F1197-3650-41CB-B718-4FB31F02AAE6}"/>
              </a:ext>
            </a:extLst>
          </p:cNvPr>
          <p:cNvGrpSpPr/>
          <p:nvPr/>
        </p:nvGrpSpPr>
        <p:grpSpPr>
          <a:xfrm>
            <a:off x="876300" y="1772816"/>
            <a:ext cx="602706" cy="602706"/>
            <a:chOff x="876300" y="1772816"/>
            <a:chExt cx="602706" cy="602706"/>
          </a:xfrm>
        </p:grpSpPr>
        <p:sp>
          <p:nvSpPr>
            <p:cNvPr id="12" name="椭圆 11">
              <a:extLst>
                <a:ext uri="{FF2B5EF4-FFF2-40B4-BE49-F238E27FC236}">
                  <a16:creationId xmlns:a16="http://schemas.microsoft.com/office/drawing/2014/main" id="{96B3B6E3-DA03-4272-A1A5-D779F2580B60}"/>
                </a:ext>
              </a:extLst>
            </p:cNvPr>
            <p:cNvSpPr/>
            <p:nvPr/>
          </p:nvSpPr>
          <p:spPr>
            <a:xfrm>
              <a:off x="876300" y="1772816"/>
              <a:ext cx="602706" cy="602706"/>
            </a:xfrm>
            <a:prstGeom prst="ellipse">
              <a:avLst/>
            </a:prstGeom>
            <a:noFill/>
            <a:ln w="38100">
              <a:solidFill>
                <a:srgbClr val="3F43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任意多边形 20">
              <a:extLst>
                <a:ext uri="{FF2B5EF4-FFF2-40B4-BE49-F238E27FC236}">
                  <a16:creationId xmlns:a16="http://schemas.microsoft.com/office/drawing/2014/main" id="{ACD8C997-E087-4E1B-8486-5E41BFC8E3A6}"/>
                </a:ext>
              </a:extLst>
            </p:cNvPr>
            <p:cNvSpPr/>
            <p:nvPr/>
          </p:nvSpPr>
          <p:spPr>
            <a:xfrm>
              <a:off x="988495" y="1885011"/>
              <a:ext cx="378316" cy="37831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9" name="文本框 21">
            <a:extLst>
              <a:ext uri="{FF2B5EF4-FFF2-40B4-BE49-F238E27FC236}">
                <a16:creationId xmlns:a16="http://schemas.microsoft.com/office/drawing/2014/main" id="{2503DC5C-CC80-41AD-A768-67EAAFF1E083}"/>
              </a:ext>
            </a:extLst>
          </p:cNvPr>
          <p:cNvSpPr txBox="1"/>
          <p:nvPr/>
        </p:nvSpPr>
        <p:spPr>
          <a:xfrm>
            <a:off x="8245678" y="2708920"/>
            <a:ext cx="3266357" cy="338554"/>
          </a:xfrm>
          <a:prstGeom prst="rect">
            <a:avLst/>
          </a:prstGeom>
          <a:noFill/>
        </p:spPr>
        <p:txBody>
          <a:bodyPr wrap="none">
            <a:normAutofit/>
          </a:bodyPr>
          <a:lstStyle/>
          <a:p>
            <a:pPr algn="just"/>
            <a:r>
              <a:rPr lang="zh-CN" altLang="en-US" sz="1600" b="1" dirty="0">
                <a:solidFill>
                  <a:schemeClr val="bg1"/>
                </a:solidFill>
              </a:rPr>
              <a:t>标题文本预设</a:t>
            </a:r>
          </a:p>
        </p:txBody>
      </p:sp>
      <p:cxnSp>
        <p:nvCxnSpPr>
          <p:cNvPr id="23" name="PA_直接连接符 67">
            <a:extLst>
              <a:ext uri="{FF2B5EF4-FFF2-40B4-BE49-F238E27FC236}">
                <a16:creationId xmlns:a16="http://schemas.microsoft.com/office/drawing/2014/main" id="{53EBA006-AFE9-4380-B30F-597BEED6C0F8}"/>
              </a:ext>
            </a:extLst>
          </p:cNvPr>
          <p:cNvCxnSpPr>
            <a:cxnSpLocks/>
          </p:cNvCxnSpPr>
          <p:nvPr>
            <p:custDataLst>
              <p:tags r:id="rId1"/>
            </p:custDataLst>
          </p:nvPr>
        </p:nvCxnSpPr>
        <p:spPr>
          <a:xfrm>
            <a:off x="11375835" y="565463"/>
            <a:ext cx="0" cy="1389415"/>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 name="PA_直接连接符 67">
            <a:extLst>
              <a:ext uri="{FF2B5EF4-FFF2-40B4-BE49-F238E27FC236}">
                <a16:creationId xmlns:a16="http://schemas.microsoft.com/office/drawing/2014/main" id="{060A8423-1CEB-4201-BE2A-17580C1D641B}"/>
              </a:ext>
            </a:extLst>
          </p:cNvPr>
          <p:cNvCxnSpPr>
            <a:cxnSpLocks/>
          </p:cNvCxnSpPr>
          <p:nvPr>
            <p:custDataLst>
              <p:tags r:id="rId2"/>
            </p:custDataLst>
          </p:nvPr>
        </p:nvCxnSpPr>
        <p:spPr>
          <a:xfrm flipH="1">
            <a:off x="11367880" y="4862073"/>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a16="http://schemas.microsoft.com/office/drawing/2014/main" id="{05E5F798-EE28-4FB1-9A3F-4BE091AF95CA}"/>
              </a:ext>
            </a:extLst>
          </p:cNvPr>
          <p:cNvSpPr/>
          <p:nvPr/>
        </p:nvSpPr>
        <p:spPr>
          <a:xfrm>
            <a:off x="0" y="0"/>
            <a:ext cx="2567608" cy="10800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CD26DE6B-893A-49B3-8215-67D4CBE1D332}"/>
              </a:ext>
            </a:extLst>
          </p:cNvPr>
          <p:cNvSpPr/>
          <p:nvPr/>
        </p:nvSpPr>
        <p:spPr>
          <a:xfrm>
            <a:off x="9624392" y="6750000"/>
            <a:ext cx="2567608" cy="10800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PA_直接连接符 67">
            <a:extLst>
              <a:ext uri="{FF2B5EF4-FFF2-40B4-BE49-F238E27FC236}">
                <a16:creationId xmlns:a16="http://schemas.microsoft.com/office/drawing/2014/main" id="{E6AE04E8-FDF9-4BDC-B2DE-FE2AA1132BBE}"/>
              </a:ext>
            </a:extLst>
          </p:cNvPr>
          <p:cNvCxnSpPr>
            <a:cxnSpLocks/>
          </p:cNvCxnSpPr>
          <p:nvPr>
            <p:custDataLst>
              <p:tags r:id="rId3"/>
            </p:custDataLst>
          </p:nvPr>
        </p:nvCxnSpPr>
        <p:spPr>
          <a:xfrm flipH="1">
            <a:off x="6215681" y="565463"/>
            <a:ext cx="5152199" cy="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PA_直接连接符 67">
            <a:extLst>
              <a:ext uri="{FF2B5EF4-FFF2-40B4-BE49-F238E27FC236}">
                <a16:creationId xmlns:a16="http://schemas.microsoft.com/office/drawing/2014/main" id="{78E7F8CB-100F-46EC-87EB-664B9C889C64}"/>
              </a:ext>
            </a:extLst>
          </p:cNvPr>
          <p:cNvCxnSpPr>
            <a:cxnSpLocks/>
          </p:cNvCxnSpPr>
          <p:nvPr>
            <p:custDataLst>
              <p:tags r:id="rId4"/>
            </p:custDataLst>
          </p:nvPr>
        </p:nvCxnSpPr>
        <p:spPr>
          <a:xfrm>
            <a:off x="6215680" y="0"/>
            <a:ext cx="0" cy="565463"/>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218952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up)">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par>
                                <p:cTn id="16" presetID="2" presetClass="entr" presetSubtype="2" fill="hold" nodeType="with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1+#ppt_w/2"/>
                                          </p:val>
                                        </p:tav>
                                        <p:tav tm="100000">
                                          <p:val>
                                            <p:strVal val="#ppt_x"/>
                                          </p:val>
                                        </p:tav>
                                      </p:tavLst>
                                    </p:anim>
                                    <p:anim calcmode="lin" valueType="num">
                                      <p:cBhvr additive="base">
                                        <p:cTn id="19" dur="500" fill="hold"/>
                                        <p:tgtEl>
                                          <p:spTgt spid="3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500"/>
                                        <p:tgtEl>
                                          <p:spTgt spid="25"/>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right)">
                                      <p:cBhvr>
                                        <p:cTn id="35" dur="500"/>
                                        <p:tgtEl>
                                          <p:spTgt spid="26"/>
                                        </p:tgtEl>
                                      </p:cBhvr>
                                    </p:animEffect>
                                  </p:childTnLst>
                                </p:cTn>
                              </p:par>
                            </p:childTnLst>
                          </p:cTn>
                        </p:par>
                        <p:par>
                          <p:cTn id="36" fill="hold">
                            <p:stCondLst>
                              <p:cond delay="2500"/>
                            </p:stCondLst>
                            <p:childTnLst>
                              <p:par>
                                <p:cTn id="37" presetID="42"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anim calcmode="lin" valueType="num">
                                      <p:cBhvr>
                                        <p:cTn id="40" dur="500" fill="hold"/>
                                        <p:tgtEl>
                                          <p:spTgt spid="19"/>
                                        </p:tgtEl>
                                        <p:attrNameLst>
                                          <p:attrName>ppt_x</p:attrName>
                                        </p:attrNameLst>
                                      </p:cBhvr>
                                      <p:tavLst>
                                        <p:tav tm="0">
                                          <p:val>
                                            <p:strVal val="#ppt_x"/>
                                          </p:val>
                                        </p:tav>
                                        <p:tav tm="100000">
                                          <p:val>
                                            <p:strVal val="#ppt_x"/>
                                          </p:val>
                                        </p:tav>
                                      </p:tavLst>
                                    </p:anim>
                                    <p:anim calcmode="lin" valueType="num">
                                      <p:cBhvr>
                                        <p:cTn id="41" dur="500" fill="hold"/>
                                        <p:tgtEl>
                                          <p:spTgt spid="19"/>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500"/>
                                        <p:tgtEl>
                                          <p:spTgt spid="5"/>
                                        </p:tgtEl>
                                      </p:cBhvr>
                                    </p:animEffect>
                                    <p:anim calcmode="lin" valueType="num">
                                      <p:cBhvr>
                                        <p:cTn id="45" dur="500" fill="hold"/>
                                        <p:tgtEl>
                                          <p:spTgt spid="5"/>
                                        </p:tgtEl>
                                        <p:attrNameLst>
                                          <p:attrName>ppt_x</p:attrName>
                                        </p:attrNameLst>
                                      </p:cBhvr>
                                      <p:tavLst>
                                        <p:tav tm="0">
                                          <p:val>
                                            <p:strVal val="#ppt_x"/>
                                          </p:val>
                                        </p:tav>
                                        <p:tav tm="100000">
                                          <p:val>
                                            <p:strVal val="#ppt_x"/>
                                          </p:val>
                                        </p:tav>
                                      </p:tavLst>
                                    </p:anim>
                                    <p:anim calcmode="lin" valueType="num">
                                      <p:cBhvr>
                                        <p:cTn id="46" dur="500" fill="hold"/>
                                        <p:tgtEl>
                                          <p:spTgt spid="5"/>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49" presetClass="entr" presetSubtype="0" decel="100000"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fltVal val="0"/>
                                          </p:val>
                                        </p:tav>
                                        <p:tav tm="100000">
                                          <p:val>
                                            <p:strVal val="#ppt_w"/>
                                          </p:val>
                                        </p:tav>
                                      </p:tavLst>
                                    </p:anim>
                                    <p:anim calcmode="lin" valueType="num">
                                      <p:cBhvr>
                                        <p:cTn id="51" dur="500" fill="hold"/>
                                        <p:tgtEl>
                                          <p:spTgt spid="35"/>
                                        </p:tgtEl>
                                        <p:attrNameLst>
                                          <p:attrName>ppt_h</p:attrName>
                                        </p:attrNameLst>
                                      </p:cBhvr>
                                      <p:tavLst>
                                        <p:tav tm="0">
                                          <p:val>
                                            <p:fltVal val="0"/>
                                          </p:val>
                                        </p:tav>
                                        <p:tav tm="100000">
                                          <p:val>
                                            <p:strVal val="#ppt_h"/>
                                          </p:val>
                                        </p:tav>
                                      </p:tavLst>
                                    </p:anim>
                                    <p:anim calcmode="lin" valueType="num">
                                      <p:cBhvr>
                                        <p:cTn id="52" dur="500" fill="hold"/>
                                        <p:tgtEl>
                                          <p:spTgt spid="35"/>
                                        </p:tgtEl>
                                        <p:attrNameLst>
                                          <p:attrName>style.rotation</p:attrName>
                                        </p:attrNameLst>
                                      </p:cBhvr>
                                      <p:tavLst>
                                        <p:tav tm="0">
                                          <p:val>
                                            <p:fltVal val="360"/>
                                          </p:val>
                                        </p:tav>
                                        <p:tav tm="100000">
                                          <p:val>
                                            <p:fltVal val="0"/>
                                          </p:val>
                                        </p:tav>
                                      </p:tavLst>
                                    </p:anim>
                                    <p:animEffect transition="in" filter="fade">
                                      <p:cBhvr>
                                        <p:cTn id="53" dur="500"/>
                                        <p:tgtEl>
                                          <p:spTgt spid="35"/>
                                        </p:tgtEl>
                                      </p:cBhvr>
                                    </p:animEffect>
                                  </p:childTnLst>
                                </p:cTn>
                              </p:par>
                              <p:par>
                                <p:cTn id="54" presetID="49" presetClass="entr" presetSubtype="0" decel="100000" fill="hold" nodeType="withEffect">
                                  <p:stCondLst>
                                    <p:cond delay="0"/>
                                  </p:stCondLst>
                                  <p:childTnLst>
                                    <p:set>
                                      <p:cBhvr>
                                        <p:cTn id="55" dur="1" fill="hold">
                                          <p:stCondLst>
                                            <p:cond delay="0"/>
                                          </p:stCondLst>
                                        </p:cTn>
                                        <p:tgtEl>
                                          <p:spTgt spid="36"/>
                                        </p:tgtEl>
                                        <p:attrNameLst>
                                          <p:attrName>style.visibility</p:attrName>
                                        </p:attrNameLst>
                                      </p:cBhvr>
                                      <p:to>
                                        <p:strVal val="visible"/>
                                      </p:to>
                                    </p:set>
                                    <p:anim calcmode="lin" valueType="num">
                                      <p:cBhvr>
                                        <p:cTn id="56" dur="500" fill="hold"/>
                                        <p:tgtEl>
                                          <p:spTgt spid="36"/>
                                        </p:tgtEl>
                                        <p:attrNameLst>
                                          <p:attrName>ppt_w</p:attrName>
                                        </p:attrNameLst>
                                      </p:cBhvr>
                                      <p:tavLst>
                                        <p:tav tm="0">
                                          <p:val>
                                            <p:fltVal val="0"/>
                                          </p:val>
                                        </p:tav>
                                        <p:tav tm="100000">
                                          <p:val>
                                            <p:strVal val="#ppt_w"/>
                                          </p:val>
                                        </p:tav>
                                      </p:tavLst>
                                    </p:anim>
                                    <p:anim calcmode="lin" valueType="num">
                                      <p:cBhvr>
                                        <p:cTn id="57" dur="500" fill="hold"/>
                                        <p:tgtEl>
                                          <p:spTgt spid="36"/>
                                        </p:tgtEl>
                                        <p:attrNameLst>
                                          <p:attrName>ppt_h</p:attrName>
                                        </p:attrNameLst>
                                      </p:cBhvr>
                                      <p:tavLst>
                                        <p:tav tm="0">
                                          <p:val>
                                            <p:fltVal val="0"/>
                                          </p:val>
                                        </p:tav>
                                        <p:tav tm="100000">
                                          <p:val>
                                            <p:strVal val="#ppt_h"/>
                                          </p:val>
                                        </p:tav>
                                      </p:tavLst>
                                    </p:anim>
                                    <p:anim calcmode="lin" valueType="num">
                                      <p:cBhvr>
                                        <p:cTn id="58" dur="500" fill="hold"/>
                                        <p:tgtEl>
                                          <p:spTgt spid="36"/>
                                        </p:tgtEl>
                                        <p:attrNameLst>
                                          <p:attrName>style.rotation</p:attrName>
                                        </p:attrNameLst>
                                      </p:cBhvr>
                                      <p:tavLst>
                                        <p:tav tm="0">
                                          <p:val>
                                            <p:fltVal val="360"/>
                                          </p:val>
                                        </p:tav>
                                        <p:tav tm="100000">
                                          <p:val>
                                            <p:fltVal val="0"/>
                                          </p:val>
                                        </p:tav>
                                      </p:tavLst>
                                    </p:anim>
                                    <p:animEffect transition="in" filter="fade">
                                      <p:cBhvr>
                                        <p:cTn id="59" dur="500"/>
                                        <p:tgtEl>
                                          <p:spTgt spid="36"/>
                                        </p:tgtEl>
                                      </p:cBhvr>
                                    </p:animEffect>
                                  </p:childTnLst>
                                </p:cTn>
                              </p:par>
                              <p:par>
                                <p:cTn id="60" presetID="49" presetClass="entr" presetSubtype="0" decel="100000" fill="hold" nodeType="with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p:cTn id="62" dur="500" fill="hold"/>
                                        <p:tgtEl>
                                          <p:spTgt spid="37"/>
                                        </p:tgtEl>
                                        <p:attrNameLst>
                                          <p:attrName>ppt_w</p:attrName>
                                        </p:attrNameLst>
                                      </p:cBhvr>
                                      <p:tavLst>
                                        <p:tav tm="0">
                                          <p:val>
                                            <p:fltVal val="0"/>
                                          </p:val>
                                        </p:tav>
                                        <p:tav tm="100000">
                                          <p:val>
                                            <p:strVal val="#ppt_w"/>
                                          </p:val>
                                        </p:tav>
                                      </p:tavLst>
                                    </p:anim>
                                    <p:anim calcmode="lin" valueType="num">
                                      <p:cBhvr>
                                        <p:cTn id="63" dur="500" fill="hold"/>
                                        <p:tgtEl>
                                          <p:spTgt spid="37"/>
                                        </p:tgtEl>
                                        <p:attrNameLst>
                                          <p:attrName>ppt_h</p:attrName>
                                        </p:attrNameLst>
                                      </p:cBhvr>
                                      <p:tavLst>
                                        <p:tav tm="0">
                                          <p:val>
                                            <p:fltVal val="0"/>
                                          </p:val>
                                        </p:tav>
                                        <p:tav tm="100000">
                                          <p:val>
                                            <p:strVal val="#ppt_h"/>
                                          </p:val>
                                        </p:tav>
                                      </p:tavLst>
                                    </p:anim>
                                    <p:anim calcmode="lin" valueType="num">
                                      <p:cBhvr>
                                        <p:cTn id="64" dur="500" fill="hold"/>
                                        <p:tgtEl>
                                          <p:spTgt spid="37"/>
                                        </p:tgtEl>
                                        <p:attrNameLst>
                                          <p:attrName>style.rotation</p:attrName>
                                        </p:attrNameLst>
                                      </p:cBhvr>
                                      <p:tavLst>
                                        <p:tav tm="0">
                                          <p:val>
                                            <p:fltVal val="360"/>
                                          </p:val>
                                        </p:tav>
                                        <p:tav tm="100000">
                                          <p:val>
                                            <p:fltVal val="0"/>
                                          </p:val>
                                        </p:tav>
                                      </p:tavLst>
                                    </p:anim>
                                    <p:animEffect transition="in" filter="fade">
                                      <p:cBhvr>
                                        <p:cTn id="65" dur="500"/>
                                        <p:tgtEl>
                                          <p:spTgt spid="37"/>
                                        </p:tgtEl>
                                      </p:cBhvr>
                                    </p:animEffect>
                                  </p:childTnLst>
                                </p:cTn>
                              </p:par>
                              <p:par>
                                <p:cTn id="66" presetID="49" presetClass="entr" presetSubtype="0" decel="100000" fill="hold" nodeType="withEffect">
                                  <p:stCondLst>
                                    <p:cond delay="0"/>
                                  </p:stCondLst>
                                  <p:childTnLst>
                                    <p:set>
                                      <p:cBhvr>
                                        <p:cTn id="67" dur="1" fill="hold">
                                          <p:stCondLst>
                                            <p:cond delay="0"/>
                                          </p:stCondLst>
                                        </p:cTn>
                                        <p:tgtEl>
                                          <p:spTgt spid="34"/>
                                        </p:tgtEl>
                                        <p:attrNameLst>
                                          <p:attrName>style.visibility</p:attrName>
                                        </p:attrNameLst>
                                      </p:cBhvr>
                                      <p:to>
                                        <p:strVal val="visible"/>
                                      </p:to>
                                    </p:set>
                                    <p:anim calcmode="lin" valueType="num">
                                      <p:cBhvr>
                                        <p:cTn id="68" dur="500" fill="hold"/>
                                        <p:tgtEl>
                                          <p:spTgt spid="34"/>
                                        </p:tgtEl>
                                        <p:attrNameLst>
                                          <p:attrName>ppt_w</p:attrName>
                                        </p:attrNameLst>
                                      </p:cBhvr>
                                      <p:tavLst>
                                        <p:tav tm="0">
                                          <p:val>
                                            <p:fltVal val="0"/>
                                          </p:val>
                                        </p:tav>
                                        <p:tav tm="100000">
                                          <p:val>
                                            <p:strVal val="#ppt_w"/>
                                          </p:val>
                                        </p:tav>
                                      </p:tavLst>
                                    </p:anim>
                                    <p:anim calcmode="lin" valueType="num">
                                      <p:cBhvr>
                                        <p:cTn id="69" dur="500" fill="hold"/>
                                        <p:tgtEl>
                                          <p:spTgt spid="34"/>
                                        </p:tgtEl>
                                        <p:attrNameLst>
                                          <p:attrName>ppt_h</p:attrName>
                                        </p:attrNameLst>
                                      </p:cBhvr>
                                      <p:tavLst>
                                        <p:tav tm="0">
                                          <p:val>
                                            <p:fltVal val="0"/>
                                          </p:val>
                                        </p:tav>
                                        <p:tav tm="100000">
                                          <p:val>
                                            <p:strVal val="#ppt_h"/>
                                          </p:val>
                                        </p:tav>
                                      </p:tavLst>
                                    </p:anim>
                                    <p:anim calcmode="lin" valueType="num">
                                      <p:cBhvr>
                                        <p:cTn id="70" dur="500" fill="hold"/>
                                        <p:tgtEl>
                                          <p:spTgt spid="34"/>
                                        </p:tgtEl>
                                        <p:attrNameLst>
                                          <p:attrName>style.rotation</p:attrName>
                                        </p:attrNameLst>
                                      </p:cBhvr>
                                      <p:tavLst>
                                        <p:tav tm="0">
                                          <p:val>
                                            <p:fltVal val="360"/>
                                          </p:val>
                                        </p:tav>
                                        <p:tav tm="100000">
                                          <p:val>
                                            <p:fltVal val="0"/>
                                          </p:val>
                                        </p:tav>
                                      </p:tavLst>
                                    </p:anim>
                                    <p:animEffect transition="in" filter="fade">
                                      <p:cBhvr>
                                        <p:cTn id="71" dur="500"/>
                                        <p:tgtEl>
                                          <p:spTgt spid="34"/>
                                        </p:tgtEl>
                                      </p:cBhvr>
                                    </p:animEffect>
                                  </p:childTnLst>
                                </p:cTn>
                              </p:par>
                            </p:childTnLst>
                          </p:cTn>
                        </p:par>
                        <p:par>
                          <p:cTn id="72" fill="hold">
                            <p:stCondLst>
                              <p:cond delay="3500"/>
                            </p:stCondLst>
                            <p:childTnLst>
                              <p:par>
                                <p:cTn id="73" presetID="2" presetClass="entr" presetSubtype="4"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500" fill="hold"/>
                                        <p:tgtEl>
                                          <p:spTgt spid="13"/>
                                        </p:tgtEl>
                                        <p:attrNameLst>
                                          <p:attrName>ppt_x</p:attrName>
                                        </p:attrNameLst>
                                      </p:cBhvr>
                                      <p:tavLst>
                                        <p:tav tm="0">
                                          <p:val>
                                            <p:strVal val="#ppt_x"/>
                                          </p:val>
                                        </p:tav>
                                        <p:tav tm="100000">
                                          <p:val>
                                            <p:strVal val="#ppt_x"/>
                                          </p:val>
                                        </p:tav>
                                      </p:tavLst>
                                    </p:anim>
                                    <p:anim calcmode="lin" valueType="num">
                                      <p:cBhvr additive="base">
                                        <p:cTn id="76" dur="500" fill="hold"/>
                                        <p:tgtEl>
                                          <p:spTgt spid="1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additive="base">
                                        <p:cTn id="79" dur="500" fill="hold"/>
                                        <p:tgtEl>
                                          <p:spTgt spid="7"/>
                                        </p:tgtEl>
                                        <p:attrNameLst>
                                          <p:attrName>ppt_x</p:attrName>
                                        </p:attrNameLst>
                                      </p:cBhvr>
                                      <p:tavLst>
                                        <p:tav tm="0">
                                          <p:val>
                                            <p:strVal val="#ppt_x"/>
                                          </p:val>
                                        </p:tav>
                                        <p:tav tm="100000">
                                          <p:val>
                                            <p:strVal val="#ppt_x"/>
                                          </p:val>
                                        </p:tav>
                                      </p:tavLst>
                                    </p:anim>
                                    <p:anim calcmode="lin" valueType="num">
                                      <p:cBhvr additive="base">
                                        <p:cTn id="80" dur="500" fill="hold"/>
                                        <p:tgtEl>
                                          <p:spTgt spid="7"/>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500" fill="hold"/>
                                        <p:tgtEl>
                                          <p:spTgt spid="9"/>
                                        </p:tgtEl>
                                        <p:attrNameLst>
                                          <p:attrName>ppt_x</p:attrName>
                                        </p:attrNameLst>
                                      </p:cBhvr>
                                      <p:tavLst>
                                        <p:tav tm="0">
                                          <p:val>
                                            <p:strVal val="#ppt_x"/>
                                          </p:val>
                                        </p:tav>
                                        <p:tav tm="100000">
                                          <p:val>
                                            <p:strVal val="#ppt_x"/>
                                          </p:val>
                                        </p:tav>
                                      </p:tavLst>
                                    </p:anim>
                                    <p:anim calcmode="lin" valueType="num">
                                      <p:cBhvr additive="base">
                                        <p:cTn id="84" dur="500" fill="hold"/>
                                        <p:tgtEl>
                                          <p:spTgt spid="9"/>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1"/>
                                        </p:tgtEl>
                                        <p:attrNameLst>
                                          <p:attrName>style.visibility</p:attrName>
                                        </p:attrNameLst>
                                      </p:cBhvr>
                                      <p:to>
                                        <p:strVal val="visible"/>
                                      </p:to>
                                    </p:set>
                                    <p:anim calcmode="lin" valueType="num">
                                      <p:cBhvr additive="base">
                                        <p:cTn id="87" dur="500" fill="hold"/>
                                        <p:tgtEl>
                                          <p:spTgt spid="11"/>
                                        </p:tgtEl>
                                        <p:attrNameLst>
                                          <p:attrName>ppt_x</p:attrName>
                                        </p:attrNameLst>
                                      </p:cBhvr>
                                      <p:tavLst>
                                        <p:tav tm="0">
                                          <p:val>
                                            <p:strVal val="#ppt_x"/>
                                          </p:val>
                                        </p:tav>
                                        <p:tav tm="100000">
                                          <p:val>
                                            <p:strVal val="#ppt_x"/>
                                          </p:val>
                                        </p:tav>
                                      </p:tavLst>
                                    </p:anim>
                                    <p:anim calcmode="lin" valueType="num">
                                      <p:cBhvr additive="base">
                                        <p:cTn id="8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P spid="13" grpId="0"/>
      <p:bldP spid="14" grpId="0" animBg="1"/>
      <p:bldP spid="19" grpId="0"/>
      <p:bldP spid="25" grpId="0" animBg="1"/>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292022" y="324893"/>
            <a:ext cx="1126156" cy="369332"/>
          </a:xfrm>
          <a:prstGeom prst="rect">
            <a:avLst/>
          </a:prstGeom>
          <a:noFill/>
        </p:spPr>
        <p:txBody>
          <a:bodyPr wrap="square" rtlCol="0">
            <a:spAutoFit/>
          </a:bodyPr>
          <a:lstStyle/>
          <a:p>
            <a:r>
              <a:rPr lang="zh-CN" altLang="en-US" dirty="0">
                <a:solidFill>
                  <a:schemeClr val="bg1"/>
                </a:solidFill>
                <a:latin typeface="华文黑体" charset="-122"/>
                <a:ea typeface="华文黑体" charset="-122"/>
              </a:rPr>
              <a:t>项目简介</a:t>
            </a:r>
          </a:p>
        </p:txBody>
      </p:sp>
      <p:sp>
        <p:nvSpPr>
          <p:cNvPr id="7" name="文本框 6"/>
          <p:cNvSpPr txBox="1"/>
          <p:nvPr/>
        </p:nvSpPr>
        <p:spPr>
          <a:xfrm>
            <a:off x="7003359" y="324893"/>
            <a:ext cx="1126156" cy="369332"/>
          </a:xfrm>
          <a:prstGeom prst="rect">
            <a:avLst/>
          </a:prstGeom>
          <a:noFill/>
        </p:spPr>
        <p:txBody>
          <a:bodyPr wrap="square" rtlCol="0">
            <a:spAutoFit/>
          </a:bodyPr>
          <a:lstStyle/>
          <a:p>
            <a:r>
              <a:rPr lang="zh-CN" altLang="en-US" dirty="0">
                <a:solidFill>
                  <a:schemeClr val="bg1"/>
                </a:solidFill>
                <a:latin typeface="华文黑体" charset="-122"/>
                <a:ea typeface="华文黑体" charset="-122"/>
              </a:rPr>
              <a:t>市场前景</a:t>
            </a:r>
          </a:p>
        </p:txBody>
      </p:sp>
      <p:sp>
        <p:nvSpPr>
          <p:cNvPr id="8" name="文本框 7"/>
          <p:cNvSpPr txBox="1"/>
          <p:nvPr/>
        </p:nvSpPr>
        <p:spPr>
          <a:xfrm>
            <a:off x="8714696" y="324893"/>
            <a:ext cx="1126156" cy="369332"/>
          </a:xfrm>
          <a:prstGeom prst="rect">
            <a:avLst/>
          </a:prstGeom>
          <a:noFill/>
        </p:spPr>
        <p:txBody>
          <a:bodyPr wrap="square" rtlCol="0">
            <a:spAutoFit/>
          </a:bodyPr>
          <a:lstStyle/>
          <a:p>
            <a:r>
              <a:rPr lang="zh-CN" altLang="en-US" dirty="0">
                <a:solidFill>
                  <a:schemeClr val="bg1"/>
                </a:solidFill>
                <a:latin typeface="华文黑体" charset="-122"/>
                <a:ea typeface="华文黑体" charset="-122"/>
              </a:rPr>
              <a:t>产品计划</a:t>
            </a:r>
          </a:p>
        </p:txBody>
      </p:sp>
      <p:sp>
        <p:nvSpPr>
          <p:cNvPr id="9" name="文本框 8"/>
          <p:cNvSpPr txBox="1"/>
          <p:nvPr/>
        </p:nvSpPr>
        <p:spPr>
          <a:xfrm>
            <a:off x="10426032" y="324893"/>
            <a:ext cx="1126156" cy="369332"/>
          </a:xfrm>
          <a:prstGeom prst="rect">
            <a:avLst/>
          </a:prstGeom>
          <a:noFill/>
        </p:spPr>
        <p:txBody>
          <a:bodyPr wrap="square" rtlCol="0">
            <a:spAutoFit/>
          </a:bodyPr>
          <a:lstStyle/>
          <a:p>
            <a:r>
              <a:rPr lang="zh-CN" altLang="en-US" dirty="0">
                <a:solidFill>
                  <a:schemeClr val="bg1"/>
                </a:solidFill>
                <a:latin typeface="华文黑体" charset="-122"/>
                <a:ea typeface="华文黑体" charset="-122"/>
              </a:rPr>
              <a:t>预算报告</a:t>
            </a:r>
          </a:p>
        </p:txBody>
      </p:sp>
      <p:sp>
        <p:nvSpPr>
          <p:cNvPr id="10" name="矩形 9"/>
          <p:cNvSpPr/>
          <p:nvPr/>
        </p:nvSpPr>
        <p:spPr>
          <a:xfrm>
            <a:off x="823227" y="868679"/>
            <a:ext cx="110423" cy="1063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华文黑体" charset="-122"/>
              <a:ea typeface="华文黑体" charset="-122"/>
            </a:endParaRPr>
          </a:p>
        </p:txBody>
      </p:sp>
      <p:sp>
        <p:nvSpPr>
          <p:cNvPr id="12" name="矩形 11"/>
          <p:cNvSpPr/>
          <p:nvPr/>
        </p:nvSpPr>
        <p:spPr>
          <a:xfrm>
            <a:off x="823227" y="3471419"/>
            <a:ext cx="110423" cy="1063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华文黑体" charset="-122"/>
              <a:ea typeface="华文黑体" charset="-122"/>
            </a:endParaRPr>
          </a:p>
        </p:txBody>
      </p:sp>
      <p:sp>
        <p:nvSpPr>
          <p:cNvPr id="13" name="矩形 12"/>
          <p:cNvSpPr/>
          <p:nvPr/>
        </p:nvSpPr>
        <p:spPr>
          <a:xfrm>
            <a:off x="823227" y="4772789"/>
            <a:ext cx="110423" cy="1063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华文黑体" charset="-122"/>
              <a:ea typeface="华文黑体" charset="-122"/>
            </a:endParaRPr>
          </a:p>
        </p:txBody>
      </p:sp>
      <p:cxnSp>
        <p:nvCxnSpPr>
          <p:cNvPr id="15" name="直接连接符 14"/>
          <p:cNvCxnSpPr/>
          <p:nvPr/>
        </p:nvCxnSpPr>
        <p:spPr>
          <a:xfrm>
            <a:off x="4408371" y="849428"/>
            <a:ext cx="7143817" cy="19251"/>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3734602" y="3471419"/>
            <a:ext cx="4687503" cy="461665"/>
          </a:xfrm>
          <a:prstGeom prst="rect">
            <a:avLst/>
          </a:prstGeom>
          <a:noFill/>
        </p:spPr>
        <p:txBody>
          <a:bodyPr wrap="square" rtlCol="0">
            <a:spAutoFit/>
          </a:bodyPr>
          <a:lstStyle/>
          <a:p>
            <a:pPr algn="dist"/>
            <a:r>
              <a:rPr lang="zh-CN" altLang="en-US" sz="2400" dirty="0">
                <a:solidFill>
                  <a:schemeClr val="bg1"/>
                </a:solidFill>
                <a:latin typeface="华文黑体" charset="-122"/>
                <a:ea typeface="华文黑体" charset="-122"/>
              </a:rPr>
              <a:t>ADD YOUR TEXT </a:t>
            </a:r>
            <a:r>
              <a:rPr lang="en-US" altLang="zh-CN" sz="2400" dirty="0">
                <a:solidFill>
                  <a:schemeClr val="bg1"/>
                </a:solidFill>
                <a:latin typeface="华文黑体" charset="-122"/>
                <a:ea typeface="华文黑体" charset="-122"/>
              </a:rPr>
              <a:t>HERE</a:t>
            </a:r>
            <a:endParaRPr lang="zh-CN" altLang="en-US" sz="2400" dirty="0">
              <a:solidFill>
                <a:schemeClr val="bg1"/>
              </a:solidFill>
              <a:latin typeface="华文黑体" charset="-122"/>
              <a:ea typeface="华文黑体" charset="-122"/>
            </a:endParaRPr>
          </a:p>
        </p:txBody>
      </p:sp>
      <p:sp>
        <p:nvSpPr>
          <p:cNvPr id="17" name="文本框 16"/>
          <p:cNvSpPr txBox="1"/>
          <p:nvPr/>
        </p:nvSpPr>
        <p:spPr>
          <a:xfrm>
            <a:off x="5062888" y="4350211"/>
            <a:ext cx="2066223" cy="369332"/>
          </a:xfrm>
          <a:prstGeom prst="rect">
            <a:avLst/>
          </a:prstGeom>
          <a:noFill/>
        </p:spPr>
        <p:txBody>
          <a:bodyPr wrap="square" rtlCol="0">
            <a:spAutoFit/>
          </a:bodyPr>
          <a:lstStyle/>
          <a:p>
            <a:pPr algn="ctr"/>
            <a:r>
              <a:rPr lang="zh-CN" altLang="en-US" dirty="0">
                <a:solidFill>
                  <a:schemeClr val="bg1"/>
                </a:solidFill>
                <a:latin typeface="华文黑体" charset="-122"/>
                <a:ea typeface="华文黑体" charset="-122"/>
              </a:rPr>
              <a:t>汇报人：萌萌队</a:t>
            </a:r>
          </a:p>
        </p:txBody>
      </p:sp>
      <p:sp>
        <p:nvSpPr>
          <p:cNvPr id="2" name="矩形 1"/>
          <p:cNvSpPr/>
          <p:nvPr/>
        </p:nvSpPr>
        <p:spPr>
          <a:xfrm>
            <a:off x="755850" y="3702251"/>
            <a:ext cx="8331000" cy="2502497"/>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grpSp>
        <p:nvGrpSpPr>
          <p:cNvPr id="18" name="组合 17"/>
          <p:cNvGrpSpPr/>
          <p:nvPr/>
        </p:nvGrpSpPr>
        <p:grpSpPr>
          <a:xfrm>
            <a:off x="792407" y="675130"/>
            <a:ext cx="5876362" cy="974703"/>
            <a:chOff x="792407" y="675130"/>
            <a:chExt cx="5876362" cy="974703"/>
          </a:xfrm>
        </p:grpSpPr>
        <p:sp>
          <p:nvSpPr>
            <p:cNvPr id="19" name="文本框 18"/>
            <p:cNvSpPr txBox="1"/>
            <p:nvPr/>
          </p:nvSpPr>
          <p:spPr>
            <a:xfrm>
              <a:off x="792407" y="675130"/>
              <a:ext cx="4861956" cy="584775"/>
            </a:xfrm>
            <a:prstGeom prst="rect">
              <a:avLst/>
            </a:prstGeom>
            <a:noFill/>
          </p:spPr>
          <p:txBody>
            <a:bodyPr wrap="square" rtlCol="0">
              <a:spAutoFit/>
            </a:bodyPr>
            <a:lstStyle/>
            <a:p>
              <a:r>
                <a:rPr lang="zh-CN" altLang="en-US" sz="3200" dirty="0">
                  <a:solidFill>
                    <a:srgbClr val="3F434F"/>
                  </a:solidFill>
                  <a:latin typeface="华文黑体" charset="-122"/>
                  <a:ea typeface="华文黑体" charset="-122"/>
                </a:rPr>
                <a:t>点击添加标题</a:t>
              </a:r>
            </a:p>
          </p:txBody>
        </p:sp>
        <p:cxnSp>
          <p:nvCxnSpPr>
            <p:cNvPr id="20" name="直接连接符 19"/>
            <p:cNvCxnSpPr/>
            <p:nvPr/>
          </p:nvCxnSpPr>
          <p:spPr>
            <a:xfrm>
              <a:off x="849444" y="1649833"/>
              <a:ext cx="1400270" cy="0"/>
            </a:xfrm>
            <a:prstGeom prst="line">
              <a:avLst/>
            </a:prstGeom>
            <a:ln w="76200">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800435" y="1192437"/>
              <a:ext cx="5868334" cy="313932"/>
            </a:xfrm>
            <a:prstGeom prst="rect">
              <a:avLst/>
            </a:prstGeom>
            <a:noFill/>
          </p:spPr>
          <p:txBody>
            <a:bodyPr wrap="square" rtlCol="0">
              <a:spAutoFit/>
            </a:bodyPr>
            <a:lstStyle/>
            <a:p>
              <a:pPr>
                <a:lnSpc>
                  <a:spcPct val="120000"/>
                </a:lnSpc>
              </a:pPr>
              <a:r>
                <a:rPr lang="en-US" altLang="zh-CN" sz="1200" dirty="0" err="1">
                  <a:latin typeface="华文黑体" charset="-122"/>
                  <a:ea typeface="华文黑体" charset="-122"/>
                  <a:sym typeface="+mn-ea"/>
                </a:rPr>
                <a:t>Lorem</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ipsum</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doloror</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amet</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consectetur</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adipisicing</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elit</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sed</a:t>
              </a:r>
              <a:r>
                <a:rPr lang="en-US" altLang="zh-CN" sz="1200" dirty="0">
                  <a:latin typeface="华文黑体" charset="-122"/>
                  <a:ea typeface="华文黑体" charset="-122"/>
                  <a:sym typeface="+mn-ea"/>
                </a:rPr>
                <a:t> do </a:t>
              </a:r>
              <a:r>
                <a:rPr lang="en-US" altLang="zh-CN" sz="1200" dirty="0" err="1">
                  <a:latin typeface="华文黑体" charset="-122"/>
                  <a:ea typeface="华文黑体" charset="-122"/>
                  <a:sym typeface="+mn-ea"/>
                </a:rPr>
                <a:t>eiusmod</a:t>
              </a:r>
              <a:endParaRPr lang="zh-CN" altLang="en-US" sz="1200" dirty="0">
                <a:latin typeface="华文黑体" charset="-122"/>
                <a:ea typeface="华文黑体" charset="-122"/>
                <a:sym typeface="+mn-ea"/>
              </a:endParaRPr>
            </a:p>
          </p:txBody>
        </p:sp>
      </p:grpSp>
      <p:sp>
        <p:nvSpPr>
          <p:cNvPr id="22" name="文本框 21"/>
          <p:cNvSpPr txBox="1"/>
          <p:nvPr/>
        </p:nvSpPr>
        <p:spPr>
          <a:xfrm>
            <a:off x="709065" y="2387846"/>
            <a:ext cx="5146035" cy="10895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dirty="0" err="1">
                <a:latin typeface="华文黑体" charset="-122"/>
                <a:ea typeface="华文黑体" charset="-122"/>
                <a:sym typeface="+mn-ea"/>
              </a:rPr>
              <a:t>Lorem</a:t>
            </a:r>
            <a:r>
              <a:rPr lang="en-US" altLang="zh-CN" dirty="0">
                <a:latin typeface="华文黑体" charset="-122"/>
                <a:ea typeface="华文黑体" charset="-122"/>
                <a:sym typeface="+mn-ea"/>
              </a:rPr>
              <a:t> </a:t>
            </a:r>
            <a:r>
              <a:rPr lang="en-US" altLang="zh-CN" dirty="0" err="1">
                <a:latin typeface="华文黑体" charset="-122"/>
                <a:ea typeface="华文黑体" charset="-122"/>
                <a:sym typeface="+mn-ea"/>
              </a:rPr>
              <a:t>ipsum</a:t>
            </a:r>
            <a:r>
              <a:rPr lang="en-US" altLang="zh-CN" dirty="0">
                <a:latin typeface="华文黑体" charset="-122"/>
                <a:ea typeface="华文黑体" charset="-122"/>
                <a:sym typeface="+mn-ea"/>
              </a:rPr>
              <a:t> </a:t>
            </a:r>
            <a:r>
              <a:rPr lang="en-US" altLang="zh-CN" dirty="0" err="1">
                <a:latin typeface="华文黑体" charset="-122"/>
                <a:ea typeface="华文黑体" charset="-122"/>
                <a:sym typeface="+mn-ea"/>
              </a:rPr>
              <a:t>doloror</a:t>
            </a:r>
            <a:r>
              <a:rPr lang="en-US" altLang="zh-CN" dirty="0">
                <a:latin typeface="华文黑体" charset="-122"/>
                <a:ea typeface="华文黑体" charset="-122"/>
                <a:sym typeface="+mn-ea"/>
              </a:rPr>
              <a:t> </a:t>
            </a:r>
            <a:r>
              <a:rPr lang="en-US" altLang="zh-CN" dirty="0" err="1">
                <a:latin typeface="华文黑体" charset="-122"/>
                <a:ea typeface="华文黑体" charset="-122"/>
                <a:sym typeface="+mn-ea"/>
              </a:rPr>
              <a:t>amet</a:t>
            </a:r>
            <a:r>
              <a:rPr lang="en-US" altLang="zh-CN" dirty="0">
                <a:latin typeface="华文黑体" charset="-122"/>
                <a:ea typeface="华文黑体" charset="-122"/>
                <a:sym typeface="+mn-ea"/>
              </a:rPr>
              <a:t> </a:t>
            </a:r>
            <a:r>
              <a:rPr lang="en-US" altLang="zh-CN" dirty="0" err="1">
                <a:latin typeface="华文黑体" charset="-122"/>
                <a:ea typeface="华文黑体" charset="-122"/>
                <a:sym typeface="+mn-ea"/>
              </a:rPr>
              <a:t>consectetur</a:t>
            </a:r>
            <a:r>
              <a:rPr lang="en-US" altLang="zh-CN" dirty="0">
                <a:latin typeface="华文黑体" charset="-122"/>
                <a:ea typeface="华文黑体" charset="-122"/>
                <a:sym typeface="+mn-ea"/>
              </a:rPr>
              <a:t> </a:t>
            </a:r>
            <a:r>
              <a:rPr lang="en-US" altLang="zh-CN" dirty="0" err="1">
                <a:latin typeface="华文黑体" charset="-122"/>
                <a:ea typeface="华文黑体" charset="-122"/>
                <a:sym typeface="+mn-ea"/>
              </a:rPr>
              <a:t>adipisicing</a:t>
            </a:r>
            <a:r>
              <a:rPr lang="en-US" altLang="zh-CN" dirty="0">
                <a:latin typeface="华文黑体" charset="-122"/>
                <a:ea typeface="华文黑体" charset="-122"/>
                <a:sym typeface="+mn-ea"/>
              </a:rPr>
              <a:t> </a:t>
            </a:r>
            <a:r>
              <a:rPr lang="en-US" altLang="zh-CN" dirty="0" err="1">
                <a:latin typeface="华文黑体" charset="-122"/>
                <a:ea typeface="华文黑体" charset="-122"/>
                <a:sym typeface="+mn-ea"/>
              </a:rPr>
              <a:t>elit</a:t>
            </a:r>
            <a:r>
              <a:rPr lang="en-US" altLang="zh-CN" dirty="0">
                <a:latin typeface="华文黑体" charset="-122"/>
                <a:ea typeface="华文黑体" charset="-122"/>
                <a:sym typeface="+mn-ea"/>
              </a:rPr>
              <a:t> </a:t>
            </a:r>
            <a:r>
              <a:rPr lang="en-US" altLang="zh-CN" dirty="0" err="1">
                <a:latin typeface="华文黑体" charset="-122"/>
                <a:ea typeface="华文黑体" charset="-122"/>
                <a:sym typeface="+mn-ea"/>
              </a:rPr>
              <a:t>sed</a:t>
            </a:r>
            <a:r>
              <a:rPr lang="en-US" altLang="zh-CN" dirty="0">
                <a:latin typeface="华文黑体" charset="-122"/>
                <a:ea typeface="华文黑体" charset="-122"/>
                <a:sym typeface="+mn-ea"/>
              </a:rPr>
              <a:t> do </a:t>
            </a:r>
            <a:r>
              <a:rPr lang="en-US" altLang="zh-CN" dirty="0" err="1">
                <a:latin typeface="华文黑体" charset="-122"/>
                <a:ea typeface="华文黑体" charset="-122"/>
                <a:sym typeface="+mn-ea"/>
              </a:rPr>
              <a:t>eiusmod</a:t>
            </a:r>
            <a:r>
              <a:rPr lang="en-US" altLang="zh-CN" dirty="0">
                <a:latin typeface="华文黑体" charset="-122"/>
                <a:ea typeface="华文黑体" charset="-122"/>
                <a:sym typeface="+mn-ea"/>
              </a:rPr>
              <a:t> </a:t>
            </a:r>
            <a:r>
              <a:rPr lang="en-US" altLang="zh-CN" dirty="0" err="1">
                <a:latin typeface="华文黑体" charset="-122"/>
                <a:ea typeface="华文黑体" charset="-122"/>
                <a:sym typeface="+mn-ea"/>
              </a:rPr>
              <a:t>temporLorem</a:t>
            </a:r>
            <a:r>
              <a:rPr lang="en-US" altLang="zh-CN" dirty="0">
                <a:latin typeface="华文黑体" charset="-122"/>
                <a:ea typeface="华文黑体" charset="-122"/>
                <a:sym typeface="+mn-ea"/>
              </a:rPr>
              <a:t> </a:t>
            </a:r>
            <a:r>
              <a:rPr lang="en-US" altLang="zh-CN" dirty="0" err="1">
                <a:latin typeface="华文黑体" charset="-122"/>
                <a:ea typeface="华文黑体" charset="-122"/>
                <a:sym typeface="+mn-ea"/>
              </a:rPr>
              <a:t>ipsum</a:t>
            </a:r>
            <a:r>
              <a:rPr lang="en-US" altLang="zh-CN" dirty="0">
                <a:latin typeface="华文黑体" charset="-122"/>
                <a:ea typeface="华文黑体" charset="-122"/>
                <a:sym typeface="+mn-ea"/>
              </a:rPr>
              <a:t> </a:t>
            </a:r>
            <a:endParaRPr lang="zh-CN" altLang="en-US" dirty="0">
              <a:latin typeface="华文黑体" charset="-122"/>
              <a:ea typeface="华文黑体" charset="-122"/>
              <a:sym typeface="+mn-ea"/>
            </a:endParaRPr>
          </a:p>
        </p:txBody>
      </p:sp>
      <p:sp>
        <p:nvSpPr>
          <p:cNvPr id="25" name="矩形 24"/>
          <p:cNvSpPr/>
          <p:nvPr/>
        </p:nvSpPr>
        <p:spPr>
          <a:xfrm>
            <a:off x="755850" y="4561609"/>
            <a:ext cx="3766139" cy="867930"/>
          </a:xfrm>
          <a:prstGeom prst="rect">
            <a:avLst/>
          </a:prstGeom>
        </p:spPr>
        <p:txBody>
          <a:bodyPr wrap="square">
            <a:spAutoFit/>
          </a:bodyPr>
          <a:lstStyle/>
          <a:p>
            <a:pPr>
              <a:lnSpc>
                <a:spcPct val="120000"/>
              </a:lnSpc>
            </a:pPr>
            <a:r>
              <a:rPr lang="en-US" altLang="zh-CN" sz="1400" dirty="0" err="1">
                <a:solidFill>
                  <a:schemeClr val="bg1"/>
                </a:solidFill>
                <a:latin typeface="华文黑体" charset="-122"/>
                <a:ea typeface="华文黑体" charset="-122"/>
                <a:sym typeface="+mn-ea"/>
              </a:rPr>
              <a:t>Lorem</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ipsum</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doloror</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amet</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consectetur</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adipisicing</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elit</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sed</a:t>
            </a:r>
            <a:r>
              <a:rPr lang="en-US" altLang="zh-CN" sz="1400" dirty="0">
                <a:solidFill>
                  <a:schemeClr val="bg1"/>
                </a:solidFill>
                <a:latin typeface="华文黑体" charset="-122"/>
                <a:ea typeface="华文黑体" charset="-122"/>
                <a:sym typeface="+mn-ea"/>
              </a:rPr>
              <a:t> do </a:t>
            </a:r>
            <a:r>
              <a:rPr lang="en-US" altLang="zh-CN" sz="1400" dirty="0" err="1">
                <a:solidFill>
                  <a:schemeClr val="bg1"/>
                </a:solidFill>
                <a:latin typeface="华文黑体" charset="-122"/>
                <a:ea typeface="华文黑体" charset="-122"/>
                <a:sym typeface="+mn-ea"/>
              </a:rPr>
              <a:t>eiusmod</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temporLorem</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ipsum</a:t>
            </a:r>
            <a:r>
              <a:rPr lang="en-US" altLang="zh-CN" sz="1400" dirty="0">
                <a:solidFill>
                  <a:schemeClr val="bg1"/>
                </a:solidFill>
                <a:latin typeface="华文黑体" charset="-122"/>
                <a:ea typeface="华文黑体" charset="-122"/>
                <a:sym typeface="+mn-ea"/>
              </a:rPr>
              <a:t> </a:t>
            </a:r>
            <a:endParaRPr lang="zh-CN" altLang="en-US" sz="1400" dirty="0">
              <a:solidFill>
                <a:schemeClr val="bg1"/>
              </a:solidFill>
              <a:latin typeface="华文黑体" charset="-122"/>
              <a:ea typeface="华文黑体" charset="-122"/>
              <a:sym typeface="+mn-ea"/>
            </a:endParaRPr>
          </a:p>
        </p:txBody>
      </p:sp>
      <p:grpSp>
        <p:nvGrpSpPr>
          <p:cNvPr id="3" name="组合 2">
            <a:extLst>
              <a:ext uri="{FF2B5EF4-FFF2-40B4-BE49-F238E27FC236}">
                <a16:creationId xmlns:a16="http://schemas.microsoft.com/office/drawing/2014/main" id="{55FA97FE-FB6B-4D15-8F4B-0B73107AF750}"/>
              </a:ext>
            </a:extLst>
          </p:cNvPr>
          <p:cNvGrpSpPr/>
          <p:nvPr/>
        </p:nvGrpSpPr>
        <p:grpSpPr>
          <a:xfrm>
            <a:off x="6729074" y="1630782"/>
            <a:ext cx="5228854" cy="3493667"/>
            <a:chOff x="6729074" y="1630782"/>
            <a:chExt cx="5228854" cy="3493667"/>
          </a:xfrm>
        </p:grpSpPr>
        <p:pic>
          <p:nvPicPr>
            <p:cNvPr id="23" name="PA_图片 22"/>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6729074" y="1630782"/>
              <a:ext cx="5228854" cy="3493667"/>
            </a:xfrm>
            <a:prstGeom prst="rect">
              <a:avLst/>
            </a:prstGeom>
            <a:ln w="28575">
              <a:solidFill>
                <a:schemeClr val="bg1"/>
              </a:solidFill>
            </a:ln>
            <a:effectLst>
              <a:outerShdw blurRad="50800" dist="38100" dir="2700000" algn="tl" rotWithShape="0">
                <a:prstClr val="black">
                  <a:alpha val="40000"/>
                </a:prstClr>
              </a:outerShdw>
            </a:effectLst>
          </p:spPr>
        </p:pic>
        <p:sp>
          <p:nvSpPr>
            <p:cNvPr id="24" name="PA_椭圆 62">
              <a:extLst>
                <a:ext uri="{FF2B5EF4-FFF2-40B4-BE49-F238E27FC236}">
                  <a16:creationId xmlns:a16="http://schemas.microsoft.com/office/drawing/2014/main" id="{0370B66B-B4BB-4291-BF7F-4627B5F35189}"/>
                </a:ext>
              </a:extLst>
            </p:cNvPr>
            <p:cNvSpPr/>
            <p:nvPr>
              <p:custDataLst>
                <p:tags r:id="rId4"/>
              </p:custDataLst>
            </p:nvPr>
          </p:nvSpPr>
          <p:spPr>
            <a:xfrm>
              <a:off x="11278532" y="1799979"/>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A_椭圆 62">
              <a:extLst>
                <a:ext uri="{FF2B5EF4-FFF2-40B4-BE49-F238E27FC236}">
                  <a16:creationId xmlns:a16="http://schemas.microsoft.com/office/drawing/2014/main" id="{1762FF21-13EE-4D64-9F65-2F14B3DA4FA6}"/>
                </a:ext>
              </a:extLst>
            </p:cNvPr>
            <p:cNvSpPr/>
            <p:nvPr>
              <p:custDataLst>
                <p:tags r:id="rId5"/>
              </p:custDataLst>
            </p:nvPr>
          </p:nvSpPr>
          <p:spPr>
            <a:xfrm>
              <a:off x="11278532" y="4768659"/>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PA_直接连接符 67">
            <a:extLst>
              <a:ext uri="{FF2B5EF4-FFF2-40B4-BE49-F238E27FC236}">
                <a16:creationId xmlns:a16="http://schemas.microsoft.com/office/drawing/2014/main" id="{0840DD23-792D-4CF3-BB0B-4ADDC8868BEE}"/>
              </a:ext>
            </a:extLst>
          </p:cNvPr>
          <p:cNvCxnSpPr>
            <a:cxnSpLocks/>
          </p:cNvCxnSpPr>
          <p:nvPr>
            <p:custDataLst>
              <p:tags r:id="rId1"/>
            </p:custDataLst>
          </p:nvPr>
        </p:nvCxnSpPr>
        <p:spPr>
          <a:xfrm flipH="1">
            <a:off x="11375835" y="2"/>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PA_直接连接符 67">
            <a:extLst>
              <a:ext uri="{FF2B5EF4-FFF2-40B4-BE49-F238E27FC236}">
                <a16:creationId xmlns:a16="http://schemas.microsoft.com/office/drawing/2014/main" id="{446A1137-87F3-4BD5-BE0C-C84BB9AF59B6}"/>
              </a:ext>
            </a:extLst>
          </p:cNvPr>
          <p:cNvCxnSpPr>
            <a:cxnSpLocks/>
          </p:cNvCxnSpPr>
          <p:nvPr>
            <p:custDataLst>
              <p:tags r:id="rId2"/>
            </p:custDataLst>
          </p:nvPr>
        </p:nvCxnSpPr>
        <p:spPr>
          <a:xfrm flipH="1">
            <a:off x="11367880" y="4862073"/>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011013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up)">
                                      <p:cBhvr>
                                        <p:cTn id="12" dur="500"/>
                                        <p:tgtEl>
                                          <p:spTgt spid="27"/>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up)">
                                      <p:cBhvr>
                                        <p:cTn id="16" dur="500"/>
                                        <p:tgtEl>
                                          <p:spTgt spid="28"/>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1300"/>
                                        <p:tgtEl>
                                          <p:spTgt spid="2"/>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1100"/>
                                        <p:tgtEl>
                                          <p:spTgt spid="25"/>
                                        </p:tgtEl>
                                      </p:cBhvr>
                                    </p:animEffect>
                                  </p:childTnLst>
                                </p:cTn>
                              </p:par>
                              <p:par>
                                <p:cTn id="24" presetID="22" presetClass="entr" presetSubtype="2" fill="hold" grpId="0" nodeType="withEffect">
                                  <p:stCondLst>
                                    <p:cond delay="1000"/>
                                  </p:stCondLst>
                                  <p:childTnLst>
                                    <p:set>
                                      <p:cBhvr>
                                        <p:cTn id="25" dur="1" fill="hold">
                                          <p:stCondLst>
                                            <p:cond delay="0"/>
                                          </p:stCondLst>
                                        </p:cTn>
                                        <p:tgtEl>
                                          <p:spTgt spid="22"/>
                                        </p:tgtEl>
                                        <p:attrNameLst>
                                          <p:attrName>style.visibility</p:attrName>
                                        </p:attrNameLst>
                                      </p:cBhvr>
                                      <p:to>
                                        <p:strVal val="visible"/>
                                      </p:to>
                                    </p:set>
                                    <p:animEffect transition="in" filter="wipe(right)">
                                      <p:cBhvr>
                                        <p:cTn id="26" dur="1000"/>
                                        <p:tgtEl>
                                          <p:spTgt spid="22"/>
                                        </p:tgtEl>
                                      </p:cBhvr>
                                    </p:animEffect>
                                  </p:childTnLst>
                                </p:cTn>
                              </p:par>
                              <p:par>
                                <p:cTn id="27" presetID="22" presetClass="entr" presetSubtype="8" fill="hold" nodeType="withEffect">
                                  <p:stCondLst>
                                    <p:cond delay="150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11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1"/>
            <a:ext cx="12191999" cy="6858001"/>
          </a:xfrm>
          <a:prstGeom prst="rect">
            <a:avLst/>
          </a:prstGeom>
        </p:spPr>
      </p:pic>
      <p:grpSp>
        <p:nvGrpSpPr>
          <p:cNvPr id="7" name="组合 6">
            <a:extLst>
              <a:ext uri="{FF2B5EF4-FFF2-40B4-BE49-F238E27FC236}">
                <a16:creationId xmlns:a16="http://schemas.microsoft.com/office/drawing/2014/main" id="{2B83F32B-AAF1-4992-9D56-5AA96FB17985}"/>
              </a:ext>
            </a:extLst>
          </p:cNvPr>
          <p:cNvGrpSpPr/>
          <p:nvPr/>
        </p:nvGrpSpPr>
        <p:grpSpPr>
          <a:xfrm>
            <a:off x="153068" y="1070150"/>
            <a:ext cx="1549400" cy="4717701"/>
            <a:chOff x="153068" y="1070150"/>
            <a:chExt cx="1549400" cy="4717701"/>
          </a:xfrm>
        </p:grpSpPr>
        <p:sp>
          <p:nvSpPr>
            <p:cNvPr id="5" name="矩形 4"/>
            <p:cNvSpPr/>
            <p:nvPr/>
          </p:nvSpPr>
          <p:spPr>
            <a:xfrm>
              <a:off x="153068" y="1070150"/>
              <a:ext cx="1549400" cy="4717701"/>
            </a:xfrm>
            <a:prstGeom prst="rect">
              <a:avLst/>
            </a:prstGeom>
            <a:solidFill>
              <a:srgbClr val="3B474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grpSp>
          <p:nvGrpSpPr>
            <p:cNvPr id="3" name="组合 2">
              <a:extLst>
                <a:ext uri="{FF2B5EF4-FFF2-40B4-BE49-F238E27FC236}">
                  <a16:creationId xmlns:a16="http://schemas.microsoft.com/office/drawing/2014/main" id="{7FD34F2F-A044-4348-B79D-E3F80C3AFE81}"/>
                </a:ext>
              </a:extLst>
            </p:cNvPr>
            <p:cNvGrpSpPr/>
            <p:nvPr/>
          </p:nvGrpSpPr>
          <p:grpSpPr>
            <a:xfrm>
              <a:off x="710865" y="1800336"/>
              <a:ext cx="209550" cy="3178230"/>
              <a:chOff x="710865" y="1800336"/>
              <a:chExt cx="209550" cy="3178230"/>
            </a:xfrm>
          </p:grpSpPr>
          <p:sp>
            <p:nvSpPr>
              <p:cNvPr id="12" name="PA_椭圆 62">
                <a:extLst>
                  <a:ext uri="{FF2B5EF4-FFF2-40B4-BE49-F238E27FC236}">
                    <a16:creationId xmlns:a16="http://schemas.microsoft.com/office/drawing/2014/main" id="{FCEC23B8-47FE-40FE-907F-9655AD07B92B}"/>
                  </a:ext>
                </a:extLst>
              </p:cNvPr>
              <p:cNvSpPr/>
              <p:nvPr>
                <p:custDataLst>
                  <p:tags r:id="rId4"/>
                </p:custDataLst>
              </p:nvPr>
            </p:nvSpPr>
            <p:spPr>
              <a:xfrm>
                <a:off x="710865" y="1800336"/>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椭圆 62">
                <a:extLst>
                  <a:ext uri="{FF2B5EF4-FFF2-40B4-BE49-F238E27FC236}">
                    <a16:creationId xmlns:a16="http://schemas.microsoft.com/office/drawing/2014/main" id="{A7AE6645-842D-4636-8638-42B8D0E05A87}"/>
                  </a:ext>
                </a:extLst>
              </p:cNvPr>
              <p:cNvSpPr/>
              <p:nvPr>
                <p:custDataLst>
                  <p:tags r:id="rId5"/>
                </p:custDataLst>
              </p:nvPr>
            </p:nvSpPr>
            <p:spPr>
              <a:xfrm>
                <a:off x="710865" y="4769016"/>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矩形 5"/>
          <p:cNvSpPr/>
          <p:nvPr/>
        </p:nvSpPr>
        <p:spPr>
          <a:xfrm>
            <a:off x="1702468" y="1070150"/>
            <a:ext cx="3460750" cy="471593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sp>
        <p:nvSpPr>
          <p:cNvPr id="8" name="文本框 7"/>
          <p:cNvSpPr txBox="1"/>
          <p:nvPr/>
        </p:nvSpPr>
        <p:spPr>
          <a:xfrm>
            <a:off x="745673" y="2588890"/>
            <a:ext cx="3910167" cy="584775"/>
          </a:xfrm>
          <a:prstGeom prst="rect">
            <a:avLst/>
          </a:prstGeom>
          <a:noFill/>
        </p:spPr>
        <p:txBody>
          <a:bodyPr wrap="square" rtlCol="0">
            <a:spAutoFit/>
          </a:bodyPr>
          <a:lstStyle/>
          <a:p>
            <a:r>
              <a:rPr lang="zh-CN" altLang="en-US" sz="3200" dirty="0">
                <a:solidFill>
                  <a:schemeClr val="bg1"/>
                </a:solidFill>
                <a:latin typeface="华文黑体" charset="-122"/>
                <a:ea typeface="华文黑体" charset="-122"/>
              </a:rPr>
              <a:t>点击</a:t>
            </a:r>
            <a:r>
              <a:rPr lang="zh-CN" altLang="en-US" sz="3200" dirty="0">
                <a:latin typeface="华文黑体" charset="-122"/>
                <a:ea typeface="华文黑体" charset="-122"/>
              </a:rPr>
              <a:t>  此处添加标题    </a:t>
            </a:r>
          </a:p>
        </p:txBody>
      </p:sp>
      <p:sp>
        <p:nvSpPr>
          <p:cNvPr id="9" name="文本框 8"/>
          <p:cNvSpPr txBox="1"/>
          <p:nvPr/>
        </p:nvSpPr>
        <p:spPr>
          <a:xfrm>
            <a:off x="30702" y="3164736"/>
            <a:ext cx="2720423" cy="830997"/>
          </a:xfrm>
          <a:prstGeom prst="rect">
            <a:avLst/>
          </a:prstGeom>
          <a:noFill/>
        </p:spPr>
        <p:txBody>
          <a:bodyPr wrap="square" rtlCol="0">
            <a:spAutoFit/>
          </a:bodyPr>
          <a:lstStyle/>
          <a:p>
            <a:r>
              <a:rPr lang="en-US" altLang="zh-CN" sz="2400" dirty="0">
                <a:solidFill>
                  <a:schemeClr val="bg1"/>
                </a:solidFill>
                <a:latin typeface="华文黑体" charset="-122"/>
                <a:ea typeface="华文黑体" charset="-122"/>
              </a:rPr>
              <a:t>        PART    </a:t>
            </a:r>
            <a:r>
              <a:rPr lang="en-US" altLang="zh-CN" sz="2400" dirty="0">
                <a:latin typeface="华文黑体" charset="-122"/>
                <a:ea typeface="华文黑体" charset="-122"/>
              </a:rPr>
              <a:t>ONE</a:t>
            </a:r>
            <a:endParaRPr lang="zh-CN" altLang="en-US" sz="2400" dirty="0">
              <a:latin typeface="华文黑体" charset="-122"/>
              <a:ea typeface="华文黑体" charset="-122"/>
            </a:endParaRPr>
          </a:p>
        </p:txBody>
      </p:sp>
      <p:sp>
        <p:nvSpPr>
          <p:cNvPr id="10" name="文本框 9"/>
          <p:cNvSpPr txBox="1"/>
          <p:nvPr/>
        </p:nvSpPr>
        <p:spPr>
          <a:xfrm>
            <a:off x="1986402" y="3650111"/>
            <a:ext cx="2106912" cy="13630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400" dirty="0">
                <a:latin typeface="华文黑体" charset="-122"/>
                <a:ea typeface="华文黑体" charset="-122"/>
                <a:sym typeface="+mn-ea"/>
              </a:rPr>
              <a:t>Lorem ipsum </a:t>
            </a:r>
            <a:r>
              <a:rPr lang="en-US" altLang="zh-CN" sz="1400" dirty="0" err="1">
                <a:latin typeface="华文黑体" charset="-122"/>
                <a:ea typeface="华文黑体" charset="-122"/>
                <a:sym typeface="+mn-ea"/>
              </a:rPr>
              <a:t>doloror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amet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consectetur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adipisicing</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elit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sed</a:t>
            </a:r>
            <a:r>
              <a:rPr lang="en-US" altLang="zh-CN" sz="1400" dirty="0">
                <a:latin typeface="华文黑体" charset="-122"/>
                <a:ea typeface="华文黑体" charset="-122"/>
                <a:sym typeface="+mn-ea"/>
              </a:rPr>
              <a:t> do </a:t>
            </a:r>
            <a:r>
              <a:rPr lang="en-US" altLang="zh-CN" sz="1400" dirty="0" err="1">
                <a:latin typeface="华文黑体" charset="-122"/>
                <a:ea typeface="华文黑体" charset="-122"/>
                <a:sym typeface="+mn-ea"/>
              </a:rPr>
              <a:t>eiusmod</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temporLorem</a:t>
            </a:r>
            <a:r>
              <a:rPr lang="en-US" altLang="zh-CN" sz="1400" dirty="0">
                <a:latin typeface="华文黑体" charset="-122"/>
                <a:ea typeface="华文黑体" charset="-122"/>
                <a:sym typeface="+mn-ea"/>
              </a:rPr>
              <a:t> ipsum </a:t>
            </a:r>
            <a:endParaRPr lang="zh-CN" altLang="en-US" sz="1400" dirty="0">
              <a:latin typeface="华文黑体" charset="-122"/>
              <a:ea typeface="华文黑体" charset="-122"/>
              <a:sym typeface="+mn-ea"/>
            </a:endParaRPr>
          </a:p>
        </p:txBody>
      </p:sp>
      <p:cxnSp>
        <p:nvCxnSpPr>
          <p:cNvPr id="14" name="PA_直接连接符 67">
            <a:extLst>
              <a:ext uri="{FF2B5EF4-FFF2-40B4-BE49-F238E27FC236}">
                <a16:creationId xmlns:a16="http://schemas.microsoft.com/office/drawing/2014/main" id="{8865030B-26F5-41BF-98FD-BF2BB087A7E1}"/>
              </a:ext>
            </a:extLst>
          </p:cNvPr>
          <p:cNvCxnSpPr>
            <a:cxnSpLocks/>
          </p:cNvCxnSpPr>
          <p:nvPr>
            <p:custDataLst>
              <p:tags r:id="rId1"/>
            </p:custDataLst>
          </p:nvPr>
        </p:nvCxnSpPr>
        <p:spPr>
          <a:xfrm flipH="1">
            <a:off x="808168" y="359"/>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PA_直接连接符 67">
            <a:extLst>
              <a:ext uri="{FF2B5EF4-FFF2-40B4-BE49-F238E27FC236}">
                <a16:creationId xmlns:a16="http://schemas.microsoft.com/office/drawing/2014/main" id="{D64B5D5D-70BD-4A2E-BE33-82A66EA7F33F}"/>
              </a:ext>
            </a:extLst>
          </p:cNvPr>
          <p:cNvCxnSpPr>
            <a:cxnSpLocks/>
          </p:cNvCxnSpPr>
          <p:nvPr>
            <p:custDataLst>
              <p:tags r:id="rId2"/>
            </p:custDataLst>
          </p:nvPr>
        </p:nvCxnSpPr>
        <p:spPr>
          <a:xfrm flipH="1">
            <a:off x="800213" y="4862430"/>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id="{4500184B-DE66-43C4-B586-8B119DC367C8}"/>
              </a:ext>
            </a:extLst>
          </p:cNvPr>
          <p:cNvSpPr txBox="1"/>
          <p:nvPr/>
        </p:nvSpPr>
        <p:spPr>
          <a:xfrm>
            <a:off x="10891848" y="-360"/>
            <a:ext cx="1397455" cy="461665"/>
          </a:xfrm>
          <a:prstGeom prst="rect">
            <a:avLst/>
          </a:prstGeom>
          <a:noFill/>
        </p:spPr>
        <p:txBody>
          <a:bodyPr wrap="square" rtlCol="0">
            <a:spAutoFit/>
          </a:bodyPr>
          <a:lstStyle/>
          <a:p>
            <a:pPr algn="ctr"/>
            <a:r>
              <a:rPr lang="en-US" altLang="zh-CN" sz="2400" dirty="0">
                <a:solidFill>
                  <a:srgbClr val="3F434F"/>
                </a:solidFill>
                <a:latin typeface="Baskerville Old Face" panose="02020602080505020303" pitchFamily="18" charset="0"/>
                <a:ea typeface="华文黑体" charset="-122"/>
              </a:rPr>
              <a:t>LOGO</a:t>
            </a:r>
          </a:p>
        </p:txBody>
      </p:sp>
      <p:sp>
        <p:nvSpPr>
          <p:cNvPr id="19" name="PA_椭圆 62">
            <a:extLst>
              <a:ext uri="{FF2B5EF4-FFF2-40B4-BE49-F238E27FC236}">
                <a16:creationId xmlns:a16="http://schemas.microsoft.com/office/drawing/2014/main" id="{5E22D4B9-4018-4D62-AE0E-055421230F3F}"/>
              </a:ext>
            </a:extLst>
          </p:cNvPr>
          <p:cNvSpPr/>
          <p:nvPr>
            <p:custDataLst>
              <p:tags r:id="rId3"/>
            </p:custDataLst>
          </p:nvPr>
        </p:nvSpPr>
        <p:spPr>
          <a:xfrm>
            <a:off x="10738422" y="125697"/>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7515129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p:tgtEl>
                                          <p:spTgt spid="18"/>
                                        </p:tgtEl>
                                        <p:attrNameLst>
                                          <p:attrName>ppt_x</p:attrName>
                                        </p:attrNameLst>
                                      </p:cBhvr>
                                      <p:tavLst>
                                        <p:tav tm="0">
                                          <p:val>
                                            <p:strVal val="#ppt_x-#ppt_w*1.125000"/>
                                          </p:val>
                                        </p:tav>
                                        <p:tav tm="100000">
                                          <p:val>
                                            <p:strVal val="#ppt_x"/>
                                          </p:val>
                                        </p:tav>
                                      </p:tavLst>
                                    </p:anim>
                                    <p:animEffect transition="in" filter="wipe(right)">
                                      <p:cBhvr>
                                        <p:cTn id="14" dur="500"/>
                                        <p:tgtEl>
                                          <p:spTgt spid="18"/>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par>
                          <p:cTn id="28" fill="hold">
                            <p:stCondLst>
                              <p:cond delay="2500"/>
                            </p:stCondLst>
                            <p:childTnLst>
                              <p:par>
                                <p:cTn id="29" presetID="17"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ppt_w/2"/>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strVal val="#ppt_h"/>
                                          </p:val>
                                        </p:tav>
                                        <p:tav tm="100000">
                                          <p:val>
                                            <p:strVal val="#ppt_h"/>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37"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900" decel="100000" fill="hold"/>
                                        <p:tgtEl>
                                          <p:spTgt spid="10"/>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8" grpId="0"/>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室内, 墙壁, 床, 房间&#10;&#10;已生成极高可信度的说明">
            <a:extLst>
              <a:ext uri="{FF2B5EF4-FFF2-40B4-BE49-F238E27FC236}">
                <a16:creationId xmlns:a16="http://schemas.microsoft.com/office/drawing/2014/main" id="{B71E21A2-5C99-48EF-8C9D-94CC469DBA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6763" y="3549650"/>
            <a:ext cx="4815663" cy="2857500"/>
          </a:xfrm>
          <a:prstGeom prst="rect">
            <a:avLst/>
          </a:prstGeom>
          <a:effectLst>
            <a:outerShdw blurRad="50800" dist="38100" dir="2700000" algn="tl" rotWithShape="0">
              <a:prstClr val="black">
                <a:alpha val="40000"/>
              </a:prstClr>
            </a:outerShdw>
          </a:effectLst>
        </p:spPr>
      </p:pic>
      <p:pic>
        <p:nvPicPr>
          <p:cNvPr id="12" name="图片 11" descr="图片包含 室内, 墙壁, 窗户, 地板&#10;&#10;已生成极高可信度的说明">
            <a:extLst>
              <a:ext uri="{FF2B5EF4-FFF2-40B4-BE49-F238E27FC236}">
                <a16:creationId xmlns:a16="http://schemas.microsoft.com/office/drawing/2014/main" id="{29926732-A4C0-4B1A-9677-157E7B8EE34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6763" y="457200"/>
            <a:ext cx="4815662" cy="2857500"/>
          </a:xfrm>
          <a:prstGeom prst="rect">
            <a:avLst/>
          </a:prstGeom>
          <a:effectLst>
            <a:outerShdw blurRad="50800" dist="38100" dir="2700000" algn="tl" rotWithShape="0">
              <a:prstClr val="black">
                <a:alpha val="40000"/>
              </a:prstClr>
            </a:outerShdw>
          </a:effectLst>
        </p:spPr>
      </p:pic>
      <p:sp>
        <p:nvSpPr>
          <p:cNvPr id="13" name="矩形 12">
            <a:extLst>
              <a:ext uri="{FF2B5EF4-FFF2-40B4-BE49-F238E27FC236}">
                <a16:creationId xmlns:a16="http://schemas.microsoft.com/office/drawing/2014/main" id="{442D95CB-B50D-4ADD-A0D7-2678E2DE041D}"/>
              </a:ext>
            </a:extLst>
          </p:cNvPr>
          <p:cNvSpPr/>
          <p:nvPr/>
        </p:nvSpPr>
        <p:spPr>
          <a:xfrm>
            <a:off x="766763" y="457200"/>
            <a:ext cx="4815662" cy="100330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id="{4AAD52E5-5923-4AD2-A724-D22D524082AC}"/>
              </a:ext>
            </a:extLst>
          </p:cNvPr>
          <p:cNvSpPr/>
          <p:nvPr/>
        </p:nvSpPr>
        <p:spPr>
          <a:xfrm>
            <a:off x="766763" y="3549650"/>
            <a:ext cx="4815662" cy="100330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06BDF42F-AC50-438D-9007-50ACF8688A21}"/>
              </a:ext>
            </a:extLst>
          </p:cNvPr>
          <p:cNvGrpSpPr/>
          <p:nvPr/>
        </p:nvGrpSpPr>
        <p:grpSpPr>
          <a:xfrm>
            <a:off x="5956300" y="1731389"/>
            <a:ext cx="5965975" cy="3395223"/>
            <a:chOff x="5956300" y="1731389"/>
            <a:chExt cx="5965975" cy="3395223"/>
          </a:xfrm>
        </p:grpSpPr>
        <p:pic>
          <p:nvPicPr>
            <p:cNvPr id="6" name="图片 5" descr="图片包含 室内, 地板, 墙壁, 房间&#10;&#10;已生成极高可信度的说明">
              <a:extLst>
                <a:ext uri="{FF2B5EF4-FFF2-40B4-BE49-F238E27FC236}">
                  <a16:creationId xmlns:a16="http://schemas.microsoft.com/office/drawing/2014/main" id="{2850855B-5754-4374-A7C9-552D5F03DF7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56300" y="1731389"/>
              <a:ext cx="5965975" cy="3395223"/>
            </a:xfrm>
            <a:prstGeom prst="rect">
              <a:avLst/>
            </a:prstGeom>
            <a:ln w="28575">
              <a:solidFill>
                <a:schemeClr val="bg1"/>
              </a:solidFill>
            </a:ln>
            <a:effectLst>
              <a:outerShdw blurRad="50800" dist="38100" dir="2700000" algn="tl" rotWithShape="0">
                <a:prstClr val="black">
                  <a:alpha val="40000"/>
                </a:prstClr>
              </a:outerShdw>
            </a:effectLst>
          </p:spPr>
        </p:pic>
        <p:sp>
          <p:nvSpPr>
            <p:cNvPr id="15" name="PA_椭圆 62">
              <a:extLst>
                <a:ext uri="{FF2B5EF4-FFF2-40B4-BE49-F238E27FC236}">
                  <a16:creationId xmlns:a16="http://schemas.microsoft.com/office/drawing/2014/main" id="{C4A8F27F-C63A-4F18-A53E-B98F3904CA48}"/>
                </a:ext>
              </a:extLst>
            </p:cNvPr>
            <p:cNvSpPr/>
            <p:nvPr>
              <p:custDataLst>
                <p:tags r:id="rId3"/>
              </p:custDataLst>
            </p:nvPr>
          </p:nvSpPr>
          <p:spPr>
            <a:xfrm>
              <a:off x="11278532" y="1876179"/>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_椭圆 62">
              <a:extLst>
                <a:ext uri="{FF2B5EF4-FFF2-40B4-BE49-F238E27FC236}">
                  <a16:creationId xmlns:a16="http://schemas.microsoft.com/office/drawing/2014/main" id="{9E54FE77-BEA8-4530-8DD9-0E468957A752}"/>
                </a:ext>
              </a:extLst>
            </p:cNvPr>
            <p:cNvSpPr/>
            <p:nvPr>
              <p:custDataLst>
                <p:tags r:id="rId4"/>
              </p:custDataLst>
            </p:nvPr>
          </p:nvSpPr>
          <p:spPr>
            <a:xfrm>
              <a:off x="11278532" y="4768659"/>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7" name="PA_直接连接符 67">
            <a:extLst>
              <a:ext uri="{FF2B5EF4-FFF2-40B4-BE49-F238E27FC236}">
                <a16:creationId xmlns:a16="http://schemas.microsoft.com/office/drawing/2014/main" id="{02487776-F002-4706-BEA2-2DF7BAFFA642}"/>
              </a:ext>
            </a:extLst>
          </p:cNvPr>
          <p:cNvCxnSpPr>
            <a:cxnSpLocks/>
          </p:cNvCxnSpPr>
          <p:nvPr>
            <p:custDataLst>
              <p:tags r:id="rId1"/>
            </p:custDataLst>
          </p:nvPr>
        </p:nvCxnSpPr>
        <p:spPr>
          <a:xfrm>
            <a:off x="11375835" y="0"/>
            <a:ext cx="0" cy="1954878"/>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PA_直接连接符 67">
            <a:extLst>
              <a:ext uri="{FF2B5EF4-FFF2-40B4-BE49-F238E27FC236}">
                <a16:creationId xmlns:a16="http://schemas.microsoft.com/office/drawing/2014/main" id="{6B998F1A-06AF-4D0F-9E7D-A445FA5C501B}"/>
              </a:ext>
            </a:extLst>
          </p:cNvPr>
          <p:cNvCxnSpPr>
            <a:cxnSpLocks/>
          </p:cNvCxnSpPr>
          <p:nvPr>
            <p:custDataLst>
              <p:tags r:id="rId2"/>
            </p:custDataLst>
          </p:nvPr>
        </p:nvCxnSpPr>
        <p:spPr>
          <a:xfrm flipH="1">
            <a:off x="11367880" y="4862073"/>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a16="http://schemas.microsoft.com/office/drawing/2014/main" id="{5D774AFE-A3E8-4304-BB62-21FC8B309A53}"/>
              </a:ext>
            </a:extLst>
          </p:cNvPr>
          <p:cNvSpPr txBox="1"/>
          <p:nvPr/>
        </p:nvSpPr>
        <p:spPr>
          <a:xfrm>
            <a:off x="1172530" y="597708"/>
            <a:ext cx="4334328" cy="683264"/>
          </a:xfrm>
          <a:prstGeom prst="rect">
            <a:avLst/>
          </a:prstGeom>
          <a:noFill/>
        </p:spPr>
        <p:txBody>
          <a:bodyPr wrap="square" rtlCol="0">
            <a:spAutoFit/>
          </a:bodyPr>
          <a:lstStyle/>
          <a:p>
            <a:pPr>
              <a:lnSpc>
                <a:spcPct val="120000"/>
              </a:lnSpc>
            </a:pPr>
            <a:r>
              <a:rPr lang="en-US" altLang="zh-CN" sz="1600" dirty="0" err="1">
                <a:solidFill>
                  <a:schemeClr val="bg1"/>
                </a:solidFill>
                <a:latin typeface="华文黑体" charset="-122"/>
                <a:ea typeface="华文黑体" charset="-122"/>
                <a:sym typeface="+mn-ea"/>
              </a:rPr>
              <a:t>Lorem</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ipsum</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doloror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amet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consectetur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adipisicing</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elit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sed</a:t>
            </a:r>
            <a:r>
              <a:rPr lang="en-US" altLang="zh-CN" sz="1600" dirty="0">
                <a:solidFill>
                  <a:schemeClr val="bg1"/>
                </a:solidFill>
                <a:latin typeface="华文黑体" charset="-122"/>
                <a:ea typeface="华文黑体" charset="-122"/>
                <a:sym typeface="+mn-ea"/>
              </a:rPr>
              <a:t> do </a:t>
            </a:r>
            <a:r>
              <a:rPr lang="en-US" altLang="zh-CN" sz="1600" dirty="0" err="1">
                <a:solidFill>
                  <a:schemeClr val="bg1"/>
                </a:solidFill>
                <a:latin typeface="华文黑体" charset="-122"/>
                <a:ea typeface="华文黑体" charset="-122"/>
                <a:sym typeface="+mn-ea"/>
              </a:rPr>
              <a:t>eiusmod</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tempor</a:t>
            </a:r>
            <a:endParaRPr lang="en-US" altLang="zh-CN" sz="1600" dirty="0">
              <a:solidFill>
                <a:schemeClr val="bg1"/>
              </a:solidFill>
              <a:latin typeface="华文黑体" charset="-122"/>
              <a:ea typeface="华文黑体" charset="-122"/>
              <a:sym typeface="+mn-ea"/>
            </a:endParaRPr>
          </a:p>
        </p:txBody>
      </p:sp>
      <p:sp>
        <p:nvSpPr>
          <p:cNvPr id="20" name="文本框 19">
            <a:extLst>
              <a:ext uri="{FF2B5EF4-FFF2-40B4-BE49-F238E27FC236}">
                <a16:creationId xmlns:a16="http://schemas.microsoft.com/office/drawing/2014/main" id="{9007ABA8-8440-4DCC-9418-17F8E67AF630}"/>
              </a:ext>
            </a:extLst>
          </p:cNvPr>
          <p:cNvSpPr txBox="1"/>
          <p:nvPr/>
        </p:nvSpPr>
        <p:spPr>
          <a:xfrm>
            <a:off x="1172530" y="3709668"/>
            <a:ext cx="4334328" cy="683264"/>
          </a:xfrm>
          <a:prstGeom prst="rect">
            <a:avLst/>
          </a:prstGeom>
          <a:noFill/>
        </p:spPr>
        <p:txBody>
          <a:bodyPr wrap="square" rtlCol="0">
            <a:spAutoFit/>
          </a:bodyPr>
          <a:lstStyle/>
          <a:p>
            <a:pPr>
              <a:lnSpc>
                <a:spcPct val="120000"/>
              </a:lnSpc>
            </a:pPr>
            <a:r>
              <a:rPr lang="en-US" altLang="zh-CN" sz="1600" dirty="0" err="1">
                <a:solidFill>
                  <a:schemeClr val="bg1"/>
                </a:solidFill>
                <a:latin typeface="华文黑体" charset="-122"/>
                <a:ea typeface="华文黑体" charset="-122"/>
                <a:sym typeface="+mn-ea"/>
              </a:rPr>
              <a:t>Lorem</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ipsum</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doloror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amet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consectetur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adipisicing</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elit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sed</a:t>
            </a:r>
            <a:r>
              <a:rPr lang="en-US" altLang="zh-CN" sz="1600" dirty="0">
                <a:solidFill>
                  <a:schemeClr val="bg1"/>
                </a:solidFill>
                <a:latin typeface="华文黑体" charset="-122"/>
                <a:ea typeface="华文黑体" charset="-122"/>
                <a:sym typeface="+mn-ea"/>
              </a:rPr>
              <a:t> do </a:t>
            </a:r>
            <a:r>
              <a:rPr lang="en-US" altLang="zh-CN" sz="1600" dirty="0" err="1">
                <a:solidFill>
                  <a:schemeClr val="bg1"/>
                </a:solidFill>
                <a:latin typeface="华文黑体" charset="-122"/>
                <a:ea typeface="华文黑体" charset="-122"/>
                <a:sym typeface="+mn-ea"/>
              </a:rPr>
              <a:t>eiusmod</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tempor</a:t>
            </a:r>
            <a:endParaRPr lang="en-US" altLang="zh-CN" sz="1600" dirty="0">
              <a:solidFill>
                <a:schemeClr val="bg1"/>
              </a:solidFill>
              <a:latin typeface="华文黑体" charset="-122"/>
              <a:ea typeface="华文黑体" charset="-122"/>
              <a:sym typeface="+mn-ea"/>
            </a:endParaRPr>
          </a:p>
        </p:txBody>
      </p:sp>
      <p:sp>
        <p:nvSpPr>
          <p:cNvPr id="21" name="文本框 20">
            <a:extLst>
              <a:ext uri="{FF2B5EF4-FFF2-40B4-BE49-F238E27FC236}">
                <a16:creationId xmlns:a16="http://schemas.microsoft.com/office/drawing/2014/main" id="{92AA79E2-D410-4A17-B1DF-2DB0D19260C5}"/>
              </a:ext>
            </a:extLst>
          </p:cNvPr>
          <p:cNvSpPr txBox="1"/>
          <p:nvPr/>
        </p:nvSpPr>
        <p:spPr>
          <a:xfrm>
            <a:off x="6062879" y="769992"/>
            <a:ext cx="4305299" cy="523220"/>
          </a:xfrm>
          <a:prstGeom prst="rect">
            <a:avLst/>
          </a:prstGeom>
          <a:noFill/>
        </p:spPr>
        <p:txBody>
          <a:bodyPr wrap="square" rtlCol="0">
            <a:spAutoFit/>
          </a:bodyPr>
          <a:lstStyle/>
          <a:p>
            <a:r>
              <a:rPr lang="zh-CN" altLang="en-US" sz="2800" dirty="0">
                <a:latin typeface="华文黑体" charset="-122"/>
                <a:ea typeface="华文黑体" charset="-122"/>
              </a:rPr>
              <a:t>点击添加标题</a:t>
            </a:r>
          </a:p>
        </p:txBody>
      </p:sp>
      <p:sp>
        <p:nvSpPr>
          <p:cNvPr id="22" name="文本框 21">
            <a:extLst>
              <a:ext uri="{FF2B5EF4-FFF2-40B4-BE49-F238E27FC236}">
                <a16:creationId xmlns:a16="http://schemas.microsoft.com/office/drawing/2014/main" id="{05255A82-A244-4818-AD5A-875B0430B3AE}"/>
              </a:ext>
            </a:extLst>
          </p:cNvPr>
          <p:cNvSpPr txBox="1"/>
          <p:nvPr/>
        </p:nvSpPr>
        <p:spPr>
          <a:xfrm>
            <a:off x="5956300" y="5670440"/>
            <a:ext cx="5037706" cy="609398"/>
          </a:xfrm>
          <a:prstGeom prst="rect">
            <a:avLst/>
          </a:prstGeom>
          <a:noFill/>
        </p:spPr>
        <p:txBody>
          <a:bodyPr wrap="square" rtlCol="0">
            <a:spAutoFit/>
          </a:bodyPr>
          <a:lstStyle/>
          <a:p>
            <a:pPr>
              <a:lnSpc>
                <a:spcPct val="120000"/>
              </a:lnSpc>
            </a:pPr>
            <a:r>
              <a:rPr lang="en-US" altLang="zh-CN" sz="1400" dirty="0" err="1">
                <a:latin typeface="华文黑体" charset="-122"/>
                <a:ea typeface="华文黑体" charset="-122"/>
                <a:sym typeface="+mn-ea"/>
              </a:rPr>
              <a:t>Lorem</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ipsum</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doloror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amet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consectetur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adipisicing</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elit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sed</a:t>
            </a:r>
            <a:r>
              <a:rPr lang="en-US" altLang="zh-CN" sz="1400" dirty="0">
                <a:latin typeface="华文黑体" charset="-122"/>
                <a:ea typeface="华文黑体" charset="-122"/>
                <a:sym typeface="+mn-ea"/>
              </a:rPr>
              <a:t> do </a:t>
            </a:r>
            <a:r>
              <a:rPr lang="en-US" altLang="zh-CN" sz="1400" dirty="0" err="1">
                <a:latin typeface="华文黑体" charset="-122"/>
                <a:ea typeface="华文黑体" charset="-122"/>
                <a:sym typeface="+mn-ea"/>
              </a:rPr>
              <a:t>eius</a:t>
            </a:r>
            <a:endParaRPr lang="zh-CN" altLang="en-US" sz="1400" dirty="0">
              <a:latin typeface="华文黑体" charset="-122"/>
              <a:ea typeface="华文黑体" charset="-122"/>
              <a:sym typeface="+mn-ea"/>
            </a:endParaRPr>
          </a:p>
        </p:txBody>
      </p:sp>
    </p:spTree>
    <p:extLst>
      <p:ext uri="{BB962C8B-B14F-4D97-AF65-F5344CB8AC3E}">
        <p14:creationId xmlns:p14="http://schemas.microsoft.com/office/powerpoint/2010/main" val="25296226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1"/>
                                        </p:tgtEl>
                                        <p:attrNameLst>
                                          <p:attrName>ppt_y</p:attrName>
                                        </p:attrNameLst>
                                      </p:cBhvr>
                                      <p:tavLst>
                                        <p:tav tm="0">
                                          <p:val>
                                            <p:strVal val="#ppt_y"/>
                                          </p:val>
                                        </p:tav>
                                        <p:tav tm="100000">
                                          <p:val>
                                            <p:strVal val="#ppt_y"/>
                                          </p:val>
                                        </p:tav>
                                      </p:tavLst>
                                    </p:anim>
                                    <p:anim calcmode="lin" valueType="num">
                                      <p:cBhvr>
                                        <p:cTn id="2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1"/>
                                        </p:tgtEl>
                                      </p:cBhvr>
                                    </p:animEffect>
                                  </p:childTnLst>
                                </p:cTn>
                              </p:par>
                            </p:childTnLst>
                          </p:cTn>
                        </p:par>
                        <p:par>
                          <p:cTn id="24" fill="hold">
                            <p:stCondLst>
                              <p:cond delay="1750"/>
                            </p:stCondLst>
                            <p:childTnLst>
                              <p:par>
                                <p:cTn id="25" presetID="42"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750"/>
                                        <p:tgtEl>
                                          <p:spTgt spid="12"/>
                                        </p:tgtEl>
                                      </p:cBhvr>
                                    </p:animEffect>
                                    <p:anim calcmode="lin" valueType="num">
                                      <p:cBhvr>
                                        <p:cTn id="28" dur="750" fill="hold"/>
                                        <p:tgtEl>
                                          <p:spTgt spid="12"/>
                                        </p:tgtEl>
                                        <p:attrNameLst>
                                          <p:attrName>ppt_x</p:attrName>
                                        </p:attrNameLst>
                                      </p:cBhvr>
                                      <p:tavLst>
                                        <p:tav tm="0">
                                          <p:val>
                                            <p:strVal val="#ppt_x"/>
                                          </p:val>
                                        </p:tav>
                                        <p:tav tm="100000">
                                          <p:val>
                                            <p:strVal val="#ppt_x"/>
                                          </p:val>
                                        </p:tav>
                                      </p:tavLst>
                                    </p:anim>
                                    <p:anim calcmode="lin" valueType="num">
                                      <p:cBhvr>
                                        <p:cTn id="29" dur="750" fill="hold"/>
                                        <p:tgtEl>
                                          <p:spTgt spid="12"/>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750"/>
                                        <p:tgtEl>
                                          <p:spTgt spid="13"/>
                                        </p:tgtEl>
                                      </p:cBhvr>
                                    </p:animEffect>
                                    <p:anim calcmode="lin" valueType="num">
                                      <p:cBhvr>
                                        <p:cTn id="33" dur="750" fill="hold"/>
                                        <p:tgtEl>
                                          <p:spTgt spid="13"/>
                                        </p:tgtEl>
                                        <p:attrNameLst>
                                          <p:attrName>ppt_x</p:attrName>
                                        </p:attrNameLst>
                                      </p:cBhvr>
                                      <p:tavLst>
                                        <p:tav tm="0">
                                          <p:val>
                                            <p:strVal val="#ppt_x"/>
                                          </p:val>
                                        </p:tav>
                                        <p:tav tm="100000">
                                          <p:val>
                                            <p:strVal val="#ppt_x"/>
                                          </p:val>
                                        </p:tav>
                                      </p:tavLst>
                                    </p:anim>
                                    <p:anim calcmode="lin" valueType="num">
                                      <p:cBhvr>
                                        <p:cTn id="34" dur="75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750"/>
                                        <p:tgtEl>
                                          <p:spTgt spid="10"/>
                                        </p:tgtEl>
                                      </p:cBhvr>
                                    </p:animEffect>
                                    <p:anim calcmode="lin" valueType="num">
                                      <p:cBhvr>
                                        <p:cTn id="38" dur="750" fill="hold"/>
                                        <p:tgtEl>
                                          <p:spTgt spid="10"/>
                                        </p:tgtEl>
                                        <p:attrNameLst>
                                          <p:attrName>ppt_x</p:attrName>
                                        </p:attrNameLst>
                                      </p:cBhvr>
                                      <p:tavLst>
                                        <p:tav tm="0">
                                          <p:val>
                                            <p:strVal val="#ppt_x"/>
                                          </p:val>
                                        </p:tav>
                                        <p:tav tm="100000">
                                          <p:val>
                                            <p:strVal val="#ppt_x"/>
                                          </p:val>
                                        </p:tav>
                                      </p:tavLst>
                                    </p:anim>
                                    <p:anim calcmode="lin" valueType="num">
                                      <p:cBhvr>
                                        <p:cTn id="39" dur="750" fill="hold"/>
                                        <p:tgtEl>
                                          <p:spTgt spid="10"/>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750"/>
                                        <p:tgtEl>
                                          <p:spTgt spid="14"/>
                                        </p:tgtEl>
                                      </p:cBhvr>
                                    </p:animEffect>
                                    <p:anim calcmode="lin" valueType="num">
                                      <p:cBhvr>
                                        <p:cTn id="43" dur="750" fill="hold"/>
                                        <p:tgtEl>
                                          <p:spTgt spid="14"/>
                                        </p:tgtEl>
                                        <p:attrNameLst>
                                          <p:attrName>ppt_x</p:attrName>
                                        </p:attrNameLst>
                                      </p:cBhvr>
                                      <p:tavLst>
                                        <p:tav tm="0">
                                          <p:val>
                                            <p:strVal val="#ppt_x"/>
                                          </p:val>
                                        </p:tav>
                                        <p:tav tm="100000">
                                          <p:val>
                                            <p:strVal val="#ppt_x"/>
                                          </p:val>
                                        </p:tav>
                                      </p:tavLst>
                                    </p:anim>
                                    <p:anim calcmode="lin" valueType="num">
                                      <p:cBhvr>
                                        <p:cTn id="44" dur="75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anim calcmode="lin" valueType="num">
                                      <p:cBhvr>
                                        <p:cTn id="53" dur="1000" fill="hold"/>
                                        <p:tgtEl>
                                          <p:spTgt spid="20"/>
                                        </p:tgtEl>
                                        <p:attrNameLst>
                                          <p:attrName>ppt_x</p:attrName>
                                        </p:attrNameLst>
                                      </p:cBhvr>
                                      <p:tavLst>
                                        <p:tav tm="0">
                                          <p:val>
                                            <p:strVal val="#ppt_x"/>
                                          </p:val>
                                        </p:tav>
                                        <p:tav tm="100000">
                                          <p:val>
                                            <p:strVal val="#ppt_x"/>
                                          </p:val>
                                        </p:tav>
                                      </p:tavLst>
                                    </p:anim>
                                    <p:anim calcmode="lin" valueType="num">
                                      <p:cBhvr>
                                        <p:cTn id="54" dur="1000" fill="hold"/>
                                        <p:tgtEl>
                                          <p:spTgt spid="20"/>
                                        </p:tgtEl>
                                        <p:attrNameLst>
                                          <p:attrName>ppt_y</p:attrName>
                                        </p:attrNameLst>
                                      </p:cBhvr>
                                      <p:tavLst>
                                        <p:tav tm="0">
                                          <p:val>
                                            <p:strVal val="#ppt_y+.1"/>
                                          </p:val>
                                        </p:tav>
                                        <p:tav tm="100000">
                                          <p:val>
                                            <p:strVal val="#ppt_y"/>
                                          </p:val>
                                        </p:tav>
                                      </p:tavLst>
                                    </p:anim>
                                  </p:childTnLst>
                                </p:cTn>
                              </p:par>
                              <p:par>
                                <p:cTn id="55" presetID="22" presetClass="entr" presetSubtype="2"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right)">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9" grpId="0"/>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Other_3">
            <a:extLst>
              <a:ext uri="{FF2B5EF4-FFF2-40B4-BE49-F238E27FC236}">
                <a16:creationId xmlns:a16="http://schemas.microsoft.com/office/drawing/2014/main" id="{D0E2FCBD-F3E0-4FCA-AC60-873CC7EF2547}"/>
              </a:ext>
            </a:extLst>
          </p:cNvPr>
          <p:cNvSpPr/>
          <p:nvPr>
            <p:custDataLst>
              <p:tags r:id="rId1"/>
            </p:custDataLst>
          </p:nvPr>
        </p:nvSpPr>
        <p:spPr>
          <a:xfrm>
            <a:off x="3226278" y="855240"/>
            <a:ext cx="4082768" cy="3726286"/>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MH_Picture_1">
            <a:extLst>
              <a:ext uri="{FF2B5EF4-FFF2-40B4-BE49-F238E27FC236}">
                <a16:creationId xmlns:a16="http://schemas.microsoft.com/office/drawing/2014/main" id="{DA3C51C3-CC6C-45FA-9428-5E1780AD6190}"/>
              </a:ext>
            </a:extLst>
          </p:cNvPr>
          <p:cNvSpPr/>
          <p:nvPr>
            <p:custDataLst>
              <p:tags r:id="rId2"/>
            </p:custDataLst>
          </p:nvPr>
        </p:nvSpPr>
        <p:spPr>
          <a:xfrm>
            <a:off x="1020884" y="1408400"/>
            <a:ext cx="2657654" cy="2511703"/>
          </a:xfrm>
          <a:prstGeom prst="rect">
            <a:avLst/>
          </a:prstGeom>
          <a:blipFill dpi="0" rotWithShape="1">
            <a:blip r:embed="rId14">
              <a:extLst>
                <a:ext uri="{28A0092B-C50C-407E-A947-70E740481C1C}">
                  <a14:useLocalDpi xmlns:a14="http://schemas.microsoft.com/office/drawing/2010/main" val="0"/>
                </a:ext>
              </a:extLst>
            </a:blip>
            <a:srcRect/>
            <a:stretch>
              <a:fillRect/>
            </a:stretch>
          </a:blipFill>
          <a:ln w="762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MH_Text_1">
            <a:extLst>
              <a:ext uri="{FF2B5EF4-FFF2-40B4-BE49-F238E27FC236}">
                <a16:creationId xmlns:a16="http://schemas.microsoft.com/office/drawing/2014/main" id="{5965FAB1-BE97-4D6C-BEA4-6CF9631F4689}"/>
              </a:ext>
            </a:extLst>
          </p:cNvPr>
          <p:cNvSpPr/>
          <p:nvPr>
            <p:custDataLst>
              <p:tags r:id="rId3"/>
            </p:custDataLst>
          </p:nvPr>
        </p:nvSpPr>
        <p:spPr>
          <a:xfrm>
            <a:off x="3835500" y="1043803"/>
            <a:ext cx="2994510" cy="1350514"/>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30000"/>
              </a:lnSpc>
              <a:defRPr/>
            </a:pPr>
            <a:r>
              <a:rPr lang="en-US" altLang="zh-CN" dirty="0">
                <a:solidFill>
                  <a:srgbClr val="FFFFFF"/>
                </a:solidFill>
              </a:rPr>
              <a:t>LOREM IPSUM DOLOR SIT AMET</a:t>
            </a:r>
            <a:endParaRPr lang="zh-CN" altLang="en-US" dirty="0">
              <a:solidFill>
                <a:srgbClr val="FFFFFF"/>
              </a:solidFill>
            </a:endParaRPr>
          </a:p>
        </p:txBody>
      </p:sp>
      <p:sp>
        <p:nvSpPr>
          <p:cNvPr id="10" name="MH_Picture_2">
            <a:extLst>
              <a:ext uri="{FF2B5EF4-FFF2-40B4-BE49-F238E27FC236}">
                <a16:creationId xmlns:a16="http://schemas.microsoft.com/office/drawing/2014/main" id="{7AE6A193-D904-4005-96BB-3B1FE7E83850}"/>
              </a:ext>
            </a:extLst>
          </p:cNvPr>
          <p:cNvSpPr/>
          <p:nvPr>
            <p:custDataLst>
              <p:tags r:id="rId4"/>
            </p:custDataLst>
          </p:nvPr>
        </p:nvSpPr>
        <p:spPr>
          <a:xfrm>
            <a:off x="3977680" y="4028468"/>
            <a:ext cx="3515104" cy="2511703"/>
          </a:xfrm>
          <a:prstGeom prst="rect">
            <a:avLst/>
          </a:prstGeom>
          <a:blipFill dpi="0" rotWithShape="1">
            <a:blip r:embed="rId15">
              <a:extLst>
                <a:ext uri="{28A0092B-C50C-407E-A947-70E740481C1C}">
                  <a14:useLocalDpi xmlns:a14="http://schemas.microsoft.com/office/drawing/2010/main" val="0"/>
                </a:ext>
              </a:extLst>
            </a:blip>
            <a:srcRect/>
            <a:stretch>
              <a:fillRect/>
            </a:stretch>
          </a:blipFill>
          <a:ln w="762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MH_Text_2">
            <a:extLst>
              <a:ext uri="{FF2B5EF4-FFF2-40B4-BE49-F238E27FC236}">
                <a16:creationId xmlns:a16="http://schemas.microsoft.com/office/drawing/2014/main" id="{1AC3551C-9E0E-4EB5-B8FC-05718A06075F}"/>
              </a:ext>
            </a:extLst>
          </p:cNvPr>
          <p:cNvSpPr/>
          <p:nvPr>
            <p:custDataLst>
              <p:tags r:id="rId5"/>
            </p:custDataLst>
          </p:nvPr>
        </p:nvSpPr>
        <p:spPr>
          <a:xfrm>
            <a:off x="3862844" y="2665391"/>
            <a:ext cx="2994508" cy="1350514"/>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30000"/>
              </a:lnSpc>
              <a:defRPr/>
            </a:pPr>
            <a:r>
              <a:rPr lang="en-US" altLang="zh-CN" dirty="0">
                <a:solidFill>
                  <a:srgbClr val="FFFFFF"/>
                </a:solidFill>
              </a:rPr>
              <a:t>LOREM IPSUM DOLOR SIT AMET</a:t>
            </a:r>
            <a:endParaRPr lang="zh-CN" altLang="en-US" dirty="0">
              <a:solidFill>
                <a:srgbClr val="FFFFFF"/>
              </a:solidFill>
            </a:endParaRPr>
          </a:p>
        </p:txBody>
      </p:sp>
      <p:sp>
        <p:nvSpPr>
          <p:cNvPr id="12" name="MH_Text_3">
            <a:extLst>
              <a:ext uri="{FF2B5EF4-FFF2-40B4-BE49-F238E27FC236}">
                <a16:creationId xmlns:a16="http://schemas.microsoft.com/office/drawing/2014/main" id="{E0462B19-863A-4BCC-8AC4-A5E358719021}"/>
              </a:ext>
            </a:extLst>
          </p:cNvPr>
          <p:cNvSpPr/>
          <p:nvPr>
            <p:custDataLst>
              <p:tags r:id="rId6"/>
            </p:custDataLst>
          </p:nvPr>
        </p:nvSpPr>
        <p:spPr>
          <a:xfrm>
            <a:off x="985846" y="3933806"/>
            <a:ext cx="2056693" cy="1350514"/>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30000"/>
              </a:lnSpc>
              <a:defRPr/>
            </a:pPr>
            <a:r>
              <a:rPr lang="en-US" altLang="zh-CN" dirty="0">
                <a:solidFill>
                  <a:srgbClr val="3F434F"/>
                </a:solidFill>
              </a:rPr>
              <a:t>LOREM IPSUM DOLOR SIT AMET</a:t>
            </a:r>
            <a:endParaRPr lang="zh-CN" altLang="en-US" dirty="0">
              <a:solidFill>
                <a:srgbClr val="3F434F"/>
              </a:solidFill>
            </a:endParaRPr>
          </a:p>
        </p:txBody>
      </p:sp>
      <p:grpSp>
        <p:nvGrpSpPr>
          <p:cNvPr id="18" name="组合 17">
            <a:extLst>
              <a:ext uri="{FF2B5EF4-FFF2-40B4-BE49-F238E27FC236}">
                <a16:creationId xmlns:a16="http://schemas.microsoft.com/office/drawing/2014/main" id="{044A2AED-5413-47A3-BE85-301D1087EA52}"/>
              </a:ext>
            </a:extLst>
          </p:cNvPr>
          <p:cNvGrpSpPr/>
          <p:nvPr/>
        </p:nvGrpSpPr>
        <p:grpSpPr>
          <a:xfrm>
            <a:off x="7676522" y="855240"/>
            <a:ext cx="4067926" cy="5425195"/>
            <a:chOff x="7676522" y="855240"/>
            <a:chExt cx="4067926" cy="5425195"/>
          </a:xfrm>
          <a:effectLst>
            <a:outerShdw blurRad="50800" dist="38100" dir="2700000" algn="tl" rotWithShape="0">
              <a:prstClr val="black">
                <a:alpha val="40000"/>
              </a:prstClr>
            </a:outerShdw>
          </a:effectLst>
        </p:grpSpPr>
        <p:sp>
          <p:nvSpPr>
            <p:cNvPr id="8" name="MH_Picture_3">
              <a:extLst>
                <a:ext uri="{FF2B5EF4-FFF2-40B4-BE49-F238E27FC236}">
                  <a16:creationId xmlns:a16="http://schemas.microsoft.com/office/drawing/2014/main" id="{E3214B38-8FD0-403B-B0E4-91683E4A9B3B}"/>
                </a:ext>
              </a:extLst>
            </p:cNvPr>
            <p:cNvSpPr/>
            <p:nvPr>
              <p:custDataLst>
                <p:tags r:id="rId9"/>
              </p:custDataLst>
            </p:nvPr>
          </p:nvSpPr>
          <p:spPr>
            <a:xfrm>
              <a:off x="7676522" y="855240"/>
              <a:ext cx="4067926" cy="5425195"/>
            </a:xfrm>
            <a:prstGeom prst="rect">
              <a:avLst/>
            </a:prstGeom>
            <a:blipFill dpi="0" rotWithShape="1">
              <a:blip r:embed="rId16">
                <a:extLst>
                  <a:ext uri="{28A0092B-C50C-407E-A947-70E740481C1C}">
                    <a14:useLocalDpi xmlns:a14="http://schemas.microsoft.com/office/drawing/2010/main" val="0"/>
                  </a:ext>
                </a:extLst>
              </a:blip>
              <a:srcRect/>
              <a:stretch>
                <a:fillRect/>
              </a:stretch>
            </a:blip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4" name="PA_椭圆 62">
              <a:extLst>
                <a:ext uri="{FF2B5EF4-FFF2-40B4-BE49-F238E27FC236}">
                  <a16:creationId xmlns:a16="http://schemas.microsoft.com/office/drawing/2014/main" id="{E2A79A2B-DEF3-491A-B5F2-B85D86CCF2C3}"/>
                </a:ext>
              </a:extLst>
            </p:cNvPr>
            <p:cNvSpPr/>
            <p:nvPr>
              <p:custDataLst>
                <p:tags r:id="rId10"/>
              </p:custDataLst>
            </p:nvPr>
          </p:nvSpPr>
          <p:spPr>
            <a:xfrm>
              <a:off x="11278532" y="1056707"/>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椭圆 62">
              <a:extLst>
                <a:ext uri="{FF2B5EF4-FFF2-40B4-BE49-F238E27FC236}">
                  <a16:creationId xmlns:a16="http://schemas.microsoft.com/office/drawing/2014/main" id="{F29AE95E-FDA8-45EF-B2F3-EDD1B0814A1A}"/>
                </a:ext>
              </a:extLst>
            </p:cNvPr>
            <p:cNvSpPr/>
            <p:nvPr>
              <p:custDataLst>
                <p:tags r:id="rId11"/>
              </p:custDataLst>
            </p:nvPr>
          </p:nvSpPr>
          <p:spPr>
            <a:xfrm>
              <a:off x="11278532" y="5804153"/>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PA_直接连接符 67">
            <a:extLst>
              <a:ext uri="{FF2B5EF4-FFF2-40B4-BE49-F238E27FC236}">
                <a16:creationId xmlns:a16="http://schemas.microsoft.com/office/drawing/2014/main" id="{B64C1A67-9FE2-4BEE-97A3-21E84B2DD038}"/>
              </a:ext>
            </a:extLst>
          </p:cNvPr>
          <p:cNvCxnSpPr>
            <a:cxnSpLocks/>
          </p:cNvCxnSpPr>
          <p:nvPr>
            <p:custDataLst>
              <p:tags r:id="rId7"/>
            </p:custDataLst>
          </p:nvPr>
        </p:nvCxnSpPr>
        <p:spPr>
          <a:xfrm>
            <a:off x="11375835" y="-819472"/>
            <a:ext cx="0" cy="1954878"/>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PA_直接连接符 67">
            <a:extLst>
              <a:ext uri="{FF2B5EF4-FFF2-40B4-BE49-F238E27FC236}">
                <a16:creationId xmlns:a16="http://schemas.microsoft.com/office/drawing/2014/main" id="{4CB9F7FF-2F06-4EDD-AA19-F22F39735AF5}"/>
              </a:ext>
            </a:extLst>
          </p:cNvPr>
          <p:cNvCxnSpPr>
            <a:cxnSpLocks/>
          </p:cNvCxnSpPr>
          <p:nvPr>
            <p:custDataLst>
              <p:tags r:id="rId8"/>
            </p:custDataLst>
          </p:nvPr>
        </p:nvCxnSpPr>
        <p:spPr>
          <a:xfrm flipH="1">
            <a:off x="11367880" y="5897567"/>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265990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up)">
                                      <p:cBhvr>
                                        <p:cTn id="12" dur="500"/>
                                        <p:tgtEl>
                                          <p:spTgt spid="16"/>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up)">
                                      <p:cBhvr>
                                        <p:cTn id="16" dur="500"/>
                                        <p:tgtEl>
                                          <p:spTgt spid="17"/>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500"/>
                                        <p:tgtEl>
                                          <p:spTgt spid="4"/>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ppt_x</p:attrName>
                                        </p:attrNameLst>
                                      </p:cBhvr>
                                      <p:tavLst>
                                        <p:tav tm="0">
                                          <p:val>
                                            <p:strVal val="#ppt_x-#ppt_w*1.125000"/>
                                          </p:val>
                                        </p:tav>
                                        <p:tav tm="100000">
                                          <p:val>
                                            <p:strVal val="#ppt_x"/>
                                          </p:val>
                                        </p:tav>
                                      </p:tavLst>
                                    </p:anim>
                                    <p:animEffect transition="in" filter="wipe(right)">
                                      <p:cBhvr>
                                        <p:cTn id="36" dur="500"/>
                                        <p:tgtEl>
                                          <p:spTgt spid="9"/>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ppt_y</p:attrName>
                                        </p:attrNameLst>
                                      </p:cBhvr>
                                      <p:tavLst>
                                        <p:tav tm="0">
                                          <p:val>
                                            <p:strVal val="#ppt_y+#ppt_h*1.125000"/>
                                          </p:val>
                                        </p:tav>
                                        <p:tav tm="100000">
                                          <p:val>
                                            <p:strVal val="#ppt_y"/>
                                          </p:val>
                                        </p:tav>
                                      </p:tavLst>
                                    </p:anim>
                                    <p:animEffect transition="in" filter="wipe(up)">
                                      <p:cBhvr>
                                        <p:cTn id="40" dur="500"/>
                                        <p:tgtEl>
                                          <p:spTgt spid="11"/>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p:tgtEl>
                                          <p:spTgt spid="12"/>
                                        </p:tgtEl>
                                        <p:attrNameLst>
                                          <p:attrName>ppt_y</p:attrName>
                                        </p:attrNameLst>
                                      </p:cBhvr>
                                      <p:tavLst>
                                        <p:tav tm="0">
                                          <p:val>
                                            <p:strVal val="#ppt_y-#ppt_h*1.125000"/>
                                          </p:val>
                                        </p:tav>
                                        <p:tav tm="100000">
                                          <p:val>
                                            <p:strVal val="#ppt_y"/>
                                          </p:val>
                                        </p:tav>
                                      </p:tavLst>
                                    </p:anim>
                                    <p:animEffect transition="in" filter="wipe(down)">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p:bldP spid="10" grpId="0" animBg="1"/>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MH_Picture_2"/>
          <p:cNvSpPr/>
          <p:nvPr>
            <p:custDataLst>
              <p:tags r:id="rId2"/>
            </p:custDataLst>
          </p:nvPr>
        </p:nvSpPr>
        <p:spPr bwMode="auto">
          <a:xfrm>
            <a:off x="3460533" y="1438321"/>
            <a:ext cx="2995507" cy="2611283"/>
          </a:xfrm>
          <a:prstGeom prst="rect">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a:effectLst/>
        </p:spPr>
        <p:txBody>
          <a:bodyPr rtlCol="0" anchor="ctr"/>
          <a:lstStyle/>
          <a:p>
            <a:pPr algn="ctr" eaLnBrk="1" hangingPunct="1">
              <a:spcBef>
                <a:spcPct val="0"/>
              </a:spcBef>
              <a:buFontTx/>
              <a:buNone/>
            </a:pPr>
            <a:endParaRPr lang="zh-CN" altLang="en-US">
              <a:solidFill>
                <a:srgbClr val="FFFFFF"/>
              </a:solidFill>
            </a:endParaRPr>
          </a:p>
        </p:txBody>
      </p:sp>
      <p:sp>
        <p:nvSpPr>
          <p:cNvPr id="6" name="MH_Text_1"/>
          <p:cNvSpPr/>
          <p:nvPr>
            <p:custDataLst>
              <p:tags r:id="rId3"/>
            </p:custDataLst>
          </p:nvPr>
        </p:nvSpPr>
        <p:spPr bwMode="auto">
          <a:xfrm>
            <a:off x="3402928" y="4090090"/>
            <a:ext cx="8799695" cy="1735369"/>
          </a:xfrm>
          <a:prstGeom prst="rect">
            <a:avLst/>
          </a:prstGeom>
          <a:solidFill>
            <a:srgbClr val="3F434F"/>
          </a:solidFill>
        </p:spPr>
        <p:txBody>
          <a:bodyPr wrap="square" lIns="180000" tIns="46800" rIns="36000" rtlCol="0" anchor="ctr" anchorCtr="0">
            <a:normAutofit/>
          </a:bodyPr>
          <a:lstStyle/>
          <a:p>
            <a:pPr>
              <a:lnSpc>
                <a:spcPct val="150000"/>
              </a:lnSpc>
              <a:spcBef>
                <a:spcPts val="600"/>
              </a:spcBef>
              <a:buClr>
                <a:schemeClr val="bg1"/>
              </a:buClr>
              <a:buSzPct val="80000"/>
            </a:pPr>
            <a:r>
              <a:rPr lang="en-US" altLang="zh-CN" sz="1200" dirty="0" err="1">
                <a:solidFill>
                  <a:srgbClr val="FFFFFF"/>
                </a:solidFill>
                <a:latin typeface="Calibri" panose="020F0502020204030204" pitchFamily="34" charset="0"/>
                <a:ea typeface="微软雅黑" panose="020B0503020204020204" pitchFamily="34" charset="-122"/>
              </a:rPr>
              <a:t>Lorem</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ipsum</a:t>
            </a:r>
            <a:r>
              <a:rPr lang="en-US" altLang="zh-CN" sz="1200" dirty="0">
                <a:solidFill>
                  <a:srgbClr val="FFFFFF"/>
                </a:solidFill>
                <a:latin typeface="Calibri" panose="020F0502020204030204" pitchFamily="34" charset="0"/>
                <a:ea typeface="微软雅黑" panose="020B0503020204020204" pitchFamily="34" charset="-122"/>
              </a:rPr>
              <a:t> dolor sit </a:t>
            </a:r>
            <a:r>
              <a:rPr lang="en-US" altLang="zh-CN" sz="1200" dirty="0" err="1">
                <a:solidFill>
                  <a:srgbClr val="FFFFFF"/>
                </a:solidFill>
                <a:latin typeface="Calibri" panose="020F0502020204030204" pitchFamily="34" charset="0"/>
                <a:ea typeface="微软雅黑" panose="020B0503020204020204" pitchFamily="34" charset="-122"/>
              </a:rPr>
              <a:t>amet</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consectetur</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adipisicing</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elit</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sed</a:t>
            </a:r>
            <a:r>
              <a:rPr lang="en-US" altLang="zh-CN" sz="1200" dirty="0">
                <a:solidFill>
                  <a:srgbClr val="FFFFFF"/>
                </a:solidFill>
                <a:latin typeface="Calibri" panose="020F0502020204030204" pitchFamily="34" charset="0"/>
                <a:ea typeface="微软雅黑" panose="020B0503020204020204" pitchFamily="34" charset="-122"/>
              </a:rPr>
              <a:t> do </a:t>
            </a:r>
            <a:r>
              <a:rPr lang="en-US" altLang="zh-CN" sz="1200" dirty="0" err="1">
                <a:solidFill>
                  <a:srgbClr val="FFFFFF"/>
                </a:solidFill>
                <a:latin typeface="Calibri" panose="020F0502020204030204" pitchFamily="34" charset="0"/>
                <a:ea typeface="微软雅黑" panose="020B0503020204020204" pitchFamily="34" charset="-122"/>
              </a:rPr>
              <a:t>eiusmod</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tempor</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incididunt</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ut</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labore</a:t>
            </a:r>
            <a:r>
              <a:rPr lang="en-US" altLang="zh-CN" sz="1200" dirty="0">
                <a:solidFill>
                  <a:srgbClr val="FFFFFF"/>
                </a:solidFill>
                <a:latin typeface="Calibri" panose="020F0502020204030204" pitchFamily="34" charset="0"/>
                <a:ea typeface="微软雅黑" panose="020B0503020204020204" pitchFamily="34" charset="-122"/>
              </a:rPr>
              <a:t> et </a:t>
            </a:r>
            <a:r>
              <a:rPr lang="en-US" altLang="zh-CN" sz="1200" dirty="0" err="1">
                <a:solidFill>
                  <a:srgbClr val="FFFFFF"/>
                </a:solidFill>
                <a:latin typeface="Calibri" panose="020F0502020204030204" pitchFamily="34" charset="0"/>
                <a:ea typeface="微软雅黑" panose="020B0503020204020204" pitchFamily="34" charset="-122"/>
              </a:rPr>
              <a:t>dolore</a:t>
            </a:r>
            <a:r>
              <a:rPr lang="en-US" altLang="zh-CN" sz="1200" dirty="0">
                <a:solidFill>
                  <a:srgbClr val="FFFFFF"/>
                </a:solidFill>
                <a:latin typeface="Calibri" panose="020F0502020204030204" pitchFamily="34" charset="0"/>
                <a:ea typeface="微软雅黑" panose="020B0503020204020204" pitchFamily="34" charset="-122"/>
              </a:rPr>
              <a:t> magna </a:t>
            </a:r>
            <a:r>
              <a:rPr lang="en-US" altLang="zh-CN" sz="1200" dirty="0" err="1">
                <a:solidFill>
                  <a:srgbClr val="FFFFFF"/>
                </a:solidFill>
                <a:latin typeface="Calibri" panose="020F0502020204030204" pitchFamily="34" charset="0"/>
                <a:ea typeface="微软雅黑" panose="020B0503020204020204" pitchFamily="34" charset="-122"/>
              </a:rPr>
              <a:t>aliqua</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Ut</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enim</a:t>
            </a:r>
            <a:r>
              <a:rPr lang="en-US" altLang="zh-CN" sz="1200" dirty="0">
                <a:solidFill>
                  <a:srgbClr val="FFFFFF"/>
                </a:solidFill>
                <a:latin typeface="Calibri" panose="020F0502020204030204" pitchFamily="34" charset="0"/>
                <a:ea typeface="微软雅黑" panose="020B0503020204020204" pitchFamily="34" charset="-122"/>
              </a:rPr>
              <a:t> ad minim </a:t>
            </a:r>
            <a:r>
              <a:rPr lang="en-US" altLang="zh-CN" sz="1200" dirty="0" err="1">
                <a:solidFill>
                  <a:srgbClr val="FFFFFF"/>
                </a:solidFill>
                <a:latin typeface="Calibri" panose="020F0502020204030204" pitchFamily="34" charset="0"/>
                <a:ea typeface="微软雅黑" panose="020B0503020204020204" pitchFamily="34" charset="-122"/>
              </a:rPr>
              <a:t>veniam</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quis</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nostrud</a:t>
            </a:r>
            <a:r>
              <a:rPr lang="en-US" altLang="zh-CN" sz="1200" dirty="0">
                <a:solidFill>
                  <a:srgbClr val="FFFFFF"/>
                </a:solidFill>
                <a:latin typeface="Calibri" panose="020F0502020204030204" pitchFamily="34" charset="0"/>
                <a:ea typeface="微软雅黑" panose="020B0503020204020204" pitchFamily="34" charset="-122"/>
              </a:rPr>
              <a:t> exercitation </a:t>
            </a:r>
            <a:r>
              <a:rPr lang="en-US" altLang="zh-CN" sz="1200" dirty="0" err="1">
                <a:solidFill>
                  <a:srgbClr val="FFFFFF"/>
                </a:solidFill>
                <a:latin typeface="Calibri" panose="020F0502020204030204" pitchFamily="34" charset="0"/>
                <a:ea typeface="微软雅黑" panose="020B0503020204020204" pitchFamily="34" charset="-122"/>
              </a:rPr>
              <a:t>ullamco</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laboris</a:t>
            </a:r>
            <a:r>
              <a:rPr lang="en-US" altLang="zh-CN" sz="1200" dirty="0">
                <a:solidFill>
                  <a:srgbClr val="FFFFFF"/>
                </a:solidFill>
                <a:latin typeface="Calibri" panose="020F0502020204030204" pitchFamily="34" charset="0"/>
                <a:ea typeface="微软雅黑" panose="020B0503020204020204" pitchFamily="34" charset="-122"/>
              </a:rPr>
              <a:t> nisi </a:t>
            </a:r>
            <a:r>
              <a:rPr lang="en-US" altLang="zh-CN" sz="1200" dirty="0" err="1">
                <a:solidFill>
                  <a:srgbClr val="FFFFFF"/>
                </a:solidFill>
                <a:latin typeface="Calibri" panose="020F0502020204030204" pitchFamily="34" charset="0"/>
                <a:ea typeface="微软雅黑" panose="020B0503020204020204" pitchFamily="34" charset="-122"/>
              </a:rPr>
              <a:t>ut</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aliquip</a:t>
            </a:r>
            <a:r>
              <a:rPr lang="en-US" altLang="zh-CN" sz="1200" dirty="0">
                <a:solidFill>
                  <a:srgbClr val="FFFFFF"/>
                </a:solidFill>
                <a:latin typeface="Calibri" panose="020F0502020204030204" pitchFamily="34" charset="0"/>
                <a:ea typeface="微软雅黑" panose="020B0503020204020204" pitchFamily="34" charset="-122"/>
              </a:rPr>
              <a:t> sit </a:t>
            </a:r>
            <a:r>
              <a:rPr lang="en-US" altLang="zh-CN" sz="1200" dirty="0" err="1">
                <a:solidFill>
                  <a:srgbClr val="FFFFFF"/>
                </a:solidFill>
                <a:latin typeface="Calibri" panose="020F0502020204030204" pitchFamily="34" charset="0"/>
                <a:ea typeface="微软雅黑" panose="020B0503020204020204" pitchFamily="34" charset="-122"/>
              </a:rPr>
              <a:t>amet</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consectetur</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ipsum</a:t>
            </a:r>
            <a:r>
              <a:rPr lang="en-US" altLang="zh-CN" sz="1200" dirty="0">
                <a:solidFill>
                  <a:srgbClr val="FFFFFF"/>
                </a:solidFill>
                <a:latin typeface="Calibri" panose="020F0502020204030204" pitchFamily="34" charset="0"/>
                <a:ea typeface="微软雅黑" panose="020B0503020204020204" pitchFamily="34" charset="-122"/>
              </a:rPr>
              <a:t> dolor sit </a:t>
            </a:r>
            <a:r>
              <a:rPr lang="en-US" altLang="zh-CN" sz="1200" dirty="0" err="1">
                <a:solidFill>
                  <a:srgbClr val="FFFFFF"/>
                </a:solidFill>
                <a:latin typeface="Calibri" panose="020F0502020204030204" pitchFamily="34" charset="0"/>
                <a:ea typeface="微软雅黑" panose="020B0503020204020204" pitchFamily="34" charset="-122"/>
              </a:rPr>
              <a:t>amet</a:t>
            </a:r>
            <a:r>
              <a:rPr lang="en-US" altLang="zh-CN" sz="1200" dirty="0">
                <a:solidFill>
                  <a:srgbClr val="FFFFFF"/>
                </a:solidFill>
                <a:latin typeface="Calibri" panose="020F0502020204030204" pitchFamily="34" charset="0"/>
                <a:ea typeface="微软雅黑" panose="020B0503020204020204" pitchFamily="34" charset="-122"/>
              </a:rPr>
              <a:t> </a:t>
            </a:r>
            <a:r>
              <a:rPr lang="en-US" altLang="zh-CN" sz="1200" dirty="0" err="1">
                <a:solidFill>
                  <a:srgbClr val="FFFFFF"/>
                </a:solidFill>
                <a:latin typeface="Calibri" panose="020F0502020204030204" pitchFamily="34" charset="0"/>
                <a:ea typeface="微软雅黑" panose="020B0503020204020204" pitchFamily="34" charset="-122"/>
              </a:rPr>
              <a:t>consectetur</a:t>
            </a:r>
            <a:r>
              <a:rPr lang="en-US" altLang="zh-CN" sz="1200" dirty="0">
                <a:solidFill>
                  <a:srgbClr val="FFFFFF"/>
                </a:solidFill>
                <a:latin typeface="Calibri" panose="020F0502020204030204" pitchFamily="34" charset="0"/>
                <a:ea typeface="微软雅黑" panose="020B0503020204020204" pitchFamily="34" charset="-122"/>
              </a:rPr>
              <a:t> .</a:t>
            </a:r>
            <a:endParaRPr lang="zh-CN" altLang="en-US" sz="1200" dirty="0">
              <a:solidFill>
                <a:srgbClr val="FFFFFF"/>
              </a:solidFill>
              <a:latin typeface="Calibri" panose="020F0502020204030204" pitchFamily="34" charset="0"/>
              <a:ea typeface="微软雅黑" panose="020B0503020204020204" pitchFamily="34" charset="-122"/>
            </a:endParaRPr>
          </a:p>
        </p:txBody>
      </p:sp>
      <p:sp>
        <p:nvSpPr>
          <p:cNvPr id="10" name="MH_Desc_1"/>
          <p:cNvSpPr txBox="1"/>
          <p:nvPr>
            <p:custDataLst>
              <p:tags r:id="rId4"/>
            </p:custDataLst>
          </p:nvPr>
        </p:nvSpPr>
        <p:spPr>
          <a:xfrm>
            <a:off x="6744071" y="1438321"/>
            <a:ext cx="5393719" cy="2651769"/>
          </a:xfrm>
          <a:prstGeom prst="rect">
            <a:avLst/>
          </a:prstGeom>
          <a:noFill/>
        </p:spPr>
        <p:txBody>
          <a:bodyPr wrap="square" lIns="144000" tIns="46800" rIns="144000" rtlCol="0" anchor="ctr" anchorCtr="0">
            <a:normAutofit/>
          </a:bodyPr>
          <a:lstStyle/>
          <a:p>
            <a:pPr algn="just">
              <a:lnSpc>
                <a:spcPct val="160000"/>
              </a:lnSpc>
              <a:spcBef>
                <a:spcPts val="600"/>
              </a:spcBef>
              <a:buClr>
                <a:schemeClr val="bg1">
                  <a:lumMod val="65000"/>
                </a:schemeClr>
              </a:buClr>
              <a:buSzPct val="80000"/>
            </a:pPr>
            <a:r>
              <a:rPr lang="en-US" altLang="zh-CN" sz="1200" dirty="0" err="1">
                <a:solidFill>
                  <a:schemeClr val="tx1">
                    <a:lumMod val="65000"/>
                    <a:lumOff val="35000"/>
                  </a:schemeClr>
                </a:solidFill>
              </a:rPr>
              <a:t>Lorem</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ipsum</a:t>
            </a:r>
            <a:r>
              <a:rPr lang="en-US" altLang="zh-CN" sz="1200" dirty="0">
                <a:solidFill>
                  <a:schemeClr val="tx1">
                    <a:lumMod val="65000"/>
                    <a:lumOff val="35000"/>
                  </a:schemeClr>
                </a:solidFill>
              </a:rPr>
              <a:t> dolor </a:t>
            </a:r>
            <a:r>
              <a:rPr lang="en-US" altLang="zh-CN" sz="1200" dirty="0" err="1">
                <a:solidFill>
                  <a:schemeClr val="tx1">
                    <a:lumMod val="65000"/>
                    <a:lumOff val="35000"/>
                  </a:schemeClr>
                </a:solidFill>
              </a:rPr>
              <a:t>amet</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sitsdf</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consectetur</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adipisicing</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elit</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sed</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dsefdwo</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eiusmod</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tempor</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incididunt</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ut</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labore</a:t>
            </a:r>
            <a:r>
              <a:rPr lang="en-US" altLang="zh-CN" sz="1200" dirty="0">
                <a:solidFill>
                  <a:schemeClr val="tx1">
                    <a:lumMod val="65000"/>
                    <a:lumOff val="35000"/>
                  </a:schemeClr>
                </a:solidFill>
              </a:rPr>
              <a:t> et </a:t>
            </a:r>
            <a:r>
              <a:rPr lang="en-US" altLang="zh-CN" sz="1200" dirty="0" err="1">
                <a:solidFill>
                  <a:schemeClr val="tx1">
                    <a:lumMod val="65000"/>
                    <a:lumOff val="35000"/>
                  </a:schemeClr>
                </a:solidFill>
              </a:rPr>
              <a:t>dolore</a:t>
            </a:r>
            <a:r>
              <a:rPr lang="en-US" altLang="zh-CN" sz="1200" dirty="0">
                <a:solidFill>
                  <a:schemeClr val="tx1">
                    <a:lumMod val="65000"/>
                    <a:lumOff val="35000"/>
                  </a:schemeClr>
                </a:solidFill>
              </a:rPr>
              <a:t> magna </a:t>
            </a:r>
            <a:r>
              <a:rPr lang="en-US" altLang="zh-CN" sz="1200" dirty="0" err="1">
                <a:solidFill>
                  <a:schemeClr val="tx1">
                    <a:lumMod val="65000"/>
                    <a:lumOff val="35000"/>
                  </a:schemeClr>
                </a:solidFill>
              </a:rPr>
              <a:t>aliqua</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enim</a:t>
            </a:r>
            <a:r>
              <a:rPr lang="en-US" altLang="zh-CN" sz="1200" dirty="0">
                <a:solidFill>
                  <a:schemeClr val="tx1">
                    <a:lumMod val="65000"/>
                    <a:lumOff val="35000"/>
                  </a:schemeClr>
                </a:solidFill>
              </a:rPr>
              <a:t> minim </a:t>
            </a:r>
            <a:r>
              <a:rPr lang="en-US" altLang="zh-CN" sz="1200" dirty="0" err="1">
                <a:solidFill>
                  <a:schemeClr val="tx1">
                    <a:lumMod val="65000"/>
                    <a:lumOff val="35000"/>
                  </a:schemeClr>
                </a:solidFill>
              </a:rPr>
              <a:t>veniam</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quis</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nostrud</a:t>
            </a:r>
            <a:r>
              <a:rPr lang="en-US" altLang="zh-CN" sz="1200" dirty="0">
                <a:solidFill>
                  <a:schemeClr val="tx1">
                    <a:lumMod val="65000"/>
                    <a:lumOff val="35000"/>
                  </a:schemeClr>
                </a:solidFill>
              </a:rPr>
              <a:t> exercitation </a:t>
            </a:r>
            <a:r>
              <a:rPr lang="en-US" altLang="zh-CN" sz="1200" dirty="0" err="1">
                <a:solidFill>
                  <a:schemeClr val="tx1">
                    <a:lumMod val="65000"/>
                    <a:lumOff val="35000"/>
                  </a:schemeClr>
                </a:solidFill>
              </a:rPr>
              <a:t>ullamco</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laboris</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aliquip</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amet</a:t>
            </a:r>
            <a:r>
              <a:rPr lang="en-US" altLang="zh-CN" sz="1200" dirty="0">
                <a:solidFill>
                  <a:schemeClr val="tx1">
                    <a:lumMod val="65000"/>
                    <a:lumOff val="35000"/>
                  </a:schemeClr>
                </a:solidFill>
              </a:rPr>
              <a:t> </a:t>
            </a:r>
            <a:r>
              <a:rPr lang="en-US" altLang="zh-CN" sz="1200" dirty="0" err="1">
                <a:solidFill>
                  <a:schemeClr val="tx1">
                    <a:lumMod val="65000"/>
                    <a:lumOff val="35000"/>
                  </a:schemeClr>
                </a:solidFill>
              </a:rPr>
              <a:t>consectetur</a:t>
            </a:r>
            <a:r>
              <a:rPr lang="en-US" altLang="zh-CN" sz="1200" dirty="0">
                <a:solidFill>
                  <a:schemeClr val="tx1">
                    <a:lumMod val="65000"/>
                    <a:lumOff val="35000"/>
                  </a:schemeClr>
                </a:solidFill>
              </a:rPr>
              <a:t> .</a:t>
            </a:r>
          </a:p>
        </p:txBody>
      </p:sp>
      <p:grpSp>
        <p:nvGrpSpPr>
          <p:cNvPr id="7" name="组合 6">
            <a:extLst>
              <a:ext uri="{FF2B5EF4-FFF2-40B4-BE49-F238E27FC236}">
                <a16:creationId xmlns:a16="http://schemas.microsoft.com/office/drawing/2014/main" id="{FDE05E2A-8866-44EF-81DE-2B7EA5B08C42}"/>
              </a:ext>
            </a:extLst>
          </p:cNvPr>
          <p:cNvGrpSpPr/>
          <p:nvPr/>
        </p:nvGrpSpPr>
        <p:grpSpPr>
          <a:xfrm>
            <a:off x="407421" y="1150290"/>
            <a:ext cx="2995507" cy="4654975"/>
            <a:chOff x="407421" y="1150290"/>
            <a:chExt cx="2995507" cy="4654975"/>
          </a:xfrm>
        </p:grpSpPr>
        <p:sp>
          <p:nvSpPr>
            <p:cNvPr id="3" name="MH_Picture_1"/>
            <p:cNvSpPr/>
            <p:nvPr>
              <p:custDataLst>
                <p:tags r:id="rId5"/>
              </p:custDataLst>
            </p:nvPr>
          </p:nvSpPr>
          <p:spPr bwMode="auto">
            <a:xfrm>
              <a:off x="407421" y="1150290"/>
              <a:ext cx="2995507" cy="4654975"/>
            </a:xfrm>
            <a:prstGeom prst="rect">
              <a:avLst/>
            </a:prstGeom>
            <a:blipFill dpi="0" rotWithShape="1">
              <a:blip r:embed="rId9">
                <a:extLst>
                  <a:ext uri="{28A0092B-C50C-407E-A947-70E740481C1C}">
                    <a14:useLocalDpi xmlns:a14="http://schemas.microsoft.com/office/drawing/2010/main" val="0"/>
                  </a:ext>
                </a:extLst>
              </a:blip>
              <a:srcRect/>
              <a:stretch>
                <a:fillRect/>
              </a:stretch>
            </a:blipFill>
            <a:ln>
              <a:noFill/>
            </a:ln>
            <a:effectLst/>
          </p:spPr>
          <p:txBody>
            <a:bodyPr rtlCol="0" anchor="ctr"/>
            <a:lstStyle/>
            <a:p>
              <a:pPr algn="ctr" eaLnBrk="1" hangingPunct="1">
                <a:spcBef>
                  <a:spcPct val="0"/>
                </a:spcBef>
                <a:buFontTx/>
                <a:buNone/>
              </a:pPr>
              <a:endParaRPr lang="zh-CN" altLang="en-US">
                <a:solidFill>
                  <a:srgbClr val="FFFFFF"/>
                </a:solidFill>
              </a:endParaRPr>
            </a:p>
          </p:txBody>
        </p:sp>
        <p:sp>
          <p:nvSpPr>
            <p:cNvPr id="12" name="PA_椭圆 62">
              <a:extLst>
                <a:ext uri="{FF2B5EF4-FFF2-40B4-BE49-F238E27FC236}">
                  <a16:creationId xmlns:a16="http://schemas.microsoft.com/office/drawing/2014/main" id="{19B738AC-51DE-4B70-A05B-BD0D6EF78821}"/>
                </a:ext>
              </a:extLst>
            </p:cNvPr>
            <p:cNvSpPr/>
            <p:nvPr/>
          </p:nvSpPr>
          <p:spPr>
            <a:xfrm>
              <a:off x="676275" y="1347242"/>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PA_椭圆 62">
              <a:extLst>
                <a:ext uri="{FF2B5EF4-FFF2-40B4-BE49-F238E27FC236}">
                  <a16:creationId xmlns:a16="http://schemas.microsoft.com/office/drawing/2014/main" id="{548FB676-BAE3-45C2-BFCB-F16E2B19AC78}"/>
                </a:ext>
              </a:extLst>
            </p:cNvPr>
            <p:cNvSpPr/>
            <p:nvPr/>
          </p:nvSpPr>
          <p:spPr>
            <a:xfrm>
              <a:off x="676275" y="5357514"/>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14" name="PA_直接连接符 67">
            <a:extLst>
              <a:ext uri="{FF2B5EF4-FFF2-40B4-BE49-F238E27FC236}">
                <a16:creationId xmlns:a16="http://schemas.microsoft.com/office/drawing/2014/main" id="{971F52DB-E526-4462-8870-0184B0D710AE}"/>
              </a:ext>
            </a:extLst>
          </p:cNvPr>
          <p:cNvCxnSpPr>
            <a:cxnSpLocks/>
          </p:cNvCxnSpPr>
          <p:nvPr/>
        </p:nvCxnSpPr>
        <p:spPr>
          <a:xfrm flipH="1">
            <a:off x="773578" y="-452735"/>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PA_直接连接符 67">
            <a:extLst>
              <a:ext uri="{FF2B5EF4-FFF2-40B4-BE49-F238E27FC236}">
                <a16:creationId xmlns:a16="http://schemas.microsoft.com/office/drawing/2014/main" id="{6B67FF68-F673-48BB-BCDA-DB0234798EF3}"/>
              </a:ext>
            </a:extLst>
          </p:cNvPr>
          <p:cNvCxnSpPr>
            <a:cxnSpLocks/>
          </p:cNvCxnSpPr>
          <p:nvPr/>
        </p:nvCxnSpPr>
        <p:spPr>
          <a:xfrm flipH="1">
            <a:off x="773578" y="5450928"/>
            <a:ext cx="1" cy="179449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id="{9E10A358-115C-4155-8196-6FCC91B3C534}"/>
              </a:ext>
            </a:extLst>
          </p:cNvPr>
          <p:cNvSpPr txBox="1"/>
          <p:nvPr/>
        </p:nvSpPr>
        <p:spPr>
          <a:xfrm>
            <a:off x="903271" y="119015"/>
            <a:ext cx="4430486" cy="584775"/>
          </a:xfrm>
          <a:prstGeom prst="rect">
            <a:avLst/>
          </a:prstGeom>
          <a:noFill/>
        </p:spPr>
        <p:txBody>
          <a:bodyPr wrap="square" rtlCol="0">
            <a:spAutoFit/>
          </a:bodyPr>
          <a:lstStyle/>
          <a:p>
            <a:r>
              <a:rPr lang="zh-CN" altLang="en-US" sz="3200" dirty="0">
                <a:latin typeface="华文黑体" charset="-122"/>
                <a:ea typeface="华文黑体" charset="-122"/>
              </a:rPr>
              <a:t>点击添加标题</a:t>
            </a:r>
          </a:p>
        </p:txBody>
      </p:sp>
      <p:sp>
        <p:nvSpPr>
          <p:cNvPr id="17" name="文本框 16">
            <a:extLst>
              <a:ext uri="{FF2B5EF4-FFF2-40B4-BE49-F238E27FC236}">
                <a16:creationId xmlns:a16="http://schemas.microsoft.com/office/drawing/2014/main" id="{B5EF5C04-901E-4D85-B06B-717F71FB182E}"/>
              </a:ext>
            </a:extLst>
          </p:cNvPr>
          <p:cNvSpPr txBox="1"/>
          <p:nvPr/>
        </p:nvSpPr>
        <p:spPr>
          <a:xfrm>
            <a:off x="867657" y="631498"/>
            <a:ext cx="3643086" cy="498598"/>
          </a:xfrm>
          <a:prstGeom prst="rect">
            <a:avLst/>
          </a:prstGeom>
          <a:noFill/>
        </p:spPr>
        <p:txBody>
          <a:bodyPr wrap="square" rtlCol="0">
            <a:spAutoFit/>
          </a:bodyPr>
          <a:lstStyle/>
          <a:p>
            <a:pPr>
              <a:lnSpc>
                <a:spcPct val="120000"/>
              </a:lnSpc>
            </a:pPr>
            <a:r>
              <a:rPr lang="en-US" altLang="zh-CN" sz="1100" dirty="0" err="1">
                <a:latin typeface="华文黑体" charset="-122"/>
                <a:ea typeface="华文黑体" charset="-122"/>
                <a:sym typeface="+mn-ea"/>
              </a:rPr>
              <a:t>Lorem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ipsum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doloror</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amet</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consectetur</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adipisicing</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elit</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sed</a:t>
            </a:r>
            <a:r>
              <a:rPr lang="en-US" altLang="zh-CN" sz="1100" dirty="0">
                <a:latin typeface="华文黑体" charset="-122"/>
                <a:ea typeface="华文黑体" charset="-122"/>
                <a:sym typeface="+mn-ea"/>
              </a:rPr>
              <a:t> do </a:t>
            </a:r>
            <a:r>
              <a:rPr lang="en-US" altLang="zh-CN" sz="1100" dirty="0" err="1">
                <a:latin typeface="华文黑体" charset="-122"/>
                <a:ea typeface="华文黑体" charset="-122"/>
                <a:sym typeface="+mn-ea"/>
              </a:rPr>
              <a:t>eius</a:t>
            </a:r>
            <a:endParaRPr lang="zh-CN" altLang="en-US" sz="1100" dirty="0">
              <a:latin typeface="华文黑体" charset="-122"/>
              <a:ea typeface="华文黑体" charset="-122"/>
              <a:sym typeface="+mn-ea"/>
            </a:endParaRPr>
          </a:p>
        </p:txBody>
      </p:sp>
    </p:spTree>
    <p:custDataLst>
      <p:tags r:id="rId1"/>
    </p:custDataLst>
    <p:extLst>
      <p:ext uri="{BB962C8B-B14F-4D97-AF65-F5344CB8AC3E}">
        <p14:creationId xmlns:p14="http://schemas.microsoft.com/office/powerpoint/2010/main" val="250566325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up)">
                                      <p:cBhvr>
                                        <p:cTn id="16" dur="500"/>
                                        <p:tgtEl>
                                          <p:spTgt spid="15"/>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anim calcmode="lin" valueType="num">
                                      <p:cBhvr>
                                        <p:cTn id="21" dur="500" fill="hold"/>
                                        <p:tgtEl>
                                          <p:spTgt spid="16"/>
                                        </p:tgtEl>
                                        <p:attrNameLst>
                                          <p:attrName>ppt_x</p:attrName>
                                        </p:attrNameLst>
                                      </p:cBhvr>
                                      <p:tavLst>
                                        <p:tav tm="0">
                                          <p:val>
                                            <p:strVal val="#ppt_x"/>
                                          </p:val>
                                        </p:tav>
                                        <p:tav tm="100000">
                                          <p:val>
                                            <p:strVal val="#ppt_x"/>
                                          </p:val>
                                        </p:tav>
                                      </p:tavLst>
                                    </p:anim>
                                    <p:anim calcmode="lin" valueType="num">
                                      <p:cBhvr>
                                        <p:cTn id="22" dur="500" fill="hold"/>
                                        <p:tgtEl>
                                          <p:spTgt spid="16"/>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anim calcmode="lin" valueType="num">
                                      <p:cBhvr>
                                        <p:cTn id="26" dur="500" fill="hold"/>
                                        <p:tgtEl>
                                          <p:spTgt spid="17"/>
                                        </p:tgtEl>
                                        <p:attrNameLst>
                                          <p:attrName>ppt_x</p:attrName>
                                        </p:attrNameLst>
                                      </p:cBhvr>
                                      <p:tavLst>
                                        <p:tav tm="0">
                                          <p:val>
                                            <p:strVal val="#ppt_x"/>
                                          </p:val>
                                        </p:tav>
                                        <p:tav tm="100000">
                                          <p:val>
                                            <p:strVal val="#ppt_x"/>
                                          </p:val>
                                        </p:tav>
                                      </p:tavLst>
                                    </p:anim>
                                    <p:anim calcmode="lin" valueType="num">
                                      <p:cBhvr>
                                        <p:cTn id="27" dur="500" fill="hold"/>
                                        <p:tgtEl>
                                          <p:spTgt spid="1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anim calcmode="lin" valueType="num">
                                      <p:cBhvr>
                                        <p:cTn id="34" dur="500" fill="hold"/>
                                        <p:tgtEl>
                                          <p:spTgt spid="4"/>
                                        </p:tgtEl>
                                        <p:attrNameLst>
                                          <p:attrName>ppt_x</p:attrName>
                                        </p:attrNameLst>
                                      </p:cBhvr>
                                      <p:tavLst>
                                        <p:tav tm="0">
                                          <p:val>
                                            <p:fltVal val="0.5"/>
                                          </p:val>
                                        </p:tav>
                                        <p:tav tm="100000">
                                          <p:val>
                                            <p:strVal val="#ppt_x"/>
                                          </p:val>
                                        </p:tav>
                                      </p:tavLst>
                                    </p:anim>
                                    <p:anim calcmode="lin" valueType="num">
                                      <p:cBhvr>
                                        <p:cTn id="35" dur="500" fill="hold"/>
                                        <p:tgtEl>
                                          <p:spTgt spid="4"/>
                                        </p:tgtEl>
                                        <p:attrNameLst>
                                          <p:attrName>ppt_y</p:attrName>
                                        </p:attrNameLst>
                                      </p:cBhvr>
                                      <p:tavLst>
                                        <p:tav tm="0">
                                          <p:val>
                                            <p:fltVal val="0.5"/>
                                          </p:val>
                                        </p:tav>
                                        <p:tav tm="100000">
                                          <p:val>
                                            <p:strVal val="#ppt_y"/>
                                          </p:val>
                                        </p:tav>
                                      </p:tavLst>
                                    </p:anim>
                                  </p:childTnLst>
                                </p:cTn>
                              </p:par>
                            </p:childTnLst>
                          </p:cTn>
                        </p:par>
                        <p:par>
                          <p:cTn id="36" fill="hold">
                            <p:stCondLst>
                              <p:cond delay="2500"/>
                            </p:stCondLst>
                            <p:childTnLst>
                              <p:par>
                                <p:cTn id="37" presetID="12" presetClass="entr" presetSubtype="2"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p:tgtEl>
                                          <p:spTgt spid="10"/>
                                        </p:tgtEl>
                                        <p:attrNameLst>
                                          <p:attrName>ppt_x</p:attrName>
                                        </p:attrNameLst>
                                      </p:cBhvr>
                                      <p:tavLst>
                                        <p:tav tm="0">
                                          <p:val>
                                            <p:strVal val="#ppt_x+#ppt_w*1.125000"/>
                                          </p:val>
                                        </p:tav>
                                        <p:tav tm="100000">
                                          <p:val>
                                            <p:strVal val="#ppt_x"/>
                                          </p:val>
                                        </p:tav>
                                      </p:tavLst>
                                    </p:anim>
                                    <p:animEffect transition="in" filter="wipe(left)">
                                      <p:cBhvr>
                                        <p:cTn id="40" dur="500"/>
                                        <p:tgtEl>
                                          <p:spTgt spid="10"/>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0" grpId="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H_Text_1">
            <a:extLst>
              <a:ext uri="{FF2B5EF4-FFF2-40B4-BE49-F238E27FC236}">
                <a16:creationId xmlns:a16="http://schemas.microsoft.com/office/drawing/2014/main" id="{819D2DAF-F3AF-4B84-86B2-243AB7EFF4D6}"/>
              </a:ext>
            </a:extLst>
          </p:cNvPr>
          <p:cNvSpPr/>
          <p:nvPr>
            <p:custDataLst>
              <p:tags r:id="rId2"/>
            </p:custDataLst>
          </p:nvPr>
        </p:nvSpPr>
        <p:spPr>
          <a:xfrm>
            <a:off x="3215902" y="463550"/>
            <a:ext cx="5040312" cy="15430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08000" rIns="180000" bIns="108000" anchor="ctr">
            <a:normAutofit/>
          </a:bodyPr>
          <a:lstStyle/>
          <a:p>
            <a:pPr algn="just">
              <a:lnSpc>
                <a:spcPct val="120000"/>
              </a:lnSpc>
              <a:spcBef>
                <a:spcPts val="600"/>
              </a:spcBef>
              <a:spcAft>
                <a:spcPts val="600"/>
              </a:spcAft>
              <a:defRPr/>
            </a:pPr>
            <a:r>
              <a:rPr lang="en-US" altLang="zh-CN" sz="1200" dirty="0">
                <a:solidFill>
                  <a:srgbClr val="3F434F"/>
                </a:solidFill>
              </a:rPr>
              <a:t>Lorem ipsum dolor sit </a:t>
            </a:r>
            <a:r>
              <a:rPr lang="en-US" altLang="zh-CN" sz="1200" dirty="0" err="1">
                <a:solidFill>
                  <a:srgbClr val="3F434F"/>
                </a:solidFill>
              </a:rPr>
              <a:t>amet</a:t>
            </a:r>
            <a:r>
              <a:rPr lang="en-US" altLang="zh-CN" sz="1200" dirty="0">
                <a:solidFill>
                  <a:srgbClr val="3F434F"/>
                </a:solidFill>
              </a:rPr>
              <a:t> </a:t>
            </a:r>
            <a:r>
              <a:rPr lang="en-US" altLang="zh-CN" sz="1200" dirty="0" err="1">
                <a:solidFill>
                  <a:srgbClr val="3F434F"/>
                </a:solidFill>
              </a:rPr>
              <a:t>consectetur</a:t>
            </a:r>
            <a:r>
              <a:rPr lang="en-US" altLang="zh-CN" sz="1200" dirty="0">
                <a:solidFill>
                  <a:srgbClr val="3F434F"/>
                </a:solidFill>
              </a:rPr>
              <a:t> </a:t>
            </a:r>
            <a:r>
              <a:rPr lang="en-US" altLang="zh-CN" sz="1200" dirty="0" err="1">
                <a:solidFill>
                  <a:srgbClr val="3F434F"/>
                </a:solidFill>
              </a:rPr>
              <a:t>adipisicing</a:t>
            </a:r>
            <a:r>
              <a:rPr lang="en-US" altLang="zh-CN" sz="1200" dirty="0">
                <a:solidFill>
                  <a:srgbClr val="3F434F"/>
                </a:solidFill>
              </a:rPr>
              <a:t> </a:t>
            </a:r>
            <a:r>
              <a:rPr lang="en-US" altLang="zh-CN" sz="1200" dirty="0" err="1">
                <a:solidFill>
                  <a:srgbClr val="3F434F"/>
                </a:solidFill>
              </a:rPr>
              <a:t>elit</a:t>
            </a:r>
            <a:r>
              <a:rPr lang="en-US" altLang="zh-CN" sz="1200" dirty="0">
                <a:solidFill>
                  <a:srgbClr val="3F434F"/>
                </a:solidFill>
              </a:rPr>
              <a:t> </a:t>
            </a:r>
            <a:r>
              <a:rPr lang="en-US" altLang="zh-CN" sz="1200" dirty="0" err="1">
                <a:solidFill>
                  <a:srgbClr val="3F434F"/>
                </a:solidFill>
              </a:rPr>
              <a:t>sed</a:t>
            </a:r>
            <a:r>
              <a:rPr lang="en-US" altLang="zh-CN" sz="1200" dirty="0">
                <a:solidFill>
                  <a:srgbClr val="3F434F"/>
                </a:solidFill>
              </a:rPr>
              <a:t> do </a:t>
            </a:r>
            <a:r>
              <a:rPr lang="en-US" altLang="zh-CN" sz="1200" dirty="0" err="1">
                <a:solidFill>
                  <a:srgbClr val="3F434F"/>
                </a:solidFill>
              </a:rPr>
              <a:t>eiusmod</a:t>
            </a:r>
            <a:r>
              <a:rPr lang="en-US" altLang="zh-CN" sz="1200" dirty="0">
                <a:solidFill>
                  <a:srgbClr val="3F434F"/>
                </a:solidFill>
              </a:rPr>
              <a:t> </a:t>
            </a:r>
            <a:r>
              <a:rPr lang="en-US" altLang="zh-CN" sz="1200" dirty="0" err="1">
                <a:solidFill>
                  <a:srgbClr val="3F434F"/>
                </a:solidFill>
              </a:rPr>
              <a:t>tempor</a:t>
            </a:r>
            <a:r>
              <a:rPr lang="en-US" altLang="zh-CN" sz="1200" dirty="0">
                <a:solidFill>
                  <a:srgbClr val="3F434F"/>
                </a:solidFill>
              </a:rPr>
              <a:t> </a:t>
            </a:r>
            <a:r>
              <a:rPr lang="en-US" altLang="zh-CN" sz="1200" dirty="0" err="1">
                <a:solidFill>
                  <a:srgbClr val="3F434F"/>
                </a:solidFill>
              </a:rPr>
              <a:t>incididunt</a:t>
            </a:r>
            <a:r>
              <a:rPr lang="en-US" altLang="zh-CN" sz="1200" dirty="0">
                <a:solidFill>
                  <a:srgbClr val="3F434F"/>
                </a:solidFill>
              </a:rPr>
              <a:t> </a:t>
            </a:r>
            <a:r>
              <a:rPr lang="en-US" altLang="zh-CN" sz="1200" dirty="0" err="1">
                <a:solidFill>
                  <a:srgbClr val="3F434F"/>
                </a:solidFill>
              </a:rPr>
              <a:t>adipisicing</a:t>
            </a:r>
            <a:r>
              <a:rPr lang="en-US" altLang="zh-CN" sz="1200" dirty="0">
                <a:solidFill>
                  <a:srgbClr val="3F434F"/>
                </a:solidFill>
              </a:rPr>
              <a:t> sit Lorem ipsum dolor sit </a:t>
            </a:r>
            <a:r>
              <a:rPr lang="en-US" altLang="zh-CN" sz="1200" dirty="0" err="1">
                <a:solidFill>
                  <a:srgbClr val="3F434F"/>
                </a:solidFill>
              </a:rPr>
              <a:t>amet</a:t>
            </a:r>
            <a:r>
              <a:rPr lang="en-US" altLang="zh-CN" sz="1200" dirty="0">
                <a:solidFill>
                  <a:srgbClr val="3F434F"/>
                </a:solidFill>
              </a:rPr>
              <a:t> </a:t>
            </a:r>
            <a:r>
              <a:rPr lang="en-US" altLang="zh-CN" sz="1200" dirty="0" err="1">
                <a:solidFill>
                  <a:srgbClr val="3F434F"/>
                </a:solidFill>
              </a:rPr>
              <a:t>consectetur</a:t>
            </a:r>
            <a:r>
              <a:rPr lang="en-US" altLang="zh-CN" sz="1200" dirty="0">
                <a:solidFill>
                  <a:srgbClr val="3F434F"/>
                </a:solidFill>
              </a:rPr>
              <a:t> </a:t>
            </a:r>
            <a:r>
              <a:rPr lang="en-US" altLang="zh-CN" sz="1200" dirty="0" err="1">
                <a:solidFill>
                  <a:srgbClr val="3F434F"/>
                </a:solidFill>
              </a:rPr>
              <a:t>adipisicing</a:t>
            </a:r>
            <a:r>
              <a:rPr lang="en-US" altLang="zh-CN" sz="1200" dirty="0">
                <a:solidFill>
                  <a:srgbClr val="3F434F"/>
                </a:solidFill>
              </a:rPr>
              <a:t> </a:t>
            </a:r>
            <a:r>
              <a:rPr lang="en-US" altLang="zh-CN" sz="1200" dirty="0" err="1">
                <a:solidFill>
                  <a:srgbClr val="3F434F"/>
                </a:solidFill>
              </a:rPr>
              <a:t>elit</a:t>
            </a:r>
            <a:r>
              <a:rPr lang="en-US" altLang="zh-CN" sz="1200" dirty="0">
                <a:solidFill>
                  <a:srgbClr val="3F434F"/>
                </a:solidFill>
              </a:rPr>
              <a:t> </a:t>
            </a:r>
            <a:r>
              <a:rPr lang="en-US" altLang="zh-CN" sz="1200" dirty="0" err="1">
                <a:solidFill>
                  <a:srgbClr val="3F434F"/>
                </a:solidFill>
              </a:rPr>
              <a:t>sed</a:t>
            </a:r>
            <a:r>
              <a:rPr lang="en-US" altLang="zh-CN" sz="1200" dirty="0">
                <a:solidFill>
                  <a:srgbClr val="3F434F"/>
                </a:solidFill>
              </a:rPr>
              <a:t> do </a:t>
            </a:r>
            <a:r>
              <a:rPr lang="en-US" altLang="zh-CN" sz="1200" dirty="0" err="1">
                <a:solidFill>
                  <a:srgbClr val="3F434F"/>
                </a:solidFill>
              </a:rPr>
              <a:t>eiusmod</a:t>
            </a:r>
            <a:r>
              <a:rPr lang="en-US" altLang="zh-CN" sz="1200" dirty="0">
                <a:solidFill>
                  <a:srgbClr val="3F434F"/>
                </a:solidFill>
              </a:rPr>
              <a:t> </a:t>
            </a:r>
            <a:r>
              <a:rPr lang="en-US" altLang="zh-CN" sz="1200" dirty="0" err="1">
                <a:solidFill>
                  <a:srgbClr val="3F434F"/>
                </a:solidFill>
              </a:rPr>
              <a:t>tempor</a:t>
            </a:r>
            <a:r>
              <a:rPr lang="en-US" altLang="zh-CN" sz="1200" dirty="0">
                <a:solidFill>
                  <a:srgbClr val="3F434F"/>
                </a:solidFill>
              </a:rPr>
              <a:t> </a:t>
            </a:r>
            <a:r>
              <a:rPr lang="en-US" altLang="zh-CN" sz="1200" dirty="0" err="1">
                <a:solidFill>
                  <a:srgbClr val="3F434F"/>
                </a:solidFill>
              </a:rPr>
              <a:t>incididunt</a:t>
            </a:r>
            <a:r>
              <a:rPr lang="en-US" altLang="zh-CN" sz="1200" dirty="0">
                <a:solidFill>
                  <a:srgbClr val="3F434F"/>
                </a:solidFill>
              </a:rPr>
              <a:t> </a:t>
            </a:r>
            <a:r>
              <a:rPr lang="en-US" altLang="zh-CN" sz="1200" dirty="0" err="1">
                <a:solidFill>
                  <a:srgbClr val="3F434F"/>
                </a:solidFill>
              </a:rPr>
              <a:t>adipisicing</a:t>
            </a:r>
            <a:r>
              <a:rPr lang="en-US" altLang="zh-CN" sz="1200" dirty="0">
                <a:solidFill>
                  <a:srgbClr val="3F434F"/>
                </a:solidFill>
              </a:rPr>
              <a:t> sit .</a:t>
            </a:r>
            <a:endParaRPr lang="zh-CN" altLang="en-US" sz="1200" dirty="0">
              <a:solidFill>
                <a:srgbClr val="3F434F"/>
              </a:solidFill>
            </a:endParaRPr>
          </a:p>
        </p:txBody>
      </p:sp>
      <p:sp>
        <p:nvSpPr>
          <p:cNvPr id="3" name="MH_SubTitle_1">
            <a:extLst>
              <a:ext uri="{FF2B5EF4-FFF2-40B4-BE49-F238E27FC236}">
                <a16:creationId xmlns:a16="http://schemas.microsoft.com/office/drawing/2014/main" id="{74F89598-8E59-444F-AA67-A16169E1FDD8}"/>
              </a:ext>
            </a:extLst>
          </p:cNvPr>
          <p:cNvSpPr/>
          <p:nvPr>
            <p:custDataLst>
              <p:tags r:id="rId3"/>
            </p:custDataLst>
          </p:nvPr>
        </p:nvSpPr>
        <p:spPr>
          <a:xfrm>
            <a:off x="10356726" y="0"/>
            <a:ext cx="1042987" cy="685800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normAutofit/>
          </a:bodyPr>
          <a:lstStyle/>
          <a:p>
            <a:pPr algn="ctr">
              <a:defRPr/>
            </a:pPr>
            <a:r>
              <a:rPr lang="zh-CN" altLang="en-US" sz="2800" spc="500" dirty="0">
                <a:solidFill>
                  <a:srgbClr val="FCFCFC"/>
                </a:solidFill>
              </a:rPr>
              <a:t>点击添加标题</a:t>
            </a:r>
          </a:p>
        </p:txBody>
      </p:sp>
      <p:sp>
        <p:nvSpPr>
          <p:cNvPr id="6" name="MH_Picture_1">
            <a:extLst>
              <a:ext uri="{FF2B5EF4-FFF2-40B4-BE49-F238E27FC236}">
                <a16:creationId xmlns:a16="http://schemas.microsoft.com/office/drawing/2014/main" id="{436E164A-FA0E-444A-9D05-C18F074ACA53}"/>
              </a:ext>
            </a:extLst>
          </p:cNvPr>
          <p:cNvSpPr/>
          <p:nvPr>
            <p:custDataLst>
              <p:tags r:id="rId4"/>
            </p:custDataLst>
          </p:nvPr>
        </p:nvSpPr>
        <p:spPr>
          <a:xfrm>
            <a:off x="8351465" y="452439"/>
            <a:ext cx="1704975" cy="1201737"/>
          </a:xfrm>
          <a:prstGeom prst="rect">
            <a:avLst/>
          </a:prstGeom>
          <a:blipFill dpi="0" rotWithShape="1">
            <a:blip r:embed="rId1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MH_Other_1">
            <a:extLst>
              <a:ext uri="{FF2B5EF4-FFF2-40B4-BE49-F238E27FC236}">
                <a16:creationId xmlns:a16="http://schemas.microsoft.com/office/drawing/2014/main" id="{C2DB7AE2-D34B-4167-9DF8-202545C9953B}"/>
              </a:ext>
            </a:extLst>
          </p:cNvPr>
          <p:cNvSpPr/>
          <p:nvPr>
            <p:custDataLst>
              <p:tags r:id="rId5"/>
            </p:custDataLst>
          </p:nvPr>
        </p:nvSpPr>
        <p:spPr>
          <a:xfrm>
            <a:off x="8351464" y="1738314"/>
            <a:ext cx="1697038" cy="268287"/>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MH_Picture_2">
            <a:extLst>
              <a:ext uri="{FF2B5EF4-FFF2-40B4-BE49-F238E27FC236}">
                <a16:creationId xmlns:a16="http://schemas.microsoft.com/office/drawing/2014/main" id="{A6C5B1F4-530D-4A2F-BD07-35E4C3124EFB}"/>
              </a:ext>
            </a:extLst>
          </p:cNvPr>
          <p:cNvSpPr/>
          <p:nvPr>
            <p:custDataLst>
              <p:tags r:id="rId6"/>
            </p:custDataLst>
          </p:nvPr>
        </p:nvSpPr>
        <p:spPr>
          <a:xfrm>
            <a:off x="5231904" y="2081213"/>
            <a:ext cx="4824536" cy="3363912"/>
          </a:xfrm>
          <a:prstGeom prst="rect">
            <a:avLst/>
          </a:prstGeom>
          <a:blipFill dpi="0" rotWithShape="1">
            <a:blip r:embed="rId1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MH_Text_2">
            <a:extLst>
              <a:ext uri="{FF2B5EF4-FFF2-40B4-BE49-F238E27FC236}">
                <a16:creationId xmlns:a16="http://schemas.microsoft.com/office/drawing/2014/main" id="{999435DD-4626-4B17-A83C-40F83E66573C}"/>
              </a:ext>
            </a:extLst>
          </p:cNvPr>
          <p:cNvSpPr/>
          <p:nvPr>
            <p:custDataLst>
              <p:tags r:id="rId7"/>
            </p:custDataLst>
          </p:nvPr>
        </p:nvSpPr>
        <p:spPr>
          <a:xfrm>
            <a:off x="3215903" y="5511800"/>
            <a:ext cx="6840537" cy="869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08000" rIns="180000" bIns="108000" anchor="ctr">
            <a:normAutofit/>
          </a:bodyPr>
          <a:lstStyle/>
          <a:p>
            <a:pPr algn="just">
              <a:lnSpc>
                <a:spcPct val="120000"/>
              </a:lnSpc>
              <a:spcBef>
                <a:spcPts val="600"/>
              </a:spcBef>
              <a:spcAft>
                <a:spcPts val="600"/>
              </a:spcAft>
              <a:defRPr/>
            </a:pPr>
            <a:r>
              <a:rPr lang="en-US" altLang="zh-CN" sz="1200" dirty="0">
                <a:solidFill>
                  <a:srgbClr val="3F434F"/>
                </a:solidFill>
              </a:rPr>
              <a:t>Lorem ipsum dolor sit </a:t>
            </a:r>
            <a:r>
              <a:rPr lang="en-US" altLang="zh-CN" sz="1200" dirty="0" err="1">
                <a:solidFill>
                  <a:srgbClr val="3F434F"/>
                </a:solidFill>
              </a:rPr>
              <a:t>amet</a:t>
            </a:r>
            <a:r>
              <a:rPr lang="en-US" altLang="zh-CN" sz="1200" dirty="0">
                <a:solidFill>
                  <a:srgbClr val="3F434F"/>
                </a:solidFill>
              </a:rPr>
              <a:t> </a:t>
            </a:r>
            <a:r>
              <a:rPr lang="en-US" altLang="zh-CN" sz="1200" dirty="0" err="1">
                <a:solidFill>
                  <a:srgbClr val="3F434F"/>
                </a:solidFill>
              </a:rPr>
              <a:t>consectetur</a:t>
            </a:r>
            <a:r>
              <a:rPr lang="en-US" altLang="zh-CN" sz="1200" dirty="0">
                <a:solidFill>
                  <a:srgbClr val="3F434F"/>
                </a:solidFill>
              </a:rPr>
              <a:t> </a:t>
            </a:r>
            <a:r>
              <a:rPr lang="en-US" altLang="zh-CN" sz="1200" dirty="0" err="1">
                <a:solidFill>
                  <a:srgbClr val="3F434F"/>
                </a:solidFill>
              </a:rPr>
              <a:t>adipisicing</a:t>
            </a:r>
            <a:r>
              <a:rPr lang="en-US" altLang="zh-CN" sz="1200" dirty="0">
                <a:solidFill>
                  <a:srgbClr val="3F434F"/>
                </a:solidFill>
              </a:rPr>
              <a:t> </a:t>
            </a:r>
            <a:r>
              <a:rPr lang="en-US" altLang="zh-CN" sz="1200" dirty="0" err="1">
                <a:solidFill>
                  <a:srgbClr val="3F434F"/>
                </a:solidFill>
              </a:rPr>
              <a:t>elit</a:t>
            </a:r>
            <a:r>
              <a:rPr lang="en-US" altLang="zh-CN" sz="1200" dirty="0">
                <a:solidFill>
                  <a:srgbClr val="3F434F"/>
                </a:solidFill>
              </a:rPr>
              <a:t> </a:t>
            </a:r>
            <a:r>
              <a:rPr lang="en-US" altLang="zh-CN" sz="1200" dirty="0" err="1">
                <a:solidFill>
                  <a:srgbClr val="3F434F"/>
                </a:solidFill>
              </a:rPr>
              <a:t>sed</a:t>
            </a:r>
            <a:r>
              <a:rPr lang="en-US" altLang="zh-CN" sz="1200" dirty="0">
                <a:solidFill>
                  <a:srgbClr val="3F434F"/>
                </a:solidFill>
              </a:rPr>
              <a:t> do </a:t>
            </a:r>
            <a:r>
              <a:rPr lang="en-US" altLang="zh-CN" sz="1200" dirty="0" err="1">
                <a:solidFill>
                  <a:srgbClr val="3F434F"/>
                </a:solidFill>
              </a:rPr>
              <a:t>eiusmod</a:t>
            </a:r>
            <a:r>
              <a:rPr lang="en-US" altLang="zh-CN" sz="1200" dirty="0">
                <a:solidFill>
                  <a:srgbClr val="3F434F"/>
                </a:solidFill>
              </a:rPr>
              <a:t> </a:t>
            </a:r>
            <a:r>
              <a:rPr lang="en-US" altLang="zh-CN" sz="1200" dirty="0" err="1">
                <a:solidFill>
                  <a:srgbClr val="3F434F"/>
                </a:solidFill>
              </a:rPr>
              <a:t>tempor</a:t>
            </a:r>
            <a:r>
              <a:rPr lang="en-US" altLang="zh-CN" sz="1200" dirty="0">
                <a:solidFill>
                  <a:srgbClr val="3F434F"/>
                </a:solidFill>
              </a:rPr>
              <a:t> </a:t>
            </a:r>
            <a:r>
              <a:rPr lang="en-US" altLang="zh-CN" sz="1200" dirty="0" err="1">
                <a:solidFill>
                  <a:srgbClr val="3F434F"/>
                </a:solidFill>
              </a:rPr>
              <a:t>incididunt</a:t>
            </a:r>
            <a:r>
              <a:rPr lang="en-US" altLang="zh-CN" sz="1200" dirty="0">
                <a:solidFill>
                  <a:srgbClr val="3F434F"/>
                </a:solidFill>
              </a:rPr>
              <a:t> </a:t>
            </a:r>
            <a:r>
              <a:rPr lang="en-US" altLang="zh-CN" sz="1200" dirty="0" err="1">
                <a:solidFill>
                  <a:srgbClr val="3F434F"/>
                </a:solidFill>
              </a:rPr>
              <a:t>adipisicing</a:t>
            </a:r>
            <a:r>
              <a:rPr lang="en-US" altLang="zh-CN" sz="1200" dirty="0">
                <a:solidFill>
                  <a:srgbClr val="3F434F"/>
                </a:solidFill>
              </a:rPr>
              <a:t> sit </a:t>
            </a:r>
            <a:r>
              <a:rPr lang="en-US" altLang="zh-CN" sz="1200" dirty="0" err="1">
                <a:solidFill>
                  <a:srgbClr val="3F434F"/>
                </a:solidFill>
              </a:rPr>
              <a:t>consectetur</a:t>
            </a:r>
            <a:r>
              <a:rPr lang="en-US" altLang="zh-CN" sz="1200" dirty="0">
                <a:solidFill>
                  <a:srgbClr val="3F434F"/>
                </a:solidFill>
              </a:rPr>
              <a:t> </a:t>
            </a:r>
            <a:r>
              <a:rPr lang="en-US" altLang="zh-CN" sz="1200" dirty="0" err="1">
                <a:solidFill>
                  <a:srgbClr val="3F434F"/>
                </a:solidFill>
              </a:rPr>
              <a:t>adipisicing</a:t>
            </a:r>
            <a:r>
              <a:rPr lang="en-US" altLang="zh-CN" sz="1200" dirty="0">
                <a:solidFill>
                  <a:srgbClr val="3F434F"/>
                </a:solidFill>
              </a:rPr>
              <a:t> </a:t>
            </a:r>
            <a:r>
              <a:rPr lang="en-US" altLang="zh-CN" sz="1200" dirty="0" err="1">
                <a:solidFill>
                  <a:srgbClr val="3F434F"/>
                </a:solidFill>
              </a:rPr>
              <a:t>eiusmod</a:t>
            </a:r>
            <a:r>
              <a:rPr lang="en-US" altLang="zh-CN" sz="1200" dirty="0">
                <a:solidFill>
                  <a:srgbClr val="3F434F"/>
                </a:solidFill>
              </a:rPr>
              <a:t> </a:t>
            </a:r>
            <a:r>
              <a:rPr lang="en-US" altLang="zh-CN" sz="1200" dirty="0" err="1">
                <a:solidFill>
                  <a:srgbClr val="3F434F"/>
                </a:solidFill>
              </a:rPr>
              <a:t>tempor</a:t>
            </a:r>
            <a:r>
              <a:rPr lang="en-US" altLang="zh-CN" sz="1200" dirty="0">
                <a:solidFill>
                  <a:srgbClr val="3F434F"/>
                </a:solidFill>
              </a:rPr>
              <a:t> .</a:t>
            </a:r>
          </a:p>
        </p:txBody>
      </p:sp>
      <p:grpSp>
        <p:nvGrpSpPr>
          <p:cNvPr id="18" name="组合 17">
            <a:extLst>
              <a:ext uri="{FF2B5EF4-FFF2-40B4-BE49-F238E27FC236}">
                <a16:creationId xmlns:a16="http://schemas.microsoft.com/office/drawing/2014/main" id="{80609F3F-8448-49CD-9A01-1E3606462CC5}"/>
              </a:ext>
            </a:extLst>
          </p:cNvPr>
          <p:cNvGrpSpPr/>
          <p:nvPr/>
        </p:nvGrpSpPr>
        <p:grpSpPr>
          <a:xfrm>
            <a:off x="407369" y="2081213"/>
            <a:ext cx="4681784" cy="3363912"/>
            <a:chOff x="407369" y="2081213"/>
            <a:chExt cx="4681784" cy="3363912"/>
          </a:xfrm>
        </p:grpSpPr>
        <p:sp>
          <p:nvSpPr>
            <p:cNvPr id="8" name="MH_Picture_3">
              <a:extLst>
                <a:ext uri="{FF2B5EF4-FFF2-40B4-BE49-F238E27FC236}">
                  <a16:creationId xmlns:a16="http://schemas.microsoft.com/office/drawing/2014/main" id="{32378BB5-1A1C-4416-9C2D-166D6B3D64D8}"/>
                </a:ext>
              </a:extLst>
            </p:cNvPr>
            <p:cNvSpPr/>
            <p:nvPr>
              <p:custDataLst>
                <p:tags r:id="rId9"/>
              </p:custDataLst>
            </p:nvPr>
          </p:nvSpPr>
          <p:spPr>
            <a:xfrm>
              <a:off x="407369" y="2081213"/>
              <a:ext cx="4681784" cy="3363912"/>
            </a:xfrm>
            <a:prstGeom prst="rect">
              <a:avLst/>
            </a:prstGeom>
            <a:blipFill dpi="0" rotWithShape="1">
              <a:blip r:embed="rId1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PA_椭圆 62">
              <a:extLst>
                <a:ext uri="{FF2B5EF4-FFF2-40B4-BE49-F238E27FC236}">
                  <a16:creationId xmlns:a16="http://schemas.microsoft.com/office/drawing/2014/main" id="{5C6BB610-E461-45CE-A274-A88342C7B0BB}"/>
                </a:ext>
              </a:extLst>
            </p:cNvPr>
            <p:cNvSpPr/>
            <p:nvPr/>
          </p:nvSpPr>
          <p:spPr>
            <a:xfrm>
              <a:off x="676275" y="2427362"/>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 name="PA_椭圆 62">
              <a:extLst>
                <a:ext uri="{FF2B5EF4-FFF2-40B4-BE49-F238E27FC236}">
                  <a16:creationId xmlns:a16="http://schemas.microsoft.com/office/drawing/2014/main" id="{FFCDB1FA-D577-4274-BDB4-104860C4BEF4}"/>
                </a:ext>
              </a:extLst>
            </p:cNvPr>
            <p:cNvSpPr/>
            <p:nvPr/>
          </p:nvSpPr>
          <p:spPr>
            <a:xfrm>
              <a:off x="676275" y="4869374"/>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13" name="PA_直接连接符 67">
            <a:extLst>
              <a:ext uri="{FF2B5EF4-FFF2-40B4-BE49-F238E27FC236}">
                <a16:creationId xmlns:a16="http://schemas.microsoft.com/office/drawing/2014/main" id="{1C13492F-E766-4993-A59B-2E1BDC299DE7}"/>
              </a:ext>
            </a:extLst>
          </p:cNvPr>
          <p:cNvCxnSpPr>
            <a:cxnSpLocks/>
          </p:cNvCxnSpPr>
          <p:nvPr/>
        </p:nvCxnSpPr>
        <p:spPr>
          <a:xfrm>
            <a:off x="773578" y="0"/>
            <a:ext cx="0" cy="2506061"/>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 name="PA_直接连接符 67">
            <a:extLst>
              <a:ext uri="{FF2B5EF4-FFF2-40B4-BE49-F238E27FC236}">
                <a16:creationId xmlns:a16="http://schemas.microsoft.com/office/drawing/2014/main" id="{02A008CD-D735-452C-85D1-B6315730AA46}"/>
              </a:ext>
            </a:extLst>
          </p:cNvPr>
          <p:cNvCxnSpPr>
            <a:cxnSpLocks/>
          </p:cNvCxnSpPr>
          <p:nvPr>
            <p:custDataLst>
              <p:tags r:id="rId8"/>
            </p:custDataLst>
          </p:nvPr>
        </p:nvCxnSpPr>
        <p:spPr>
          <a:xfrm flipH="1">
            <a:off x="773579" y="4962788"/>
            <a:ext cx="1" cy="1895212"/>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1408475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ppt_w/2"/>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ppt_w</p:attrName>
                                        </p:attrNameLst>
                                      </p:cBhvr>
                                      <p:tavLst>
                                        <p:tav tm="0">
                                          <p:val>
                                            <p:fltVal val="0"/>
                                          </p:val>
                                        </p:tav>
                                        <p:tav tm="100000">
                                          <p:val>
                                            <p:strVal val="#ppt_w"/>
                                          </p:val>
                                        </p:tav>
                                      </p:tavLst>
                                    </p:anim>
                                    <p:anim calcmode="lin" valueType="num">
                                      <p:cBhvr>
                                        <p:cTn id="10" dur="500" fill="hold"/>
                                        <p:tgtEl>
                                          <p:spTgt spid="18"/>
                                        </p:tgtEl>
                                        <p:attrNameLst>
                                          <p:attrName>ppt_h</p:attrName>
                                        </p:attrNameLst>
                                      </p:cBhvr>
                                      <p:tavLst>
                                        <p:tav tm="0">
                                          <p:val>
                                            <p:strVal val="#ppt_h"/>
                                          </p:val>
                                        </p:tav>
                                        <p:tav tm="100000">
                                          <p:val>
                                            <p:strVal val="#ppt_h"/>
                                          </p:val>
                                        </p:tav>
                                      </p:tavLst>
                                    </p:anim>
                                  </p:childTnLst>
                                </p:cTn>
                              </p:par>
                              <p:par>
                                <p:cTn id="11" presetID="17" presetClass="entr" presetSubtype="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ppt_w/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up)">
                                      <p:cBhvr>
                                        <p:cTn id="20" dur="500"/>
                                        <p:tgtEl>
                                          <p:spTgt spid="13"/>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up)">
                                      <p:cBhvr>
                                        <p:cTn id="24" dur="500"/>
                                        <p:tgtEl>
                                          <p:spTgt spid="14"/>
                                        </p:tgtEl>
                                      </p:cBhvr>
                                    </p:animEffect>
                                  </p:childTnLst>
                                </p:cTn>
                              </p:par>
                            </p:childTnLst>
                          </p:cTn>
                        </p:par>
                        <p:par>
                          <p:cTn id="25" fill="hold">
                            <p:stCondLst>
                              <p:cond delay="1500"/>
                            </p:stCondLst>
                            <p:childTnLst>
                              <p:par>
                                <p:cTn id="26" presetID="47" presetClass="entr" presetSubtype="0"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anim calcmode="lin" valueType="num">
                                      <p:cBhvr>
                                        <p:cTn id="29" dur="500" fill="hold"/>
                                        <p:tgtEl>
                                          <p:spTgt spid="3"/>
                                        </p:tgtEl>
                                        <p:attrNameLst>
                                          <p:attrName>ppt_x</p:attrName>
                                        </p:attrNameLst>
                                      </p:cBhvr>
                                      <p:tavLst>
                                        <p:tav tm="0">
                                          <p:val>
                                            <p:strVal val="#ppt_x"/>
                                          </p:val>
                                        </p:tav>
                                        <p:tav tm="100000">
                                          <p:val>
                                            <p:strVal val="#ppt_x"/>
                                          </p:val>
                                        </p:tav>
                                      </p:tavLst>
                                    </p:anim>
                                    <p:anim calcmode="lin" valueType="num">
                                      <p:cBhvr>
                                        <p:cTn id="30" dur="500" fill="hold"/>
                                        <p:tgtEl>
                                          <p:spTgt spid="3"/>
                                        </p:tgtEl>
                                        <p:attrNameLst>
                                          <p:attrName>ppt_y</p:attrName>
                                        </p:attrNameLst>
                                      </p:cBhvr>
                                      <p:tavLst>
                                        <p:tav tm="0">
                                          <p:val>
                                            <p:strVal val="#ppt_y-.1"/>
                                          </p:val>
                                        </p:tav>
                                        <p:tav tm="100000">
                                          <p:val>
                                            <p:strVal val="#ppt_y"/>
                                          </p:val>
                                        </p:tav>
                                      </p:tavLst>
                                    </p:anim>
                                  </p:childTnLst>
                                </p:cTn>
                              </p:par>
                              <p:par>
                                <p:cTn id="31" presetID="17"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100000">
                                          <p:val>
                                            <p:strVal val="#ppt_x"/>
                                          </p:val>
                                        </p:tav>
                                      </p:tavLst>
                                    </p:anim>
                                    <p:anim calcmode="lin" valueType="num">
                                      <p:cBhvr>
                                        <p:cTn id="34" dur="500" fill="hold"/>
                                        <p:tgtEl>
                                          <p:spTgt spid="7"/>
                                        </p:tgtEl>
                                        <p:attrNameLst>
                                          <p:attrName>ppt_y</p:attrName>
                                        </p:attrNameLst>
                                      </p:cBhvr>
                                      <p:tavLst>
                                        <p:tav tm="0">
                                          <p:val>
                                            <p:strVal val="#ppt_y+#ppt_h/2"/>
                                          </p:val>
                                        </p:tav>
                                        <p:tav tm="100000">
                                          <p:val>
                                            <p:strVal val="#ppt_y"/>
                                          </p:val>
                                        </p:tav>
                                      </p:tavLst>
                                    </p:anim>
                                    <p:anim calcmode="lin" valueType="num">
                                      <p:cBhvr>
                                        <p:cTn id="35" dur="500" fill="hold"/>
                                        <p:tgtEl>
                                          <p:spTgt spid="7"/>
                                        </p:tgtEl>
                                        <p:attrNameLst>
                                          <p:attrName>ppt_w</p:attrName>
                                        </p:attrNameLst>
                                      </p:cBhvr>
                                      <p:tavLst>
                                        <p:tav tm="0">
                                          <p:val>
                                            <p:strVal val="#ppt_w"/>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left)">
                                      <p:cBhvr>
                                        <p:cTn id="44" dur="500"/>
                                        <p:tgtEl>
                                          <p:spTgt spid="2"/>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right)">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animBg="1"/>
      <p:bldP spid="7" grpId="0" animBg="1"/>
      <p:bldP spid="9" grpId="0" animBg="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7" name="组合 136">
            <a:extLst>
              <a:ext uri="{FF2B5EF4-FFF2-40B4-BE49-F238E27FC236}">
                <a16:creationId xmlns:a16="http://schemas.microsoft.com/office/drawing/2014/main" id="{3FE9FE5C-F698-43D0-AA86-0A64C392B1A1}"/>
              </a:ext>
            </a:extLst>
          </p:cNvPr>
          <p:cNvGrpSpPr/>
          <p:nvPr/>
        </p:nvGrpSpPr>
        <p:grpSpPr>
          <a:xfrm>
            <a:off x="9107202" y="707252"/>
            <a:ext cx="3070813" cy="4493656"/>
            <a:chOff x="9107202" y="707252"/>
            <a:chExt cx="3070813" cy="4493656"/>
          </a:xfrm>
        </p:grpSpPr>
        <p:grpSp>
          <p:nvGrpSpPr>
            <p:cNvPr id="122" name="组合 121">
              <a:extLst>
                <a:ext uri="{FF2B5EF4-FFF2-40B4-BE49-F238E27FC236}">
                  <a16:creationId xmlns:a16="http://schemas.microsoft.com/office/drawing/2014/main" id="{341DFF9D-A999-46F9-8D5F-59AED4F9773E}"/>
                </a:ext>
              </a:extLst>
            </p:cNvPr>
            <p:cNvGrpSpPr/>
            <p:nvPr/>
          </p:nvGrpSpPr>
          <p:grpSpPr>
            <a:xfrm>
              <a:off x="9107202" y="707252"/>
              <a:ext cx="3070813" cy="4493656"/>
              <a:chOff x="9019586" y="680671"/>
              <a:chExt cx="3070813" cy="4493656"/>
            </a:xfrm>
            <a:effectLst>
              <a:outerShdw blurRad="50800" dist="38100" dir="2700000" algn="tl" rotWithShape="0">
                <a:prstClr val="black">
                  <a:alpha val="40000"/>
                </a:prstClr>
              </a:outerShdw>
            </a:effectLst>
          </p:grpSpPr>
          <p:pic>
            <p:nvPicPr>
              <p:cNvPr id="119" name="图片 118" descr="图片包含 地板, 室内, 墙壁, 餐桌&#10;&#10;已生成极高可信度的说明">
                <a:extLst>
                  <a:ext uri="{FF2B5EF4-FFF2-40B4-BE49-F238E27FC236}">
                    <a16:creationId xmlns:a16="http://schemas.microsoft.com/office/drawing/2014/main" id="{4BBCE094-F364-416F-9BA0-C692E570F37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029698" y="680671"/>
                <a:ext cx="3060701" cy="4493656"/>
              </a:xfrm>
              <a:prstGeom prst="rect">
                <a:avLst/>
              </a:prstGeom>
            </p:spPr>
          </p:pic>
          <p:sp>
            <p:nvSpPr>
              <p:cNvPr id="120" name="矩形 119">
                <a:extLst>
                  <a:ext uri="{FF2B5EF4-FFF2-40B4-BE49-F238E27FC236}">
                    <a16:creationId xmlns:a16="http://schemas.microsoft.com/office/drawing/2014/main" id="{6B625DA4-DD83-4B92-823B-E60D78855096}"/>
                  </a:ext>
                </a:extLst>
              </p:cNvPr>
              <p:cNvSpPr/>
              <p:nvPr/>
            </p:nvSpPr>
            <p:spPr>
              <a:xfrm>
                <a:off x="10365654" y="680671"/>
                <a:ext cx="1724745" cy="4493656"/>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矩形 120">
                <a:extLst>
                  <a:ext uri="{FF2B5EF4-FFF2-40B4-BE49-F238E27FC236}">
                    <a16:creationId xmlns:a16="http://schemas.microsoft.com/office/drawing/2014/main" id="{ECE066B4-5990-4A0B-B85F-7BF3C2BE9F5C}"/>
                  </a:ext>
                </a:extLst>
              </p:cNvPr>
              <p:cNvSpPr/>
              <p:nvPr/>
            </p:nvSpPr>
            <p:spPr>
              <a:xfrm>
                <a:off x="9019586" y="680671"/>
                <a:ext cx="1340976" cy="4493656"/>
              </a:xfrm>
              <a:prstGeom prst="rect">
                <a:avLst/>
              </a:prstGeom>
              <a:solidFill>
                <a:srgbClr val="3F434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PA_椭圆 62">
              <a:extLst>
                <a:ext uri="{FF2B5EF4-FFF2-40B4-BE49-F238E27FC236}">
                  <a16:creationId xmlns:a16="http://schemas.microsoft.com/office/drawing/2014/main" id="{4D0A9C94-4A26-429E-917E-321204353579}"/>
                </a:ext>
              </a:extLst>
            </p:cNvPr>
            <p:cNvSpPr/>
            <p:nvPr>
              <p:custDataLst>
                <p:tags r:id="rId13"/>
              </p:custDataLst>
            </p:nvPr>
          </p:nvSpPr>
          <p:spPr>
            <a:xfrm>
              <a:off x="11278532" y="1268537"/>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PA_椭圆 62">
              <a:extLst>
                <a:ext uri="{FF2B5EF4-FFF2-40B4-BE49-F238E27FC236}">
                  <a16:creationId xmlns:a16="http://schemas.microsoft.com/office/drawing/2014/main" id="{BC64138C-6E26-45E4-A554-0D43DD4E576F}"/>
                </a:ext>
              </a:extLst>
            </p:cNvPr>
            <p:cNvSpPr/>
            <p:nvPr>
              <p:custDataLst>
                <p:tags r:id="rId14"/>
              </p:custDataLst>
            </p:nvPr>
          </p:nvSpPr>
          <p:spPr>
            <a:xfrm>
              <a:off x="11278532" y="4509120"/>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_椭圆 62">
              <a:extLst>
                <a:ext uri="{FF2B5EF4-FFF2-40B4-BE49-F238E27FC236}">
                  <a16:creationId xmlns:a16="http://schemas.microsoft.com/office/drawing/2014/main" id="{8AB271AF-69EC-4B91-89A3-17FEDA547E13}"/>
                </a:ext>
              </a:extLst>
            </p:cNvPr>
            <p:cNvSpPr/>
            <p:nvPr>
              <p:custDataLst>
                <p:tags r:id="rId15"/>
              </p:custDataLst>
            </p:nvPr>
          </p:nvSpPr>
          <p:spPr>
            <a:xfrm>
              <a:off x="9436026" y="1285812"/>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PA_椭圆 62">
              <a:extLst>
                <a:ext uri="{FF2B5EF4-FFF2-40B4-BE49-F238E27FC236}">
                  <a16:creationId xmlns:a16="http://schemas.microsoft.com/office/drawing/2014/main" id="{40D3B403-4F75-4D91-9952-C3E46CF51544}"/>
                </a:ext>
              </a:extLst>
            </p:cNvPr>
            <p:cNvSpPr/>
            <p:nvPr>
              <p:custDataLst>
                <p:tags r:id="rId16"/>
              </p:custDataLst>
            </p:nvPr>
          </p:nvSpPr>
          <p:spPr>
            <a:xfrm>
              <a:off x="9459025" y="4533229"/>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1" name="PA_直接连接符 67">
            <a:extLst>
              <a:ext uri="{FF2B5EF4-FFF2-40B4-BE49-F238E27FC236}">
                <a16:creationId xmlns:a16="http://schemas.microsoft.com/office/drawing/2014/main" id="{487E20BD-E163-4873-B920-84694ED62117}"/>
              </a:ext>
            </a:extLst>
          </p:cNvPr>
          <p:cNvCxnSpPr>
            <a:cxnSpLocks/>
          </p:cNvCxnSpPr>
          <p:nvPr>
            <p:custDataLst>
              <p:tags r:id="rId1"/>
            </p:custDataLst>
          </p:nvPr>
        </p:nvCxnSpPr>
        <p:spPr>
          <a:xfrm flipH="1">
            <a:off x="11375835" y="-531440"/>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4" name="PA_直接连接符 67">
            <a:extLst>
              <a:ext uri="{FF2B5EF4-FFF2-40B4-BE49-F238E27FC236}">
                <a16:creationId xmlns:a16="http://schemas.microsoft.com/office/drawing/2014/main" id="{6EED1A4E-A9C9-4FE6-B74B-73D053912686}"/>
              </a:ext>
            </a:extLst>
          </p:cNvPr>
          <p:cNvCxnSpPr>
            <a:cxnSpLocks/>
          </p:cNvCxnSpPr>
          <p:nvPr>
            <p:custDataLst>
              <p:tags r:id="rId2"/>
            </p:custDataLst>
          </p:nvPr>
        </p:nvCxnSpPr>
        <p:spPr>
          <a:xfrm flipH="1">
            <a:off x="11375838" y="4602534"/>
            <a:ext cx="1" cy="1577783"/>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7" name="PA_直接连接符 67">
            <a:extLst>
              <a:ext uri="{FF2B5EF4-FFF2-40B4-BE49-F238E27FC236}">
                <a16:creationId xmlns:a16="http://schemas.microsoft.com/office/drawing/2014/main" id="{CFAB51DB-8A18-417D-8DB1-6F2D70DABE45}"/>
              </a:ext>
            </a:extLst>
          </p:cNvPr>
          <p:cNvCxnSpPr>
            <a:cxnSpLocks/>
          </p:cNvCxnSpPr>
          <p:nvPr>
            <p:custDataLst>
              <p:tags r:id="rId3"/>
            </p:custDataLst>
          </p:nvPr>
        </p:nvCxnSpPr>
        <p:spPr>
          <a:xfrm flipH="1">
            <a:off x="-22999" y="1396251"/>
            <a:ext cx="9548612" cy="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3" name="PA_直接连接符 67">
            <a:extLst>
              <a:ext uri="{FF2B5EF4-FFF2-40B4-BE49-F238E27FC236}">
                <a16:creationId xmlns:a16="http://schemas.microsoft.com/office/drawing/2014/main" id="{EB67D944-A305-4E60-BF5F-8A73D309613B}"/>
              </a:ext>
            </a:extLst>
          </p:cNvPr>
          <p:cNvCxnSpPr>
            <a:cxnSpLocks/>
          </p:cNvCxnSpPr>
          <p:nvPr>
            <p:custDataLst>
              <p:tags r:id="rId4"/>
            </p:custDataLst>
          </p:nvPr>
        </p:nvCxnSpPr>
        <p:spPr>
          <a:xfrm flipH="1">
            <a:off x="819150" y="6180317"/>
            <a:ext cx="10556686" cy="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5" name="PA_直接连接符 67">
            <a:extLst>
              <a:ext uri="{FF2B5EF4-FFF2-40B4-BE49-F238E27FC236}">
                <a16:creationId xmlns:a16="http://schemas.microsoft.com/office/drawing/2014/main" id="{F6AFD140-4588-4C6D-AA40-62097988EFFC}"/>
              </a:ext>
            </a:extLst>
          </p:cNvPr>
          <p:cNvCxnSpPr>
            <a:cxnSpLocks/>
          </p:cNvCxnSpPr>
          <p:nvPr>
            <p:custDataLst>
              <p:tags r:id="rId5"/>
            </p:custDataLst>
          </p:nvPr>
        </p:nvCxnSpPr>
        <p:spPr>
          <a:xfrm>
            <a:off x="819150" y="6180317"/>
            <a:ext cx="0" cy="677683"/>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0" name="PA_直接连接符 67">
            <a:extLst>
              <a:ext uri="{FF2B5EF4-FFF2-40B4-BE49-F238E27FC236}">
                <a16:creationId xmlns:a16="http://schemas.microsoft.com/office/drawing/2014/main" id="{BBDC95F4-FF22-47D9-BE50-74F158EDC587}"/>
              </a:ext>
            </a:extLst>
          </p:cNvPr>
          <p:cNvCxnSpPr>
            <a:cxnSpLocks/>
          </p:cNvCxnSpPr>
          <p:nvPr>
            <p:custDataLst>
              <p:tags r:id="rId6"/>
            </p:custDataLst>
          </p:nvPr>
        </p:nvCxnSpPr>
        <p:spPr>
          <a:xfrm flipH="1">
            <a:off x="0" y="4643668"/>
            <a:ext cx="9548612" cy="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7" name="PA_矩形 106">
            <a:extLst>
              <a:ext uri="{FF2B5EF4-FFF2-40B4-BE49-F238E27FC236}">
                <a16:creationId xmlns:a16="http://schemas.microsoft.com/office/drawing/2014/main" id="{2DDA816F-F411-4ACD-B7AF-8B924509562E}"/>
              </a:ext>
            </a:extLst>
          </p:cNvPr>
          <p:cNvSpPr/>
          <p:nvPr>
            <p:custDataLst>
              <p:tags r:id="rId7"/>
            </p:custDataLst>
          </p:nvPr>
        </p:nvSpPr>
        <p:spPr>
          <a:xfrm flipH="1">
            <a:off x="1213255" y="2368415"/>
            <a:ext cx="528459" cy="483061"/>
          </a:xfrm>
          <a:prstGeom prst="rect">
            <a:avLst/>
          </a:prstGeom>
          <a:solidFill>
            <a:srgbClr val="121826">
              <a:alpha val="81000"/>
            </a:srgbClr>
          </a:solidFill>
          <a:ln w="12700" cap="flat" cmpd="sng" algn="ctr">
            <a:no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000" b="0" i="0" u="none" strike="noStrike" kern="0" cap="none" spc="600" normalizeH="0" noProof="0" dirty="0">
              <a:ln>
                <a:noFill/>
              </a:ln>
              <a:solidFill>
                <a:schemeClr val="bg1">
                  <a:lumMod val="50000"/>
                </a:schemeClr>
              </a:solidFill>
              <a:effectLst/>
              <a:uLnTx/>
              <a:uFillTx/>
              <a:latin typeface="华文黑体" charset="-122"/>
              <a:ea typeface="华文黑体" charset="-122"/>
              <a:cs typeface="+mn-cs"/>
            </a:endParaRPr>
          </a:p>
        </p:txBody>
      </p:sp>
      <p:sp>
        <p:nvSpPr>
          <p:cNvPr id="109" name="PA_矩形 106">
            <a:extLst>
              <a:ext uri="{FF2B5EF4-FFF2-40B4-BE49-F238E27FC236}">
                <a16:creationId xmlns:a16="http://schemas.microsoft.com/office/drawing/2014/main" id="{CB4E6849-9E5D-47DA-BD11-6983C9604CC4}"/>
              </a:ext>
            </a:extLst>
          </p:cNvPr>
          <p:cNvSpPr/>
          <p:nvPr>
            <p:custDataLst>
              <p:tags r:id="rId8"/>
            </p:custDataLst>
          </p:nvPr>
        </p:nvSpPr>
        <p:spPr>
          <a:xfrm flipH="1">
            <a:off x="1213255" y="3317025"/>
            <a:ext cx="528459" cy="483061"/>
          </a:xfrm>
          <a:prstGeom prst="rect">
            <a:avLst/>
          </a:prstGeom>
          <a:solidFill>
            <a:srgbClr val="121826">
              <a:alpha val="81000"/>
            </a:srgbClr>
          </a:solidFill>
          <a:ln w="12700" cap="flat" cmpd="sng" algn="ctr">
            <a:no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000" b="0" i="0" u="none" strike="noStrike" kern="0" cap="none" spc="600" normalizeH="0" noProof="0" dirty="0">
              <a:ln>
                <a:noFill/>
              </a:ln>
              <a:solidFill>
                <a:schemeClr val="bg1">
                  <a:lumMod val="50000"/>
                </a:schemeClr>
              </a:solidFill>
              <a:effectLst/>
              <a:uLnTx/>
              <a:uFillTx/>
              <a:latin typeface="华文黑体" charset="-122"/>
              <a:ea typeface="华文黑体" charset="-122"/>
              <a:cs typeface="+mn-cs"/>
            </a:endParaRPr>
          </a:p>
        </p:txBody>
      </p:sp>
      <p:sp>
        <p:nvSpPr>
          <p:cNvPr id="111" name="PA_矩形 106">
            <a:extLst>
              <a:ext uri="{FF2B5EF4-FFF2-40B4-BE49-F238E27FC236}">
                <a16:creationId xmlns:a16="http://schemas.microsoft.com/office/drawing/2014/main" id="{40820A11-06F8-49F6-B1F7-EF408AA92466}"/>
              </a:ext>
            </a:extLst>
          </p:cNvPr>
          <p:cNvSpPr/>
          <p:nvPr>
            <p:custDataLst>
              <p:tags r:id="rId9"/>
            </p:custDataLst>
          </p:nvPr>
        </p:nvSpPr>
        <p:spPr>
          <a:xfrm flipH="1">
            <a:off x="-2" y="1391149"/>
            <a:ext cx="528459" cy="3252519"/>
          </a:xfrm>
          <a:prstGeom prst="rect">
            <a:avLst/>
          </a:prstGeom>
          <a:solidFill>
            <a:srgbClr val="121826">
              <a:alpha val="80000"/>
            </a:srgbClr>
          </a:solidFill>
          <a:ln w="12700" cap="flat" cmpd="sng" algn="ctr">
            <a:no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000" b="0" i="0" u="none" strike="noStrike" kern="0" cap="none" spc="600" normalizeH="0" noProof="0" dirty="0">
              <a:ln>
                <a:noFill/>
              </a:ln>
              <a:solidFill>
                <a:schemeClr val="bg1">
                  <a:lumMod val="50000"/>
                </a:schemeClr>
              </a:solidFill>
              <a:effectLst/>
              <a:uLnTx/>
              <a:uFillTx/>
              <a:latin typeface="华文黑体" charset="-122"/>
              <a:ea typeface="华文黑体" charset="-122"/>
              <a:cs typeface="+mn-cs"/>
            </a:endParaRPr>
          </a:p>
        </p:txBody>
      </p:sp>
      <p:sp>
        <p:nvSpPr>
          <p:cNvPr id="123" name="文本框 122">
            <a:extLst>
              <a:ext uri="{FF2B5EF4-FFF2-40B4-BE49-F238E27FC236}">
                <a16:creationId xmlns:a16="http://schemas.microsoft.com/office/drawing/2014/main" id="{748AF378-7C13-4B51-8740-415BE46289FB}"/>
              </a:ext>
            </a:extLst>
          </p:cNvPr>
          <p:cNvSpPr txBox="1"/>
          <p:nvPr/>
        </p:nvSpPr>
        <p:spPr>
          <a:xfrm>
            <a:off x="9345914" y="1473439"/>
            <a:ext cx="923330" cy="2982346"/>
          </a:xfrm>
          <a:prstGeom prst="rect">
            <a:avLst/>
          </a:prstGeom>
          <a:noFill/>
        </p:spPr>
        <p:txBody>
          <a:bodyPr vert="eaVert" wrap="square" rtlCol="0">
            <a:spAutoFit/>
          </a:bodyPr>
          <a:lstStyle/>
          <a:p>
            <a:pPr algn="dist"/>
            <a:r>
              <a:rPr lang="en-US" altLang="zh-CN" sz="4800" b="1" dirty="0">
                <a:solidFill>
                  <a:schemeClr val="bg1"/>
                </a:solidFill>
                <a:latin typeface="幼圆" panose="02010509060101010101" pitchFamily="49" charset="-122"/>
                <a:ea typeface="幼圆" panose="02010509060101010101" pitchFamily="49" charset="-122"/>
              </a:rPr>
              <a:t>CONTENTS</a:t>
            </a:r>
            <a:endParaRPr lang="zh-CN" altLang="en-US" sz="4800" b="1" dirty="0">
              <a:solidFill>
                <a:schemeClr val="bg1"/>
              </a:solidFill>
              <a:latin typeface="幼圆" panose="02010509060101010101" pitchFamily="49" charset="-122"/>
              <a:ea typeface="幼圆" panose="02010509060101010101" pitchFamily="49" charset="-122"/>
            </a:endParaRPr>
          </a:p>
        </p:txBody>
      </p:sp>
      <p:sp>
        <p:nvSpPr>
          <p:cNvPr id="128" name="PA_矩形 106">
            <a:extLst>
              <a:ext uri="{FF2B5EF4-FFF2-40B4-BE49-F238E27FC236}">
                <a16:creationId xmlns:a16="http://schemas.microsoft.com/office/drawing/2014/main" id="{8582DCA0-E7E5-43B0-B742-4F3C6A368FF6}"/>
              </a:ext>
            </a:extLst>
          </p:cNvPr>
          <p:cNvSpPr/>
          <p:nvPr>
            <p:custDataLst>
              <p:tags r:id="rId10"/>
            </p:custDataLst>
          </p:nvPr>
        </p:nvSpPr>
        <p:spPr>
          <a:xfrm flipH="1">
            <a:off x="5075470" y="2368415"/>
            <a:ext cx="528459" cy="483061"/>
          </a:xfrm>
          <a:prstGeom prst="rect">
            <a:avLst/>
          </a:prstGeom>
          <a:solidFill>
            <a:srgbClr val="121826">
              <a:alpha val="81000"/>
            </a:srgbClr>
          </a:solidFill>
          <a:ln w="12700" cap="flat" cmpd="sng" algn="ctr">
            <a:no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000" b="0" i="0" u="none" strike="noStrike" kern="0" cap="none" spc="600" normalizeH="0" noProof="0" dirty="0">
              <a:ln>
                <a:noFill/>
              </a:ln>
              <a:solidFill>
                <a:schemeClr val="bg1">
                  <a:lumMod val="50000"/>
                </a:schemeClr>
              </a:solidFill>
              <a:effectLst/>
              <a:uLnTx/>
              <a:uFillTx/>
              <a:latin typeface="华文黑体" charset="-122"/>
              <a:ea typeface="华文黑体" charset="-122"/>
              <a:cs typeface="+mn-cs"/>
            </a:endParaRPr>
          </a:p>
        </p:txBody>
      </p:sp>
      <p:sp>
        <p:nvSpPr>
          <p:cNvPr id="129" name="PA_矩形 106">
            <a:extLst>
              <a:ext uri="{FF2B5EF4-FFF2-40B4-BE49-F238E27FC236}">
                <a16:creationId xmlns:a16="http://schemas.microsoft.com/office/drawing/2014/main" id="{3CB54947-C702-4BC8-BBA9-75007649D1F4}"/>
              </a:ext>
            </a:extLst>
          </p:cNvPr>
          <p:cNvSpPr/>
          <p:nvPr>
            <p:custDataLst>
              <p:tags r:id="rId11"/>
            </p:custDataLst>
          </p:nvPr>
        </p:nvSpPr>
        <p:spPr>
          <a:xfrm flipH="1">
            <a:off x="5075470" y="3317025"/>
            <a:ext cx="528459" cy="483061"/>
          </a:xfrm>
          <a:prstGeom prst="rect">
            <a:avLst/>
          </a:prstGeom>
          <a:solidFill>
            <a:srgbClr val="121826">
              <a:alpha val="81000"/>
            </a:srgbClr>
          </a:solidFill>
          <a:ln w="12700" cap="flat" cmpd="sng" algn="ctr">
            <a:no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000" b="0" i="0" u="none" strike="noStrike" kern="0" cap="none" spc="600" normalizeH="0" noProof="0" dirty="0">
              <a:ln>
                <a:noFill/>
              </a:ln>
              <a:solidFill>
                <a:schemeClr val="bg1">
                  <a:lumMod val="50000"/>
                </a:schemeClr>
              </a:solidFill>
              <a:effectLst/>
              <a:uLnTx/>
              <a:uFillTx/>
              <a:latin typeface="华文黑体" charset="-122"/>
              <a:ea typeface="华文黑体" charset="-122"/>
              <a:cs typeface="+mn-cs"/>
            </a:endParaRPr>
          </a:p>
        </p:txBody>
      </p:sp>
      <p:sp>
        <p:nvSpPr>
          <p:cNvPr id="134" name="文本框 133">
            <a:extLst>
              <a:ext uri="{FF2B5EF4-FFF2-40B4-BE49-F238E27FC236}">
                <a16:creationId xmlns:a16="http://schemas.microsoft.com/office/drawing/2014/main" id="{2EDBF866-2810-4A6A-9654-11A8196B133B}"/>
              </a:ext>
            </a:extLst>
          </p:cNvPr>
          <p:cNvSpPr txBox="1"/>
          <p:nvPr/>
        </p:nvSpPr>
        <p:spPr>
          <a:xfrm>
            <a:off x="455833" y="14445"/>
            <a:ext cx="1397455" cy="461665"/>
          </a:xfrm>
          <a:prstGeom prst="rect">
            <a:avLst/>
          </a:prstGeom>
          <a:noFill/>
        </p:spPr>
        <p:txBody>
          <a:bodyPr wrap="square" rtlCol="0">
            <a:spAutoFit/>
          </a:bodyPr>
          <a:lstStyle/>
          <a:p>
            <a:pPr algn="ctr"/>
            <a:r>
              <a:rPr lang="en-US" altLang="zh-CN" sz="2400" dirty="0">
                <a:solidFill>
                  <a:srgbClr val="3F434F"/>
                </a:solidFill>
                <a:latin typeface="Baskerville Old Face" panose="02020602080505020303" pitchFamily="18" charset="0"/>
                <a:ea typeface="华文黑体" charset="-122"/>
              </a:rPr>
              <a:t>LOGO</a:t>
            </a:r>
          </a:p>
        </p:txBody>
      </p:sp>
      <p:sp>
        <p:nvSpPr>
          <p:cNvPr id="135" name="PA_椭圆 62">
            <a:extLst>
              <a:ext uri="{FF2B5EF4-FFF2-40B4-BE49-F238E27FC236}">
                <a16:creationId xmlns:a16="http://schemas.microsoft.com/office/drawing/2014/main" id="{84E71DE3-19EA-4401-B9FB-DC1E7CE56F33}"/>
              </a:ext>
            </a:extLst>
          </p:cNvPr>
          <p:cNvSpPr/>
          <p:nvPr>
            <p:custDataLst>
              <p:tags r:id="rId12"/>
            </p:custDataLst>
          </p:nvPr>
        </p:nvSpPr>
        <p:spPr>
          <a:xfrm>
            <a:off x="302407" y="126057"/>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TextBox 40">
            <a:extLst>
              <a:ext uri="{FF2B5EF4-FFF2-40B4-BE49-F238E27FC236}">
                <a16:creationId xmlns:a16="http://schemas.microsoft.com/office/drawing/2014/main" id="{44B73591-E105-4C75-AAF9-4BAE46C0FE49}"/>
              </a:ext>
            </a:extLst>
          </p:cNvPr>
          <p:cNvSpPr txBox="1"/>
          <p:nvPr/>
        </p:nvSpPr>
        <p:spPr>
          <a:xfrm>
            <a:off x="1741714" y="2372488"/>
            <a:ext cx="2954655" cy="46166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2400" spc="300" dirty="0">
                <a:solidFill>
                  <a:schemeClr val="tx2"/>
                </a:solidFill>
                <a:latin typeface="思源黑体 CN Medium" panose="020B0600000000000000" pitchFamily="34" charset="-122"/>
                <a:ea typeface="思源黑体 CN Medium" panose="020B0600000000000000" pitchFamily="34" charset="-122"/>
                <a:cs typeface="Lato Black" charset="0"/>
              </a:rPr>
              <a:t>点击此处添加标题</a:t>
            </a:r>
            <a:endParaRPr lang="en-US" sz="2400" spc="300" dirty="0">
              <a:solidFill>
                <a:schemeClr val="tx2"/>
              </a:solidFill>
              <a:latin typeface="思源黑体 CN Medium" panose="020B0600000000000000" pitchFamily="34" charset="-122"/>
              <a:ea typeface="思源黑体 CN Medium" panose="020B0600000000000000" pitchFamily="34" charset="-122"/>
              <a:cs typeface="Lato Black" charset="0"/>
            </a:endParaRPr>
          </a:p>
        </p:txBody>
      </p:sp>
      <p:sp>
        <p:nvSpPr>
          <p:cNvPr id="140" name="TextBox 40">
            <a:extLst>
              <a:ext uri="{FF2B5EF4-FFF2-40B4-BE49-F238E27FC236}">
                <a16:creationId xmlns:a16="http://schemas.microsoft.com/office/drawing/2014/main" id="{20FC8F1D-82AA-48B5-9CE5-926E2484200C}"/>
              </a:ext>
            </a:extLst>
          </p:cNvPr>
          <p:cNvSpPr txBox="1"/>
          <p:nvPr/>
        </p:nvSpPr>
        <p:spPr>
          <a:xfrm>
            <a:off x="5614041" y="2385129"/>
            <a:ext cx="2954655" cy="46166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2400" spc="300" dirty="0">
                <a:solidFill>
                  <a:schemeClr val="tx2"/>
                </a:solidFill>
                <a:latin typeface="思源黑体 CN Medium" panose="020B0600000000000000" pitchFamily="34" charset="-122"/>
                <a:ea typeface="思源黑体 CN Medium" panose="020B0600000000000000" pitchFamily="34" charset="-122"/>
                <a:cs typeface="Lato Black" charset="0"/>
              </a:rPr>
              <a:t>点击此处添加标题</a:t>
            </a:r>
            <a:endParaRPr lang="en-US" sz="2400" spc="300" dirty="0">
              <a:solidFill>
                <a:schemeClr val="tx2"/>
              </a:solidFill>
              <a:latin typeface="思源黑体 CN Medium" panose="020B0600000000000000" pitchFamily="34" charset="-122"/>
              <a:ea typeface="思源黑体 CN Medium" panose="020B0600000000000000" pitchFamily="34" charset="-122"/>
              <a:cs typeface="Lato Black" charset="0"/>
            </a:endParaRPr>
          </a:p>
        </p:txBody>
      </p:sp>
      <p:sp>
        <p:nvSpPr>
          <p:cNvPr id="141" name="TextBox 40">
            <a:extLst>
              <a:ext uri="{FF2B5EF4-FFF2-40B4-BE49-F238E27FC236}">
                <a16:creationId xmlns:a16="http://schemas.microsoft.com/office/drawing/2014/main" id="{6F9C0925-80C1-46E9-A8EF-88CE41368316}"/>
              </a:ext>
            </a:extLst>
          </p:cNvPr>
          <p:cNvSpPr txBox="1"/>
          <p:nvPr/>
        </p:nvSpPr>
        <p:spPr>
          <a:xfrm>
            <a:off x="5614041" y="3327375"/>
            <a:ext cx="2954655" cy="46166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2400" spc="300" dirty="0">
                <a:solidFill>
                  <a:schemeClr val="tx2"/>
                </a:solidFill>
                <a:latin typeface="思源黑体 CN Medium" panose="020B0600000000000000" pitchFamily="34" charset="-122"/>
                <a:ea typeface="思源黑体 CN Medium" panose="020B0600000000000000" pitchFamily="34" charset="-122"/>
                <a:cs typeface="Lato Black" charset="0"/>
              </a:rPr>
              <a:t>点击此处添加标题</a:t>
            </a:r>
            <a:endParaRPr lang="en-US" sz="2400" spc="300" dirty="0">
              <a:solidFill>
                <a:schemeClr val="tx2"/>
              </a:solidFill>
              <a:latin typeface="思源黑体 CN Medium" panose="020B0600000000000000" pitchFamily="34" charset="-122"/>
              <a:ea typeface="思源黑体 CN Medium" panose="020B0600000000000000" pitchFamily="34" charset="-122"/>
              <a:cs typeface="Lato Black" charset="0"/>
            </a:endParaRPr>
          </a:p>
        </p:txBody>
      </p:sp>
      <p:sp>
        <p:nvSpPr>
          <p:cNvPr id="142" name="TextBox 40">
            <a:extLst>
              <a:ext uri="{FF2B5EF4-FFF2-40B4-BE49-F238E27FC236}">
                <a16:creationId xmlns:a16="http://schemas.microsoft.com/office/drawing/2014/main" id="{D8701F23-1EFA-429C-8E50-68736E34599C}"/>
              </a:ext>
            </a:extLst>
          </p:cNvPr>
          <p:cNvSpPr txBox="1"/>
          <p:nvPr/>
        </p:nvSpPr>
        <p:spPr>
          <a:xfrm>
            <a:off x="1741713" y="3317025"/>
            <a:ext cx="2954655" cy="461665"/>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2400" spc="300" dirty="0">
                <a:solidFill>
                  <a:schemeClr val="tx2"/>
                </a:solidFill>
                <a:latin typeface="思源黑体 CN Medium" panose="020B0600000000000000" pitchFamily="34" charset="-122"/>
                <a:ea typeface="思源黑体 CN Medium" panose="020B0600000000000000" pitchFamily="34" charset="-122"/>
                <a:cs typeface="Lato Black" charset="0"/>
              </a:rPr>
              <a:t>点击此处添加标题</a:t>
            </a:r>
            <a:endParaRPr lang="en-US" sz="2400" spc="300" dirty="0">
              <a:solidFill>
                <a:schemeClr val="tx2"/>
              </a:solidFill>
              <a:latin typeface="思源黑体 CN Medium" panose="020B0600000000000000" pitchFamily="34" charset="-122"/>
              <a:ea typeface="思源黑体 CN Medium" panose="020B0600000000000000" pitchFamily="34" charset="-122"/>
              <a:cs typeface="Lato Black" charset="0"/>
            </a:endParaRPr>
          </a:p>
        </p:txBody>
      </p:sp>
    </p:spTree>
    <p:extLst>
      <p:ext uri="{BB962C8B-B14F-4D97-AF65-F5344CB8AC3E}">
        <p14:creationId xmlns:p14="http://schemas.microsoft.com/office/powerpoint/2010/main" val="62746386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35"/>
                                        </p:tgtEl>
                                        <p:attrNameLst>
                                          <p:attrName>style.visibility</p:attrName>
                                        </p:attrNameLst>
                                      </p:cBhvr>
                                      <p:to>
                                        <p:strVal val="visible"/>
                                      </p:to>
                                    </p:set>
                                    <p:anim calcmode="lin" valueType="num">
                                      <p:cBhvr>
                                        <p:cTn id="12" dur="500" fill="hold"/>
                                        <p:tgtEl>
                                          <p:spTgt spid="135"/>
                                        </p:tgtEl>
                                        <p:attrNameLst>
                                          <p:attrName>ppt_w</p:attrName>
                                        </p:attrNameLst>
                                      </p:cBhvr>
                                      <p:tavLst>
                                        <p:tav tm="0">
                                          <p:val>
                                            <p:fltVal val="0"/>
                                          </p:val>
                                        </p:tav>
                                        <p:tav tm="100000">
                                          <p:val>
                                            <p:strVal val="#ppt_w"/>
                                          </p:val>
                                        </p:tav>
                                      </p:tavLst>
                                    </p:anim>
                                    <p:anim calcmode="lin" valueType="num">
                                      <p:cBhvr>
                                        <p:cTn id="13" dur="500" fill="hold"/>
                                        <p:tgtEl>
                                          <p:spTgt spid="135"/>
                                        </p:tgtEl>
                                        <p:attrNameLst>
                                          <p:attrName>ppt_h</p:attrName>
                                        </p:attrNameLst>
                                      </p:cBhvr>
                                      <p:tavLst>
                                        <p:tav tm="0">
                                          <p:val>
                                            <p:fltVal val="0"/>
                                          </p:val>
                                        </p:tav>
                                        <p:tav tm="100000">
                                          <p:val>
                                            <p:strVal val="#ppt_h"/>
                                          </p:val>
                                        </p:tav>
                                      </p:tavLst>
                                    </p:anim>
                                    <p:animEffect transition="in" filter="fade">
                                      <p:cBhvr>
                                        <p:cTn id="14" dur="500"/>
                                        <p:tgtEl>
                                          <p:spTgt spid="135"/>
                                        </p:tgtEl>
                                      </p:cBhvr>
                                    </p:animEffect>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137"/>
                                        </p:tgtEl>
                                        <p:attrNameLst>
                                          <p:attrName>style.visibility</p:attrName>
                                        </p:attrNameLst>
                                      </p:cBhvr>
                                      <p:to>
                                        <p:strVal val="visible"/>
                                      </p:to>
                                    </p:set>
                                    <p:anim calcmode="lin" valueType="num">
                                      <p:cBhvr additive="base">
                                        <p:cTn id="18" dur="500" fill="hold"/>
                                        <p:tgtEl>
                                          <p:spTgt spid="137"/>
                                        </p:tgtEl>
                                        <p:attrNameLst>
                                          <p:attrName>ppt_x</p:attrName>
                                        </p:attrNameLst>
                                      </p:cBhvr>
                                      <p:tavLst>
                                        <p:tav tm="0">
                                          <p:val>
                                            <p:strVal val="1+#ppt_w/2"/>
                                          </p:val>
                                        </p:tav>
                                        <p:tav tm="100000">
                                          <p:val>
                                            <p:strVal val="#ppt_x"/>
                                          </p:val>
                                        </p:tav>
                                      </p:tavLst>
                                    </p:anim>
                                    <p:anim calcmode="lin" valueType="num">
                                      <p:cBhvr additive="base">
                                        <p:cTn id="19" dur="500" fill="hold"/>
                                        <p:tgtEl>
                                          <p:spTgt spid="13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11"/>
                                        </p:tgtEl>
                                        <p:attrNameLst>
                                          <p:attrName>style.visibility</p:attrName>
                                        </p:attrNameLst>
                                      </p:cBhvr>
                                      <p:to>
                                        <p:strVal val="visible"/>
                                      </p:to>
                                    </p:set>
                                    <p:anim calcmode="lin" valueType="num">
                                      <p:cBhvr additive="base">
                                        <p:cTn id="22" dur="500" fill="hold"/>
                                        <p:tgtEl>
                                          <p:spTgt spid="111"/>
                                        </p:tgtEl>
                                        <p:attrNameLst>
                                          <p:attrName>ppt_x</p:attrName>
                                        </p:attrNameLst>
                                      </p:cBhvr>
                                      <p:tavLst>
                                        <p:tav tm="0">
                                          <p:val>
                                            <p:strVal val="0-#ppt_w/2"/>
                                          </p:val>
                                        </p:tav>
                                        <p:tav tm="100000">
                                          <p:val>
                                            <p:strVal val="#ppt_x"/>
                                          </p:val>
                                        </p:tav>
                                      </p:tavLst>
                                    </p:anim>
                                    <p:anim calcmode="lin" valueType="num">
                                      <p:cBhvr additive="base">
                                        <p:cTn id="23" dur="500" fill="hold"/>
                                        <p:tgtEl>
                                          <p:spTgt spid="111"/>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16" presetClass="entr" presetSubtype="21"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barn(inVertical)">
                                      <p:cBhvr>
                                        <p:cTn id="27" dur="500"/>
                                        <p:tgtEl>
                                          <p:spTgt spid="57"/>
                                        </p:tgtEl>
                                      </p:cBhvr>
                                    </p:animEffect>
                                  </p:childTnLst>
                                </p:cTn>
                              </p:par>
                              <p:par>
                                <p:cTn id="28" presetID="16" presetClass="entr" presetSubtype="21" fill="hold" nodeType="with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barn(inVertical)">
                                      <p:cBhvr>
                                        <p:cTn id="30" dur="500"/>
                                        <p:tgtEl>
                                          <p:spTgt spid="100"/>
                                        </p:tgtEl>
                                      </p:cBhvr>
                                    </p:animEffect>
                                  </p:childTnLst>
                                </p:cTn>
                              </p:par>
                              <p:par>
                                <p:cTn id="31" presetID="22" presetClass="entr" presetSubtype="1"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up)">
                                      <p:cBhvr>
                                        <p:cTn id="33" dur="500"/>
                                        <p:tgtEl>
                                          <p:spTgt spid="51"/>
                                        </p:tgtEl>
                                      </p:cBhvr>
                                    </p:animEffect>
                                  </p:childTnLst>
                                </p:cTn>
                              </p:par>
                            </p:childTnLst>
                          </p:cTn>
                        </p:par>
                        <p:par>
                          <p:cTn id="34" fill="hold">
                            <p:stCondLst>
                              <p:cond delay="2000"/>
                            </p:stCondLst>
                            <p:childTnLst>
                              <p:par>
                                <p:cTn id="35" presetID="22" presetClass="entr" presetSubtype="1" fill="hold" nodeType="after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wipe(up)">
                                      <p:cBhvr>
                                        <p:cTn id="37" dur="500"/>
                                        <p:tgtEl>
                                          <p:spTgt spid="54"/>
                                        </p:tgtEl>
                                      </p:cBhvr>
                                    </p:animEffect>
                                  </p:childTnLst>
                                </p:cTn>
                              </p:par>
                            </p:childTnLst>
                          </p:cTn>
                        </p:par>
                        <p:par>
                          <p:cTn id="38" fill="hold">
                            <p:stCondLst>
                              <p:cond delay="2500"/>
                            </p:stCondLst>
                            <p:childTnLst>
                              <p:par>
                                <p:cTn id="39" presetID="22" presetClass="entr" presetSubtype="2" fill="hold" nodeType="afterEffect">
                                  <p:stCondLst>
                                    <p:cond delay="0"/>
                                  </p:stCondLst>
                                  <p:childTnLst>
                                    <p:set>
                                      <p:cBhvr>
                                        <p:cTn id="40" dur="1" fill="hold">
                                          <p:stCondLst>
                                            <p:cond delay="0"/>
                                          </p:stCondLst>
                                        </p:cTn>
                                        <p:tgtEl>
                                          <p:spTgt spid="93"/>
                                        </p:tgtEl>
                                        <p:attrNameLst>
                                          <p:attrName>style.visibility</p:attrName>
                                        </p:attrNameLst>
                                      </p:cBhvr>
                                      <p:to>
                                        <p:strVal val="visible"/>
                                      </p:to>
                                    </p:set>
                                    <p:animEffect transition="in" filter="wipe(right)">
                                      <p:cBhvr>
                                        <p:cTn id="41" dur="500"/>
                                        <p:tgtEl>
                                          <p:spTgt spid="93"/>
                                        </p:tgtEl>
                                      </p:cBhvr>
                                    </p:animEffect>
                                  </p:childTnLst>
                                </p:cTn>
                              </p:par>
                            </p:childTnLst>
                          </p:cTn>
                        </p:par>
                        <p:par>
                          <p:cTn id="42" fill="hold">
                            <p:stCondLst>
                              <p:cond delay="3000"/>
                            </p:stCondLst>
                            <p:childTnLst>
                              <p:par>
                                <p:cTn id="43" presetID="22" presetClass="entr" presetSubtype="1" fill="hold" nodeType="after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wipe(up)">
                                      <p:cBhvr>
                                        <p:cTn id="45" dur="500"/>
                                        <p:tgtEl>
                                          <p:spTgt spid="95"/>
                                        </p:tgtEl>
                                      </p:cBhvr>
                                    </p:animEffect>
                                  </p:childTnLst>
                                </p:cTn>
                              </p:par>
                            </p:childTnLst>
                          </p:cTn>
                        </p:par>
                        <p:par>
                          <p:cTn id="46" fill="hold">
                            <p:stCondLst>
                              <p:cond delay="350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123"/>
                                        </p:tgtEl>
                                        <p:attrNameLst>
                                          <p:attrName>style.visibility</p:attrName>
                                        </p:attrNameLst>
                                      </p:cBhvr>
                                      <p:to>
                                        <p:strVal val="visible"/>
                                      </p:to>
                                    </p:set>
                                    <p:anim calcmode="lin" valueType="num">
                                      <p:cBhvr>
                                        <p:cTn id="49" dur="500" fill="hold"/>
                                        <p:tgtEl>
                                          <p:spTgt spid="123"/>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23"/>
                                        </p:tgtEl>
                                        <p:attrNameLst>
                                          <p:attrName>ppt_y</p:attrName>
                                        </p:attrNameLst>
                                      </p:cBhvr>
                                      <p:tavLst>
                                        <p:tav tm="0">
                                          <p:val>
                                            <p:strVal val="#ppt_y"/>
                                          </p:val>
                                        </p:tav>
                                        <p:tav tm="100000">
                                          <p:val>
                                            <p:strVal val="#ppt_y"/>
                                          </p:val>
                                        </p:tav>
                                      </p:tavLst>
                                    </p:anim>
                                    <p:anim calcmode="lin" valueType="num">
                                      <p:cBhvr>
                                        <p:cTn id="51" dur="500" fill="hold"/>
                                        <p:tgtEl>
                                          <p:spTgt spid="123"/>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23"/>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23"/>
                                        </p:tgtEl>
                                      </p:cBhvr>
                                    </p:animEffect>
                                  </p:childTnLst>
                                </p:cTn>
                              </p:par>
                            </p:childTnLst>
                          </p:cTn>
                        </p:par>
                        <p:par>
                          <p:cTn id="54" fill="hold">
                            <p:stCondLst>
                              <p:cond delay="4350"/>
                            </p:stCondLst>
                            <p:childTnLst>
                              <p:par>
                                <p:cTn id="55" presetID="49" presetClass="entr" presetSubtype="0" decel="100000" fill="hold" grpId="0" nodeType="afterEffect">
                                  <p:stCondLst>
                                    <p:cond delay="0"/>
                                  </p:stCondLst>
                                  <p:childTnLst>
                                    <p:set>
                                      <p:cBhvr>
                                        <p:cTn id="56" dur="1" fill="hold">
                                          <p:stCondLst>
                                            <p:cond delay="0"/>
                                          </p:stCondLst>
                                        </p:cTn>
                                        <p:tgtEl>
                                          <p:spTgt spid="107"/>
                                        </p:tgtEl>
                                        <p:attrNameLst>
                                          <p:attrName>style.visibility</p:attrName>
                                        </p:attrNameLst>
                                      </p:cBhvr>
                                      <p:to>
                                        <p:strVal val="visible"/>
                                      </p:to>
                                    </p:set>
                                    <p:anim calcmode="lin" valueType="num">
                                      <p:cBhvr>
                                        <p:cTn id="57" dur="500" fill="hold"/>
                                        <p:tgtEl>
                                          <p:spTgt spid="107"/>
                                        </p:tgtEl>
                                        <p:attrNameLst>
                                          <p:attrName>ppt_w</p:attrName>
                                        </p:attrNameLst>
                                      </p:cBhvr>
                                      <p:tavLst>
                                        <p:tav tm="0">
                                          <p:val>
                                            <p:fltVal val="0"/>
                                          </p:val>
                                        </p:tav>
                                        <p:tav tm="100000">
                                          <p:val>
                                            <p:strVal val="#ppt_w"/>
                                          </p:val>
                                        </p:tav>
                                      </p:tavLst>
                                    </p:anim>
                                    <p:anim calcmode="lin" valueType="num">
                                      <p:cBhvr>
                                        <p:cTn id="58" dur="500" fill="hold"/>
                                        <p:tgtEl>
                                          <p:spTgt spid="107"/>
                                        </p:tgtEl>
                                        <p:attrNameLst>
                                          <p:attrName>ppt_h</p:attrName>
                                        </p:attrNameLst>
                                      </p:cBhvr>
                                      <p:tavLst>
                                        <p:tav tm="0">
                                          <p:val>
                                            <p:fltVal val="0"/>
                                          </p:val>
                                        </p:tav>
                                        <p:tav tm="100000">
                                          <p:val>
                                            <p:strVal val="#ppt_h"/>
                                          </p:val>
                                        </p:tav>
                                      </p:tavLst>
                                    </p:anim>
                                    <p:anim calcmode="lin" valueType="num">
                                      <p:cBhvr>
                                        <p:cTn id="59" dur="500" fill="hold"/>
                                        <p:tgtEl>
                                          <p:spTgt spid="107"/>
                                        </p:tgtEl>
                                        <p:attrNameLst>
                                          <p:attrName>style.rotation</p:attrName>
                                        </p:attrNameLst>
                                      </p:cBhvr>
                                      <p:tavLst>
                                        <p:tav tm="0">
                                          <p:val>
                                            <p:fltVal val="360"/>
                                          </p:val>
                                        </p:tav>
                                        <p:tav tm="100000">
                                          <p:val>
                                            <p:fltVal val="0"/>
                                          </p:val>
                                        </p:tav>
                                      </p:tavLst>
                                    </p:anim>
                                    <p:animEffect transition="in" filter="fade">
                                      <p:cBhvr>
                                        <p:cTn id="60" dur="500"/>
                                        <p:tgtEl>
                                          <p:spTgt spid="107"/>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128"/>
                                        </p:tgtEl>
                                        <p:attrNameLst>
                                          <p:attrName>style.visibility</p:attrName>
                                        </p:attrNameLst>
                                      </p:cBhvr>
                                      <p:to>
                                        <p:strVal val="visible"/>
                                      </p:to>
                                    </p:set>
                                    <p:anim calcmode="lin" valueType="num">
                                      <p:cBhvr>
                                        <p:cTn id="63" dur="500" fill="hold"/>
                                        <p:tgtEl>
                                          <p:spTgt spid="128"/>
                                        </p:tgtEl>
                                        <p:attrNameLst>
                                          <p:attrName>ppt_w</p:attrName>
                                        </p:attrNameLst>
                                      </p:cBhvr>
                                      <p:tavLst>
                                        <p:tav tm="0">
                                          <p:val>
                                            <p:fltVal val="0"/>
                                          </p:val>
                                        </p:tav>
                                        <p:tav tm="100000">
                                          <p:val>
                                            <p:strVal val="#ppt_w"/>
                                          </p:val>
                                        </p:tav>
                                      </p:tavLst>
                                    </p:anim>
                                    <p:anim calcmode="lin" valueType="num">
                                      <p:cBhvr>
                                        <p:cTn id="64" dur="500" fill="hold"/>
                                        <p:tgtEl>
                                          <p:spTgt spid="128"/>
                                        </p:tgtEl>
                                        <p:attrNameLst>
                                          <p:attrName>ppt_h</p:attrName>
                                        </p:attrNameLst>
                                      </p:cBhvr>
                                      <p:tavLst>
                                        <p:tav tm="0">
                                          <p:val>
                                            <p:fltVal val="0"/>
                                          </p:val>
                                        </p:tav>
                                        <p:tav tm="100000">
                                          <p:val>
                                            <p:strVal val="#ppt_h"/>
                                          </p:val>
                                        </p:tav>
                                      </p:tavLst>
                                    </p:anim>
                                    <p:anim calcmode="lin" valueType="num">
                                      <p:cBhvr>
                                        <p:cTn id="65" dur="500" fill="hold"/>
                                        <p:tgtEl>
                                          <p:spTgt spid="128"/>
                                        </p:tgtEl>
                                        <p:attrNameLst>
                                          <p:attrName>style.rotation</p:attrName>
                                        </p:attrNameLst>
                                      </p:cBhvr>
                                      <p:tavLst>
                                        <p:tav tm="0">
                                          <p:val>
                                            <p:fltVal val="360"/>
                                          </p:val>
                                        </p:tav>
                                        <p:tav tm="100000">
                                          <p:val>
                                            <p:fltVal val="0"/>
                                          </p:val>
                                        </p:tav>
                                      </p:tavLst>
                                    </p:anim>
                                    <p:animEffect transition="in" filter="fade">
                                      <p:cBhvr>
                                        <p:cTn id="66" dur="500"/>
                                        <p:tgtEl>
                                          <p:spTgt spid="128"/>
                                        </p:tgtEl>
                                      </p:cBhvr>
                                    </p:animEffect>
                                  </p:childTnLst>
                                </p:cTn>
                              </p:par>
                              <p:par>
                                <p:cTn id="67" presetID="49" presetClass="entr" presetSubtype="0" decel="100000" fill="hold" grpId="0" nodeType="withEffect">
                                  <p:stCondLst>
                                    <p:cond delay="0"/>
                                  </p:stCondLst>
                                  <p:childTnLst>
                                    <p:set>
                                      <p:cBhvr>
                                        <p:cTn id="68" dur="1" fill="hold">
                                          <p:stCondLst>
                                            <p:cond delay="0"/>
                                          </p:stCondLst>
                                        </p:cTn>
                                        <p:tgtEl>
                                          <p:spTgt spid="129"/>
                                        </p:tgtEl>
                                        <p:attrNameLst>
                                          <p:attrName>style.visibility</p:attrName>
                                        </p:attrNameLst>
                                      </p:cBhvr>
                                      <p:to>
                                        <p:strVal val="visible"/>
                                      </p:to>
                                    </p:set>
                                    <p:anim calcmode="lin" valueType="num">
                                      <p:cBhvr>
                                        <p:cTn id="69" dur="500" fill="hold"/>
                                        <p:tgtEl>
                                          <p:spTgt spid="129"/>
                                        </p:tgtEl>
                                        <p:attrNameLst>
                                          <p:attrName>ppt_w</p:attrName>
                                        </p:attrNameLst>
                                      </p:cBhvr>
                                      <p:tavLst>
                                        <p:tav tm="0">
                                          <p:val>
                                            <p:fltVal val="0"/>
                                          </p:val>
                                        </p:tav>
                                        <p:tav tm="100000">
                                          <p:val>
                                            <p:strVal val="#ppt_w"/>
                                          </p:val>
                                        </p:tav>
                                      </p:tavLst>
                                    </p:anim>
                                    <p:anim calcmode="lin" valueType="num">
                                      <p:cBhvr>
                                        <p:cTn id="70" dur="500" fill="hold"/>
                                        <p:tgtEl>
                                          <p:spTgt spid="129"/>
                                        </p:tgtEl>
                                        <p:attrNameLst>
                                          <p:attrName>ppt_h</p:attrName>
                                        </p:attrNameLst>
                                      </p:cBhvr>
                                      <p:tavLst>
                                        <p:tav tm="0">
                                          <p:val>
                                            <p:fltVal val="0"/>
                                          </p:val>
                                        </p:tav>
                                        <p:tav tm="100000">
                                          <p:val>
                                            <p:strVal val="#ppt_h"/>
                                          </p:val>
                                        </p:tav>
                                      </p:tavLst>
                                    </p:anim>
                                    <p:anim calcmode="lin" valueType="num">
                                      <p:cBhvr>
                                        <p:cTn id="71" dur="500" fill="hold"/>
                                        <p:tgtEl>
                                          <p:spTgt spid="129"/>
                                        </p:tgtEl>
                                        <p:attrNameLst>
                                          <p:attrName>style.rotation</p:attrName>
                                        </p:attrNameLst>
                                      </p:cBhvr>
                                      <p:tavLst>
                                        <p:tav tm="0">
                                          <p:val>
                                            <p:fltVal val="360"/>
                                          </p:val>
                                        </p:tav>
                                        <p:tav tm="100000">
                                          <p:val>
                                            <p:fltVal val="0"/>
                                          </p:val>
                                        </p:tav>
                                      </p:tavLst>
                                    </p:anim>
                                    <p:animEffect transition="in" filter="fade">
                                      <p:cBhvr>
                                        <p:cTn id="72" dur="500"/>
                                        <p:tgtEl>
                                          <p:spTgt spid="129"/>
                                        </p:tgtEl>
                                      </p:cBhvr>
                                    </p:animEffect>
                                  </p:childTnLst>
                                </p:cTn>
                              </p:par>
                              <p:par>
                                <p:cTn id="73" presetID="49" presetClass="entr" presetSubtype="0" decel="100000" fill="hold" grpId="0" nodeType="withEffect">
                                  <p:stCondLst>
                                    <p:cond delay="0"/>
                                  </p:stCondLst>
                                  <p:childTnLst>
                                    <p:set>
                                      <p:cBhvr>
                                        <p:cTn id="74" dur="1" fill="hold">
                                          <p:stCondLst>
                                            <p:cond delay="0"/>
                                          </p:stCondLst>
                                        </p:cTn>
                                        <p:tgtEl>
                                          <p:spTgt spid="109"/>
                                        </p:tgtEl>
                                        <p:attrNameLst>
                                          <p:attrName>style.visibility</p:attrName>
                                        </p:attrNameLst>
                                      </p:cBhvr>
                                      <p:to>
                                        <p:strVal val="visible"/>
                                      </p:to>
                                    </p:set>
                                    <p:anim calcmode="lin" valueType="num">
                                      <p:cBhvr>
                                        <p:cTn id="75" dur="500" fill="hold"/>
                                        <p:tgtEl>
                                          <p:spTgt spid="109"/>
                                        </p:tgtEl>
                                        <p:attrNameLst>
                                          <p:attrName>ppt_w</p:attrName>
                                        </p:attrNameLst>
                                      </p:cBhvr>
                                      <p:tavLst>
                                        <p:tav tm="0">
                                          <p:val>
                                            <p:fltVal val="0"/>
                                          </p:val>
                                        </p:tav>
                                        <p:tav tm="100000">
                                          <p:val>
                                            <p:strVal val="#ppt_w"/>
                                          </p:val>
                                        </p:tav>
                                      </p:tavLst>
                                    </p:anim>
                                    <p:anim calcmode="lin" valueType="num">
                                      <p:cBhvr>
                                        <p:cTn id="76" dur="500" fill="hold"/>
                                        <p:tgtEl>
                                          <p:spTgt spid="109"/>
                                        </p:tgtEl>
                                        <p:attrNameLst>
                                          <p:attrName>ppt_h</p:attrName>
                                        </p:attrNameLst>
                                      </p:cBhvr>
                                      <p:tavLst>
                                        <p:tav tm="0">
                                          <p:val>
                                            <p:fltVal val="0"/>
                                          </p:val>
                                        </p:tav>
                                        <p:tav tm="100000">
                                          <p:val>
                                            <p:strVal val="#ppt_h"/>
                                          </p:val>
                                        </p:tav>
                                      </p:tavLst>
                                    </p:anim>
                                    <p:anim calcmode="lin" valueType="num">
                                      <p:cBhvr>
                                        <p:cTn id="77" dur="500" fill="hold"/>
                                        <p:tgtEl>
                                          <p:spTgt spid="109"/>
                                        </p:tgtEl>
                                        <p:attrNameLst>
                                          <p:attrName>style.rotation</p:attrName>
                                        </p:attrNameLst>
                                      </p:cBhvr>
                                      <p:tavLst>
                                        <p:tav tm="0">
                                          <p:val>
                                            <p:fltVal val="360"/>
                                          </p:val>
                                        </p:tav>
                                        <p:tav tm="100000">
                                          <p:val>
                                            <p:fltVal val="0"/>
                                          </p:val>
                                        </p:tav>
                                      </p:tavLst>
                                    </p:anim>
                                    <p:animEffect transition="in" filter="fade">
                                      <p:cBhvr>
                                        <p:cTn id="78" dur="500"/>
                                        <p:tgtEl>
                                          <p:spTgt spid="109"/>
                                        </p:tgtEl>
                                      </p:cBhvr>
                                    </p:animEffect>
                                  </p:childTnLst>
                                </p:cTn>
                              </p:par>
                            </p:childTnLst>
                          </p:cTn>
                        </p:par>
                        <p:par>
                          <p:cTn id="79" fill="hold">
                            <p:stCondLst>
                              <p:cond delay="4850"/>
                            </p:stCondLst>
                            <p:childTnLst>
                              <p:par>
                                <p:cTn id="80" presetID="22" presetClass="entr" presetSubtype="8"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wipe(left)">
                                      <p:cBhvr>
                                        <p:cTn id="82" dur="500"/>
                                        <p:tgtEl>
                                          <p:spTgt spid="138"/>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42"/>
                                        </p:tgtEl>
                                        <p:attrNameLst>
                                          <p:attrName>style.visibility</p:attrName>
                                        </p:attrNameLst>
                                      </p:cBhvr>
                                      <p:to>
                                        <p:strVal val="visible"/>
                                      </p:to>
                                    </p:set>
                                    <p:animEffect transition="in" filter="wipe(left)">
                                      <p:cBhvr>
                                        <p:cTn id="85" dur="500"/>
                                        <p:tgtEl>
                                          <p:spTgt spid="142"/>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41"/>
                                        </p:tgtEl>
                                        <p:attrNameLst>
                                          <p:attrName>style.visibility</p:attrName>
                                        </p:attrNameLst>
                                      </p:cBhvr>
                                      <p:to>
                                        <p:strVal val="visible"/>
                                      </p:to>
                                    </p:set>
                                    <p:animEffect transition="in" filter="wipe(left)">
                                      <p:cBhvr>
                                        <p:cTn id="88" dur="500"/>
                                        <p:tgtEl>
                                          <p:spTgt spid="14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40"/>
                                        </p:tgtEl>
                                        <p:attrNameLst>
                                          <p:attrName>style.visibility</p:attrName>
                                        </p:attrNameLst>
                                      </p:cBhvr>
                                      <p:to>
                                        <p:strVal val="visible"/>
                                      </p:to>
                                    </p:set>
                                    <p:animEffect transition="in" filter="wipe(left)">
                                      <p:cBhvr>
                                        <p:cTn id="91"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animBg="1"/>
      <p:bldP spid="109" grpId="0" animBg="1"/>
      <p:bldP spid="111" grpId="0" animBg="1"/>
      <p:bldP spid="123" grpId="0"/>
      <p:bldP spid="128" grpId="0" animBg="1"/>
      <p:bldP spid="129" grpId="0" animBg="1"/>
      <p:bldP spid="134" grpId="0"/>
      <p:bldP spid="135" grpId="0" animBg="1"/>
      <p:bldP spid="138" grpId="0"/>
      <p:bldP spid="140" grpId="0"/>
      <p:bldP spid="141" grpId="0"/>
      <p:bldP spid="14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1"/>
            <a:ext cx="12191999" cy="6858001"/>
          </a:xfrm>
          <a:prstGeom prst="rect">
            <a:avLst/>
          </a:prstGeom>
        </p:spPr>
      </p:pic>
      <p:grpSp>
        <p:nvGrpSpPr>
          <p:cNvPr id="7" name="组合 6">
            <a:extLst>
              <a:ext uri="{FF2B5EF4-FFF2-40B4-BE49-F238E27FC236}">
                <a16:creationId xmlns:a16="http://schemas.microsoft.com/office/drawing/2014/main" id="{2B83F32B-AAF1-4992-9D56-5AA96FB17985}"/>
              </a:ext>
            </a:extLst>
          </p:cNvPr>
          <p:cNvGrpSpPr/>
          <p:nvPr/>
        </p:nvGrpSpPr>
        <p:grpSpPr>
          <a:xfrm>
            <a:off x="153068" y="1070150"/>
            <a:ext cx="1549400" cy="4717701"/>
            <a:chOff x="153068" y="1070150"/>
            <a:chExt cx="1549400" cy="4717701"/>
          </a:xfrm>
        </p:grpSpPr>
        <p:sp>
          <p:nvSpPr>
            <p:cNvPr id="5" name="矩形 4"/>
            <p:cNvSpPr/>
            <p:nvPr/>
          </p:nvSpPr>
          <p:spPr>
            <a:xfrm>
              <a:off x="153068" y="1070150"/>
              <a:ext cx="1549400" cy="4717701"/>
            </a:xfrm>
            <a:prstGeom prst="rect">
              <a:avLst/>
            </a:prstGeom>
            <a:solidFill>
              <a:srgbClr val="3B474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grpSp>
          <p:nvGrpSpPr>
            <p:cNvPr id="3" name="组合 2">
              <a:extLst>
                <a:ext uri="{FF2B5EF4-FFF2-40B4-BE49-F238E27FC236}">
                  <a16:creationId xmlns:a16="http://schemas.microsoft.com/office/drawing/2014/main" id="{7FD34F2F-A044-4348-B79D-E3F80C3AFE81}"/>
                </a:ext>
              </a:extLst>
            </p:cNvPr>
            <p:cNvGrpSpPr/>
            <p:nvPr/>
          </p:nvGrpSpPr>
          <p:grpSpPr>
            <a:xfrm>
              <a:off x="710865" y="1800336"/>
              <a:ext cx="209550" cy="3178230"/>
              <a:chOff x="710865" y="1800336"/>
              <a:chExt cx="209550" cy="3178230"/>
            </a:xfrm>
          </p:grpSpPr>
          <p:sp>
            <p:nvSpPr>
              <p:cNvPr id="12" name="PA_椭圆 62">
                <a:extLst>
                  <a:ext uri="{FF2B5EF4-FFF2-40B4-BE49-F238E27FC236}">
                    <a16:creationId xmlns:a16="http://schemas.microsoft.com/office/drawing/2014/main" id="{FCEC23B8-47FE-40FE-907F-9655AD07B92B}"/>
                  </a:ext>
                </a:extLst>
              </p:cNvPr>
              <p:cNvSpPr/>
              <p:nvPr>
                <p:custDataLst>
                  <p:tags r:id="rId4"/>
                </p:custDataLst>
              </p:nvPr>
            </p:nvSpPr>
            <p:spPr>
              <a:xfrm>
                <a:off x="710865" y="1800336"/>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椭圆 62">
                <a:extLst>
                  <a:ext uri="{FF2B5EF4-FFF2-40B4-BE49-F238E27FC236}">
                    <a16:creationId xmlns:a16="http://schemas.microsoft.com/office/drawing/2014/main" id="{A7AE6645-842D-4636-8638-42B8D0E05A87}"/>
                  </a:ext>
                </a:extLst>
              </p:cNvPr>
              <p:cNvSpPr/>
              <p:nvPr>
                <p:custDataLst>
                  <p:tags r:id="rId5"/>
                </p:custDataLst>
              </p:nvPr>
            </p:nvSpPr>
            <p:spPr>
              <a:xfrm>
                <a:off x="710865" y="4769016"/>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矩形 5"/>
          <p:cNvSpPr/>
          <p:nvPr/>
        </p:nvSpPr>
        <p:spPr>
          <a:xfrm>
            <a:off x="1702468" y="1070150"/>
            <a:ext cx="3460750" cy="471593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sp>
        <p:nvSpPr>
          <p:cNvPr id="8" name="文本框 7"/>
          <p:cNvSpPr txBox="1"/>
          <p:nvPr/>
        </p:nvSpPr>
        <p:spPr>
          <a:xfrm>
            <a:off x="745673" y="2588890"/>
            <a:ext cx="3910167" cy="584775"/>
          </a:xfrm>
          <a:prstGeom prst="rect">
            <a:avLst/>
          </a:prstGeom>
          <a:noFill/>
        </p:spPr>
        <p:txBody>
          <a:bodyPr wrap="square" rtlCol="0">
            <a:spAutoFit/>
          </a:bodyPr>
          <a:lstStyle/>
          <a:p>
            <a:r>
              <a:rPr lang="zh-CN" altLang="en-US" sz="3200" dirty="0">
                <a:solidFill>
                  <a:schemeClr val="bg1"/>
                </a:solidFill>
                <a:latin typeface="华文黑体" charset="-122"/>
                <a:ea typeface="华文黑体" charset="-122"/>
              </a:rPr>
              <a:t>点击</a:t>
            </a:r>
            <a:r>
              <a:rPr lang="zh-CN" altLang="en-US" sz="3200" dirty="0">
                <a:latin typeface="华文黑体" charset="-122"/>
                <a:ea typeface="华文黑体" charset="-122"/>
              </a:rPr>
              <a:t>  此处添加标题    </a:t>
            </a:r>
          </a:p>
        </p:txBody>
      </p:sp>
      <p:sp>
        <p:nvSpPr>
          <p:cNvPr id="9" name="文本框 8"/>
          <p:cNvSpPr txBox="1"/>
          <p:nvPr/>
        </p:nvSpPr>
        <p:spPr>
          <a:xfrm>
            <a:off x="30702" y="3164736"/>
            <a:ext cx="2720423" cy="830997"/>
          </a:xfrm>
          <a:prstGeom prst="rect">
            <a:avLst/>
          </a:prstGeom>
          <a:noFill/>
        </p:spPr>
        <p:txBody>
          <a:bodyPr wrap="square" rtlCol="0">
            <a:spAutoFit/>
          </a:bodyPr>
          <a:lstStyle/>
          <a:p>
            <a:r>
              <a:rPr lang="en-US" altLang="zh-CN" sz="2400" dirty="0">
                <a:solidFill>
                  <a:schemeClr val="bg1"/>
                </a:solidFill>
                <a:latin typeface="华文黑体" charset="-122"/>
                <a:ea typeface="华文黑体" charset="-122"/>
              </a:rPr>
              <a:t>        PART    </a:t>
            </a:r>
            <a:r>
              <a:rPr lang="en-US" altLang="zh-CN" sz="2400" dirty="0">
                <a:latin typeface="华文黑体" charset="-122"/>
                <a:ea typeface="华文黑体" charset="-122"/>
              </a:rPr>
              <a:t>ONE</a:t>
            </a:r>
            <a:endParaRPr lang="zh-CN" altLang="en-US" sz="2400" dirty="0">
              <a:latin typeface="华文黑体" charset="-122"/>
              <a:ea typeface="华文黑体" charset="-122"/>
            </a:endParaRPr>
          </a:p>
        </p:txBody>
      </p:sp>
      <p:sp>
        <p:nvSpPr>
          <p:cNvPr id="10" name="文本框 9"/>
          <p:cNvSpPr txBox="1"/>
          <p:nvPr/>
        </p:nvSpPr>
        <p:spPr>
          <a:xfrm>
            <a:off x="1986402" y="3650111"/>
            <a:ext cx="2106912" cy="13630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400" dirty="0">
                <a:latin typeface="华文黑体" charset="-122"/>
                <a:ea typeface="华文黑体" charset="-122"/>
                <a:sym typeface="+mn-ea"/>
              </a:rPr>
              <a:t>Lorem ipsum </a:t>
            </a:r>
            <a:r>
              <a:rPr lang="en-US" altLang="zh-CN" sz="1400" dirty="0" err="1">
                <a:latin typeface="华文黑体" charset="-122"/>
                <a:ea typeface="华文黑体" charset="-122"/>
                <a:sym typeface="+mn-ea"/>
              </a:rPr>
              <a:t>doloror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amet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consectetur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adipisicing</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elit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sed</a:t>
            </a:r>
            <a:r>
              <a:rPr lang="en-US" altLang="zh-CN" sz="1400" dirty="0">
                <a:latin typeface="华文黑体" charset="-122"/>
                <a:ea typeface="华文黑体" charset="-122"/>
                <a:sym typeface="+mn-ea"/>
              </a:rPr>
              <a:t> do </a:t>
            </a:r>
            <a:r>
              <a:rPr lang="en-US" altLang="zh-CN" sz="1400" dirty="0" err="1">
                <a:latin typeface="华文黑体" charset="-122"/>
                <a:ea typeface="华文黑体" charset="-122"/>
                <a:sym typeface="+mn-ea"/>
              </a:rPr>
              <a:t>eiusmod</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temporLorem</a:t>
            </a:r>
            <a:r>
              <a:rPr lang="en-US" altLang="zh-CN" sz="1400" dirty="0">
                <a:latin typeface="华文黑体" charset="-122"/>
                <a:ea typeface="华文黑体" charset="-122"/>
                <a:sym typeface="+mn-ea"/>
              </a:rPr>
              <a:t> ipsum </a:t>
            </a:r>
            <a:endParaRPr lang="zh-CN" altLang="en-US" sz="1400" dirty="0">
              <a:latin typeface="华文黑体" charset="-122"/>
              <a:ea typeface="华文黑体" charset="-122"/>
              <a:sym typeface="+mn-ea"/>
            </a:endParaRPr>
          </a:p>
        </p:txBody>
      </p:sp>
      <p:cxnSp>
        <p:nvCxnSpPr>
          <p:cNvPr id="14" name="PA_直接连接符 67">
            <a:extLst>
              <a:ext uri="{FF2B5EF4-FFF2-40B4-BE49-F238E27FC236}">
                <a16:creationId xmlns:a16="http://schemas.microsoft.com/office/drawing/2014/main" id="{8865030B-26F5-41BF-98FD-BF2BB087A7E1}"/>
              </a:ext>
            </a:extLst>
          </p:cNvPr>
          <p:cNvCxnSpPr>
            <a:cxnSpLocks/>
          </p:cNvCxnSpPr>
          <p:nvPr>
            <p:custDataLst>
              <p:tags r:id="rId1"/>
            </p:custDataLst>
          </p:nvPr>
        </p:nvCxnSpPr>
        <p:spPr>
          <a:xfrm flipH="1">
            <a:off x="808168" y="359"/>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PA_直接连接符 67">
            <a:extLst>
              <a:ext uri="{FF2B5EF4-FFF2-40B4-BE49-F238E27FC236}">
                <a16:creationId xmlns:a16="http://schemas.microsoft.com/office/drawing/2014/main" id="{D64B5D5D-70BD-4A2E-BE33-82A66EA7F33F}"/>
              </a:ext>
            </a:extLst>
          </p:cNvPr>
          <p:cNvCxnSpPr>
            <a:cxnSpLocks/>
          </p:cNvCxnSpPr>
          <p:nvPr>
            <p:custDataLst>
              <p:tags r:id="rId2"/>
            </p:custDataLst>
          </p:nvPr>
        </p:nvCxnSpPr>
        <p:spPr>
          <a:xfrm flipH="1">
            <a:off x="800213" y="4862430"/>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id="{4500184B-DE66-43C4-B586-8B119DC367C8}"/>
              </a:ext>
            </a:extLst>
          </p:cNvPr>
          <p:cNvSpPr txBox="1"/>
          <p:nvPr/>
        </p:nvSpPr>
        <p:spPr>
          <a:xfrm>
            <a:off x="10891848" y="-360"/>
            <a:ext cx="1397455" cy="461665"/>
          </a:xfrm>
          <a:prstGeom prst="rect">
            <a:avLst/>
          </a:prstGeom>
          <a:noFill/>
        </p:spPr>
        <p:txBody>
          <a:bodyPr wrap="square" rtlCol="0">
            <a:spAutoFit/>
          </a:bodyPr>
          <a:lstStyle/>
          <a:p>
            <a:pPr algn="ctr"/>
            <a:r>
              <a:rPr lang="en-US" altLang="zh-CN" sz="2400" dirty="0">
                <a:solidFill>
                  <a:srgbClr val="3F434F"/>
                </a:solidFill>
                <a:latin typeface="Baskerville Old Face" panose="02020602080505020303" pitchFamily="18" charset="0"/>
                <a:ea typeface="华文黑体" charset="-122"/>
              </a:rPr>
              <a:t>LOGO</a:t>
            </a:r>
          </a:p>
        </p:txBody>
      </p:sp>
      <p:sp>
        <p:nvSpPr>
          <p:cNvPr id="19" name="PA_椭圆 62">
            <a:extLst>
              <a:ext uri="{FF2B5EF4-FFF2-40B4-BE49-F238E27FC236}">
                <a16:creationId xmlns:a16="http://schemas.microsoft.com/office/drawing/2014/main" id="{5E22D4B9-4018-4D62-AE0E-055421230F3F}"/>
              </a:ext>
            </a:extLst>
          </p:cNvPr>
          <p:cNvSpPr/>
          <p:nvPr>
            <p:custDataLst>
              <p:tags r:id="rId3"/>
            </p:custDataLst>
          </p:nvPr>
        </p:nvSpPr>
        <p:spPr>
          <a:xfrm>
            <a:off x="10738422" y="125697"/>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0715921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p:tgtEl>
                                          <p:spTgt spid="18"/>
                                        </p:tgtEl>
                                        <p:attrNameLst>
                                          <p:attrName>ppt_x</p:attrName>
                                        </p:attrNameLst>
                                      </p:cBhvr>
                                      <p:tavLst>
                                        <p:tav tm="0">
                                          <p:val>
                                            <p:strVal val="#ppt_x-#ppt_w*1.125000"/>
                                          </p:val>
                                        </p:tav>
                                        <p:tav tm="100000">
                                          <p:val>
                                            <p:strVal val="#ppt_x"/>
                                          </p:val>
                                        </p:tav>
                                      </p:tavLst>
                                    </p:anim>
                                    <p:animEffect transition="in" filter="wipe(right)">
                                      <p:cBhvr>
                                        <p:cTn id="14" dur="500"/>
                                        <p:tgtEl>
                                          <p:spTgt spid="18"/>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par>
                          <p:cTn id="28" fill="hold">
                            <p:stCondLst>
                              <p:cond delay="2500"/>
                            </p:stCondLst>
                            <p:childTnLst>
                              <p:par>
                                <p:cTn id="29" presetID="17"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ppt_w/2"/>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strVal val="#ppt_h"/>
                                          </p:val>
                                        </p:tav>
                                        <p:tav tm="100000">
                                          <p:val>
                                            <p:strVal val="#ppt_h"/>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37"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900" decel="100000" fill="hold"/>
                                        <p:tgtEl>
                                          <p:spTgt spid="10"/>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8" grpId="0"/>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id="{8B4C37F9-0463-446A-979C-AF030AC5270F}"/>
              </a:ext>
            </a:extLst>
          </p:cNvPr>
          <p:cNvGrpSpPr/>
          <p:nvPr/>
        </p:nvGrpSpPr>
        <p:grpSpPr>
          <a:xfrm>
            <a:off x="5951984" y="1528110"/>
            <a:ext cx="5832648" cy="3801781"/>
            <a:chOff x="5951984" y="1528110"/>
            <a:chExt cx="5832648" cy="3801781"/>
          </a:xfrm>
        </p:grpSpPr>
        <p:sp>
          <p:nvSpPr>
            <p:cNvPr id="3074" name="MH_Picture_1">
              <a:extLst>
                <a:ext uri="{FF2B5EF4-FFF2-40B4-BE49-F238E27FC236}">
                  <a16:creationId xmlns:a16="http://schemas.microsoft.com/office/drawing/2014/main" id="{4A418F70-1641-40AB-A332-2A128D01FEA7}"/>
                </a:ext>
              </a:extLst>
            </p:cNvPr>
            <p:cNvSpPr>
              <a:spLocks noChangeArrowheads="1"/>
            </p:cNvSpPr>
            <p:nvPr>
              <p:custDataLst>
                <p:tags r:id="rId9"/>
              </p:custDataLst>
            </p:nvPr>
          </p:nvSpPr>
          <p:spPr bwMode="auto">
            <a:xfrm>
              <a:off x="5951984" y="1528110"/>
              <a:ext cx="5832648" cy="3801781"/>
            </a:xfrm>
            <a:prstGeom prst="rect">
              <a:avLst/>
            </a:prstGeom>
            <a:blipFill dpi="0" rotWithShape="1">
              <a:blip r:embed="rId14">
                <a:extLst>
                  <a:ext uri="{28A0092B-C50C-407E-A947-70E740481C1C}">
                    <a14:useLocalDpi xmlns:a14="http://schemas.microsoft.com/office/drawing/2010/main" val="0"/>
                  </a:ext>
                </a:extLst>
              </a:blip>
              <a:srcRect/>
              <a:stretch>
                <a:fillRect/>
              </a:stretch>
            </a:blip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latin typeface="Arial Narrow" panose="020B0606020202030204" pitchFamily="34" charset="0"/>
                <a:ea typeface="微软雅黑" panose="020B0503020204020204" pitchFamily="34" charset="-122"/>
              </a:endParaRPr>
            </a:p>
          </p:txBody>
        </p:sp>
        <p:sp>
          <p:nvSpPr>
            <p:cNvPr id="10" name="PA_椭圆 62">
              <a:extLst>
                <a:ext uri="{FF2B5EF4-FFF2-40B4-BE49-F238E27FC236}">
                  <a16:creationId xmlns:a16="http://schemas.microsoft.com/office/drawing/2014/main" id="{9D86494B-1925-4D00-A66F-07B1FB30F63A}"/>
                </a:ext>
              </a:extLst>
            </p:cNvPr>
            <p:cNvSpPr/>
            <p:nvPr>
              <p:custDataLst>
                <p:tags r:id="rId10"/>
              </p:custDataLst>
            </p:nvPr>
          </p:nvSpPr>
          <p:spPr>
            <a:xfrm>
              <a:off x="11278532" y="1876179"/>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PA_椭圆 62">
              <a:extLst>
                <a:ext uri="{FF2B5EF4-FFF2-40B4-BE49-F238E27FC236}">
                  <a16:creationId xmlns:a16="http://schemas.microsoft.com/office/drawing/2014/main" id="{C4FEBBB8-3386-4052-944F-853469AA94C3}"/>
                </a:ext>
              </a:extLst>
            </p:cNvPr>
            <p:cNvSpPr/>
            <p:nvPr>
              <p:custDataLst>
                <p:tags r:id="rId11"/>
              </p:custDataLst>
            </p:nvPr>
          </p:nvSpPr>
          <p:spPr>
            <a:xfrm>
              <a:off x="11278532" y="4768659"/>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75" name="MH_Text_1">
            <a:extLst>
              <a:ext uri="{FF2B5EF4-FFF2-40B4-BE49-F238E27FC236}">
                <a16:creationId xmlns:a16="http://schemas.microsoft.com/office/drawing/2014/main" id="{9A81699A-8D99-46D8-8411-3AC45F12E162}"/>
              </a:ext>
            </a:extLst>
          </p:cNvPr>
          <p:cNvSpPr>
            <a:spLocks noChangeArrowheads="1"/>
          </p:cNvSpPr>
          <p:nvPr>
            <p:custDataLst>
              <p:tags r:id="rId2"/>
            </p:custDataLst>
          </p:nvPr>
        </p:nvSpPr>
        <p:spPr bwMode="auto">
          <a:xfrm>
            <a:off x="1938721" y="1691664"/>
            <a:ext cx="4426127" cy="2315118"/>
          </a:xfrm>
          <a:prstGeom prst="rect">
            <a:avLst/>
          </a:prstGeom>
          <a:solidFill>
            <a:srgbClr val="3F434F"/>
          </a:solidFill>
          <a:ln>
            <a:noFill/>
          </a:ln>
          <a:extLst/>
        </p:spPr>
        <p:txBody>
          <a:bodyPr lIns="180000" tIns="108000" rIns="180000" bIns="10800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30000"/>
              </a:lnSpc>
              <a:spcBef>
                <a:spcPts val="600"/>
              </a:spcBef>
              <a:spcAft>
                <a:spcPts val="600"/>
              </a:spcAft>
              <a:buNone/>
              <a:defRPr/>
            </a:pPr>
            <a:r>
              <a:rPr lang="en-US" altLang="zh-CN" sz="1400">
                <a:solidFill>
                  <a:srgbClr val="FFFFFF"/>
                </a:solidFill>
                <a:latin typeface="+mn-lt"/>
                <a:ea typeface="+mn-ea"/>
              </a:rPr>
              <a:t>Lorem ipsum dolor sit amet consectetur adipisicing elit sed do eiusmod tempor incididunt ut labore et dolore magna aliqua Ut enim ad minim veniam quis nostrud exercitation labore et dolore magna .</a:t>
            </a:r>
            <a:endParaRPr lang="zh-CN" altLang="en-US" sz="1400">
              <a:solidFill>
                <a:srgbClr val="FFFFFF"/>
              </a:solidFill>
              <a:latin typeface="+mn-lt"/>
              <a:ea typeface="+mn-ea"/>
            </a:endParaRPr>
          </a:p>
        </p:txBody>
      </p:sp>
      <p:sp>
        <p:nvSpPr>
          <p:cNvPr id="5124" name="MH_Other_1">
            <a:extLst>
              <a:ext uri="{FF2B5EF4-FFF2-40B4-BE49-F238E27FC236}">
                <a16:creationId xmlns:a16="http://schemas.microsoft.com/office/drawing/2014/main" id="{63DA56B3-BAEE-4595-8D58-3D2F2D580B35}"/>
              </a:ext>
            </a:extLst>
          </p:cNvPr>
          <p:cNvSpPr txBox="1">
            <a:spLocks noChangeArrowheads="1"/>
          </p:cNvSpPr>
          <p:nvPr>
            <p:custDataLst>
              <p:tags r:id="rId3"/>
            </p:custDataLst>
          </p:nvPr>
        </p:nvSpPr>
        <p:spPr bwMode="auto">
          <a:xfrm>
            <a:off x="3303028" y="-204204"/>
            <a:ext cx="8085697" cy="494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en-US" altLang="zh-CN" sz="1400" dirty="0">
                <a:solidFill>
                  <a:srgbClr val="DDDDDD"/>
                </a:solidFill>
                <a:ea typeface="微软雅黑" panose="020B0503020204020204" pitchFamily="34" charset="-122"/>
              </a:rPr>
              <a:t>Lorem ipsum dolor sit </a:t>
            </a:r>
            <a:r>
              <a:rPr lang="en-US" altLang="zh-CN" sz="1400" dirty="0" err="1">
                <a:solidFill>
                  <a:srgbClr val="DDDDDD"/>
                </a:solidFill>
                <a:ea typeface="微软雅黑" panose="020B0503020204020204" pitchFamily="34" charset="-122"/>
              </a:rPr>
              <a:t>amet</a:t>
            </a:r>
            <a:r>
              <a:rPr lang="en-US" altLang="zh-CN" sz="1400" dirty="0">
                <a:solidFill>
                  <a:srgbClr val="DDDDDD"/>
                </a:solidFill>
                <a:ea typeface="微软雅黑" panose="020B0503020204020204" pitchFamily="34" charset="-122"/>
              </a:rPr>
              <a:t> </a:t>
            </a:r>
            <a:r>
              <a:rPr lang="en-US" altLang="zh-CN" sz="1400" dirty="0" err="1">
                <a:solidFill>
                  <a:srgbClr val="DDDDDD"/>
                </a:solidFill>
                <a:ea typeface="微软雅黑" panose="020B0503020204020204" pitchFamily="34" charset="-122"/>
              </a:rPr>
              <a:t>consectetur</a:t>
            </a:r>
            <a:r>
              <a:rPr lang="en-US" altLang="zh-CN" sz="1400" dirty="0">
                <a:solidFill>
                  <a:srgbClr val="DDDDDD"/>
                </a:solidFill>
                <a:ea typeface="微软雅黑" panose="020B0503020204020204" pitchFamily="34" charset="-122"/>
              </a:rPr>
              <a:t> </a:t>
            </a:r>
            <a:r>
              <a:rPr lang="en-US" altLang="zh-CN" sz="1400" dirty="0" err="1">
                <a:solidFill>
                  <a:srgbClr val="DDDDDD"/>
                </a:solidFill>
                <a:ea typeface="微软雅黑" panose="020B0503020204020204" pitchFamily="34" charset="-122"/>
              </a:rPr>
              <a:t>adipisicing</a:t>
            </a:r>
            <a:r>
              <a:rPr lang="en-US" altLang="zh-CN" sz="1400" dirty="0">
                <a:solidFill>
                  <a:srgbClr val="DDDDDD"/>
                </a:solidFill>
                <a:ea typeface="微软雅黑" panose="020B0503020204020204" pitchFamily="34" charset="-122"/>
              </a:rPr>
              <a:t> </a:t>
            </a:r>
            <a:r>
              <a:rPr lang="en-US" altLang="zh-CN" sz="1400" dirty="0" err="1">
                <a:solidFill>
                  <a:srgbClr val="DDDDDD"/>
                </a:solidFill>
                <a:ea typeface="微软雅黑" panose="020B0503020204020204" pitchFamily="34" charset="-122"/>
              </a:rPr>
              <a:t>elit</a:t>
            </a:r>
            <a:r>
              <a:rPr lang="en-US" altLang="zh-CN" sz="1400" dirty="0">
                <a:solidFill>
                  <a:srgbClr val="DDDDDD"/>
                </a:solidFill>
                <a:ea typeface="微软雅黑" panose="020B0503020204020204" pitchFamily="34" charset="-122"/>
              </a:rPr>
              <a:t> </a:t>
            </a:r>
            <a:r>
              <a:rPr lang="en-US" altLang="zh-CN" sz="1400" dirty="0" err="1">
                <a:solidFill>
                  <a:srgbClr val="DDDDDD"/>
                </a:solidFill>
                <a:ea typeface="微软雅黑" panose="020B0503020204020204" pitchFamily="34" charset="-122"/>
              </a:rPr>
              <a:t>sed</a:t>
            </a:r>
            <a:r>
              <a:rPr lang="en-US" altLang="zh-CN" sz="1400" dirty="0">
                <a:solidFill>
                  <a:srgbClr val="DDDDDD"/>
                </a:solidFill>
                <a:ea typeface="微软雅黑" panose="020B0503020204020204" pitchFamily="34" charset="-122"/>
              </a:rPr>
              <a:t> do </a:t>
            </a:r>
            <a:r>
              <a:rPr lang="en-US" altLang="zh-CN" sz="1400" dirty="0" err="1">
                <a:solidFill>
                  <a:srgbClr val="DDDDDD"/>
                </a:solidFill>
                <a:ea typeface="微软雅黑" panose="020B0503020204020204" pitchFamily="34" charset="-122"/>
              </a:rPr>
              <a:t>eiusmod</a:t>
            </a:r>
            <a:r>
              <a:rPr lang="en-US" altLang="zh-CN" sz="1400" dirty="0">
                <a:solidFill>
                  <a:srgbClr val="DDDDDD"/>
                </a:solidFill>
                <a:ea typeface="微软雅黑" panose="020B0503020204020204" pitchFamily="34" charset="-122"/>
              </a:rPr>
              <a:t> </a:t>
            </a:r>
            <a:r>
              <a:rPr lang="en-US" altLang="zh-CN" sz="1400" dirty="0" err="1">
                <a:solidFill>
                  <a:srgbClr val="DDDDDD"/>
                </a:solidFill>
                <a:ea typeface="微软雅黑" panose="020B0503020204020204" pitchFamily="34" charset="-122"/>
              </a:rPr>
              <a:t>tempor</a:t>
            </a:r>
            <a:r>
              <a:rPr lang="en-US" altLang="zh-CN" sz="1400" dirty="0">
                <a:solidFill>
                  <a:srgbClr val="DDDDDD"/>
                </a:solidFill>
                <a:ea typeface="微软雅黑" panose="020B0503020204020204" pitchFamily="34" charset="-122"/>
              </a:rPr>
              <a:t> </a:t>
            </a:r>
            <a:r>
              <a:rPr lang="en-US" altLang="zh-CN" sz="1400" dirty="0" err="1">
                <a:solidFill>
                  <a:srgbClr val="DDDDDD"/>
                </a:solidFill>
                <a:ea typeface="微软雅黑" panose="020B0503020204020204" pitchFamily="34" charset="-122"/>
              </a:rPr>
              <a:t>incididunt</a:t>
            </a:r>
            <a:r>
              <a:rPr lang="en-US" altLang="zh-CN" sz="1400" dirty="0">
                <a:solidFill>
                  <a:srgbClr val="DDDDDD"/>
                </a:solidFill>
                <a:ea typeface="微软雅黑" panose="020B0503020204020204" pitchFamily="34" charset="-122"/>
              </a:rPr>
              <a:t>.</a:t>
            </a:r>
          </a:p>
        </p:txBody>
      </p:sp>
      <p:sp>
        <p:nvSpPr>
          <p:cNvPr id="7" name="MH_Text_1">
            <a:extLst>
              <a:ext uri="{FF2B5EF4-FFF2-40B4-BE49-F238E27FC236}">
                <a16:creationId xmlns:a16="http://schemas.microsoft.com/office/drawing/2014/main" id="{9EAB8F45-5365-44FF-9B81-F5C50B511454}"/>
              </a:ext>
            </a:extLst>
          </p:cNvPr>
          <p:cNvSpPr>
            <a:spLocks noChangeArrowheads="1"/>
          </p:cNvSpPr>
          <p:nvPr>
            <p:custDataLst>
              <p:tags r:id="rId4"/>
            </p:custDataLst>
          </p:nvPr>
        </p:nvSpPr>
        <p:spPr bwMode="auto">
          <a:xfrm>
            <a:off x="3215205" y="4768658"/>
            <a:ext cx="2304256" cy="1514735"/>
          </a:xfrm>
          <a:prstGeom prst="rect">
            <a:avLst/>
          </a:prstGeom>
          <a:blipFill dpi="0" rotWithShape="1">
            <a:blip r:embed="rId15">
              <a:extLst>
                <a:ext uri="{28A0092B-C50C-407E-A947-70E740481C1C}">
                  <a14:useLocalDpi xmlns:a14="http://schemas.microsoft.com/office/drawing/2010/main" val="0"/>
                </a:ext>
              </a:extLst>
            </a:blip>
            <a:srcRect/>
            <a:stretch>
              <a:fillRect/>
            </a:stretch>
          </a:blipFill>
          <a:ln>
            <a:noFill/>
          </a:ln>
          <a:extLst/>
        </p:spPr>
        <p:txBody>
          <a:bodyPr lIns="180000" tIns="108000" rIns="180000" bIns="10800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30000"/>
              </a:lnSpc>
              <a:spcBef>
                <a:spcPts val="600"/>
              </a:spcBef>
              <a:spcAft>
                <a:spcPts val="600"/>
              </a:spcAft>
              <a:buNone/>
              <a:defRPr/>
            </a:pPr>
            <a:endParaRPr lang="zh-CN" altLang="en-US" sz="900" dirty="0">
              <a:solidFill>
                <a:srgbClr val="FFFFFF"/>
              </a:solidFill>
              <a:latin typeface="+mn-lt"/>
              <a:ea typeface="+mn-ea"/>
            </a:endParaRPr>
          </a:p>
        </p:txBody>
      </p:sp>
      <p:sp>
        <p:nvSpPr>
          <p:cNvPr id="9" name="MH_Text_1">
            <a:extLst>
              <a:ext uri="{FF2B5EF4-FFF2-40B4-BE49-F238E27FC236}">
                <a16:creationId xmlns:a16="http://schemas.microsoft.com/office/drawing/2014/main" id="{37452A43-C54D-42D1-A25F-A356E44A2886}"/>
              </a:ext>
            </a:extLst>
          </p:cNvPr>
          <p:cNvSpPr>
            <a:spLocks noChangeArrowheads="1"/>
          </p:cNvSpPr>
          <p:nvPr>
            <p:custDataLst>
              <p:tags r:id="rId5"/>
            </p:custDataLst>
          </p:nvPr>
        </p:nvSpPr>
        <p:spPr bwMode="auto">
          <a:xfrm>
            <a:off x="478426" y="4768659"/>
            <a:ext cx="2304256" cy="1514735"/>
          </a:xfrm>
          <a:prstGeom prst="rect">
            <a:avLst/>
          </a:prstGeom>
          <a:solidFill>
            <a:srgbClr val="3F434F"/>
          </a:solidFill>
          <a:ln>
            <a:noFill/>
          </a:ln>
          <a:extLst/>
        </p:spPr>
        <p:txBody>
          <a:bodyPr lIns="180000" tIns="108000" rIns="180000" bIns="10800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30000"/>
              </a:lnSpc>
              <a:spcBef>
                <a:spcPts val="600"/>
              </a:spcBef>
              <a:spcAft>
                <a:spcPts val="600"/>
              </a:spcAft>
              <a:buNone/>
              <a:defRPr/>
            </a:pPr>
            <a:r>
              <a:rPr lang="en-US" altLang="zh-CN" sz="900" dirty="0">
                <a:solidFill>
                  <a:srgbClr val="FFFFFF"/>
                </a:solidFill>
                <a:latin typeface="+mn-lt"/>
                <a:ea typeface="+mn-ea"/>
              </a:rPr>
              <a:t>Lorem ipsum dolor sit </a:t>
            </a:r>
            <a:r>
              <a:rPr lang="en-US" altLang="zh-CN" sz="900" dirty="0" err="1">
                <a:solidFill>
                  <a:srgbClr val="FFFFFF"/>
                </a:solidFill>
                <a:latin typeface="+mn-lt"/>
                <a:ea typeface="+mn-ea"/>
              </a:rPr>
              <a:t>amet</a:t>
            </a:r>
            <a:r>
              <a:rPr lang="en-US" altLang="zh-CN" sz="900" dirty="0">
                <a:solidFill>
                  <a:srgbClr val="FFFFFF"/>
                </a:solidFill>
                <a:latin typeface="+mn-lt"/>
                <a:ea typeface="+mn-ea"/>
              </a:rPr>
              <a:t> </a:t>
            </a:r>
            <a:r>
              <a:rPr lang="en-US" altLang="zh-CN" sz="900" dirty="0" err="1">
                <a:solidFill>
                  <a:srgbClr val="FFFFFF"/>
                </a:solidFill>
                <a:latin typeface="+mn-lt"/>
                <a:ea typeface="+mn-ea"/>
              </a:rPr>
              <a:t>consectetur</a:t>
            </a:r>
            <a:r>
              <a:rPr lang="en-US" altLang="zh-CN" sz="900" dirty="0">
                <a:solidFill>
                  <a:srgbClr val="FFFFFF"/>
                </a:solidFill>
                <a:latin typeface="+mn-lt"/>
                <a:ea typeface="+mn-ea"/>
              </a:rPr>
              <a:t> </a:t>
            </a:r>
            <a:r>
              <a:rPr lang="en-US" altLang="zh-CN" sz="900" dirty="0" err="1">
                <a:solidFill>
                  <a:srgbClr val="FFFFFF"/>
                </a:solidFill>
                <a:latin typeface="+mn-lt"/>
                <a:ea typeface="+mn-ea"/>
              </a:rPr>
              <a:t>adipisicing</a:t>
            </a:r>
            <a:r>
              <a:rPr lang="en-US" altLang="zh-CN" sz="900" dirty="0">
                <a:solidFill>
                  <a:srgbClr val="FFFFFF"/>
                </a:solidFill>
                <a:latin typeface="+mn-lt"/>
                <a:ea typeface="+mn-ea"/>
              </a:rPr>
              <a:t> </a:t>
            </a:r>
            <a:r>
              <a:rPr lang="en-US" altLang="zh-CN" sz="900" dirty="0" err="1">
                <a:solidFill>
                  <a:srgbClr val="FFFFFF"/>
                </a:solidFill>
                <a:latin typeface="+mn-lt"/>
                <a:ea typeface="+mn-ea"/>
              </a:rPr>
              <a:t>elit</a:t>
            </a:r>
            <a:r>
              <a:rPr lang="en-US" altLang="zh-CN" sz="900" dirty="0">
                <a:solidFill>
                  <a:srgbClr val="FFFFFF"/>
                </a:solidFill>
                <a:latin typeface="+mn-lt"/>
                <a:ea typeface="+mn-ea"/>
              </a:rPr>
              <a:t> </a:t>
            </a:r>
            <a:r>
              <a:rPr lang="en-US" altLang="zh-CN" sz="900" dirty="0" err="1">
                <a:solidFill>
                  <a:srgbClr val="FFFFFF"/>
                </a:solidFill>
                <a:latin typeface="+mn-lt"/>
                <a:ea typeface="+mn-ea"/>
              </a:rPr>
              <a:t>sed</a:t>
            </a:r>
            <a:r>
              <a:rPr lang="en-US" altLang="zh-CN" sz="900" dirty="0">
                <a:solidFill>
                  <a:srgbClr val="FFFFFF"/>
                </a:solidFill>
                <a:latin typeface="+mn-lt"/>
                <a:ea typeface="+mn-ea"/>
              </a:rPr>
              <a:t> do </a:t>
            </a:r>
            <a:r>
              <a:rPr lang="en-US" altLang="zh-CN" sz="900" dirty="0" err="1">
                <a:solidFill>
                  <a:srgbClr val="FFFFFF"/>
                </a:solidFill>
                <a:latin typeface="+mn-lt"/>
                <a:ea typeface="+mn-ea"/>
              </a:rPr>
              <a:t>eiusmod</a:t>
            </a:r>
            <a:r>
              <a:rPr lang="en-US" altLang="zh-CN" sz="900" dirty="0">
                <a:solidFill>
                  <a:srgbClr val="FFFFFF"/>
                </a:solidFill>
                <a:latin typeface="+mn-lt"/>
                <a:ea typeface="+mn-ea"/>
              </a:rPr>
              <a:t> </a:t>
            </a:r>
            <a:r>
              <a:rPr lang="en-US" altLang="zh-CN" sz="900" dirty="0" err="1">
                <a:solidFill>
                  <a:srgbClr val="FFFFFF"/>
                </a:solidFill>
                <a:latin typeface="+mn-lt"/>
                <a:ea typeface="+mn-ea"/>
              </a:rPr>
              <a:t>tempor</a:t>
            </a:r>
            <a:r>
              <a:rPr lang="en-US" altLang="zh-CN" sz="900" dirty="0">
                <a:solidFill>
                  <a:srgbClr val="FFFFFF"/>
                </a:solidFill>
                <a:latin typeface="+mn-lt"/>
                <a:ea typeface="+mn-ea"/>
              </a:rPr>
              <a:t> </a:t>
            </a:r>
            <a:r>
              <a:rPr lang="en-US" altLang="zh-CN" sz="900" dirty="0" err="1">
                <a:solidFill>
                  <a:srgbClr val="FFFFFF"/>
                </a:solidFill>
                <a:latin typeface="+mn-lt"/>
                <a:ea typeface="+mn-ea"/>
              </a:rPr>
              <a:t>incididunt</a:t>
            </a:r>
            <a:r>
              <a:rPr lang="en-US" altLang="zh-CN" sz="900" dirty="0">
                <a:solidFill>
                  <a:srgbClr val="FFFFFF"/>
                </a:solidFill>
                <a:latin typeface="+mn-lt"/>
                <a:ea typeface="+mn-ea"/>
              </a:rPr>
              <a:t> </a:t>
            </a:r>
            <a:r>
              <a:rPr lang="en-US" altLang="zh-CN" sz="900" dirty="0" err="1">
                <a:solidFill>
                  <a:srgbClr val="FFFFFF"/>
                </a:solidFill>
                <a:latin typeface="+mn-lt"/>
                <a:ea typeface="+mn-ea"/>
              </a:rPr>
              <a:t>ut</a:t>
            </a:r>
            <a:r>
              <a:rPr lang="en-US" altLang="zh-CN" sz="900" dirty="0">
                <a:solidFill>
                  <a:srgbClr val="FFFFFF"/>
                </a:solidFill>
                <a:latin typeface="+mn-lt"/>
                <a:ea typeface="+mn-ea"/>
              </a:rPr>
              <a:t> </a:t>
            </a:r>
            <a:r>
              <a:rPr lang="en-US" altLang="zh-CN" sz="900" dirty="0" err="1">
                <a:solidFill>
                  <a:srgbClr val="FFFFFF"/>
                </a:solidFill>
                <a:latin typeface="+mn-lt"/>
                <a:ea typeface="+mn-ea"/>
              </a:rPr>
              <a:t>labore</a:t>
            </a:r>
            <a:r>
              <a:rPr lang="en-US" altLang="zh-CN" sz="900" dirty="0">
                <a:solidFill>
                  <a:srgbClr val="FFFFFF"/>
                </a:solidFill>
                <a:latin typeface="+mn-lt"/>
                <a:ea typeface="+mn-ea"/>
              </a:rPr>
              <a:t> et </a:t>
            </a:r>
            <a:r>
              <a:rPr lang="en-US" altLang="zh-CN" sz="900" dirty="0" err="1">
                <a:solidFill>
                  <a:srgbClr val="FFFFFF"/>
                </a:solidFill>
                <a:latin typeface="+mn-lt"/>
                <a:ea typeface="+mn-ea"/>
              </a:rPr>
              <a:t>dolore</a:t>
            </a:r>
            <a:r>
              <a:rPr lang="en-US" altLang="zh-CN" sz="900" dirty="0">
                <a:solidFill>
                  <a:srgbClr val="FFFFFF"/>
                </a:solidFill>
                <a:latin typeface="+mn-lt"/>
                <a:ea typeface="+mn-ea"/>
              </a:rPr>
              <a:t> magna </a:t>
            </a:r>
            <a:r>
              <a:rPr lang="en-US" altLang="zh-CN" sz="900" dirty="0" err="1">
                <a:solidFill>
                  <a:srgbClr val="FFFFFF"/>
                </a:solidFill>
                <a:latin typeface="+mn-lt"/>
                <a:ea typeface="+mn-ea"/>
              </a:rPr>
              <a:t>aliqua</a:t>
            </a:r>
            <a:r>
              <a:rPr lang="en-US" altLang="zh-CN" sz="900" dirty="0">
                <a:solidFill>
                  <a:srgbClr val="FFFFFF"/>
                </a:solidFill>
                <a:latin typeface="+mn-lt"/>
                <a:ea typeface="+mn-ea"/>
              </a:rPr>
              <a:t> </a:t>
            </a:r>
            <a:r>
              <a:rPr lang="en-US" altLang="zh-CN" sz="900" dirty="0" err="1">
                <a:solidFill>
                  <a:srgbClr val="FFFFFF"/>
                </a:solidFill>
                <a:latin typeface="+mn-lt"/>
                <a:ea typeface="+mn-ea"/>
              </a:rPr>
              <a:t>Ut</a:t>
            </a:r>
            <a:r>
              <a:rPr lang="en-US" altLang="zh-CN" sz="900" dirty="0">
                <a:solidFill>
                  <a:srgbClr val="FFFFFF"/>
                </a:solidFill>
                <a:latin typeface="+mn-lt"/>
                <a:ea typeface="+mn-ea"/>
              </a:rPr>
              <a:t> </a:t>
            </a:r>
            <a:r>
              <a:rPr lang="en-US" altLang="zh-CN" sz="900" dirty="0" err="1">
                <a:solidFill>
                  <a:srgbClr val="FFFFFF"/>
                </a:solidFill>
                <a:latin typeface="+mn-lt"/>
                <a:ea typeface="+mn-ea"/>
              </a:rPr>
              <a:t>enim</a:t>
            </a:r>
            <a:r>
              <a:rPr lang="en-US" altLang="zh-CN" sz="900" dirty="0">
                <a:solidFill>
                  <a:srgbClr val="FFFFFF"/>
                </a:solidFill>
                <a:latin typeface="+mn-lt"/>
                <a:ea typeface="+mn-ea"/>
              </a:rPr>
              <a:t> ad minim </a:t>
            </a:r>
            <a:r>
              <a:rPr lang="en-US" altLang="zh-CN" sz="900" dirty="0" err="1">
                <a:solidFill>
                  <a:srgbClr val="FFFFFF"/>
                </a:solidFill>
                <a:latin typeface="+mn-lt"/>
                <a:ea typeface="+mn-ea"/>
              </a:rPr>
              <a:t>veniam</a:t>
            </a:r>
            <a:r>
              <a:rPr lang="en-US" altLang="zh-CN" sz="900" dirty="0">
                <a:solidFill>
                  <a:srgbClr val="FFFFFF"/>
                </a:solidFill>
                <a:latin typeface="+mn-lt"/>
                <a:ea typeface="+mn-ea"/>
              </a:rPr>
              <a:t> </a:t>
            </a:r>
            <a:r>
              <a:rPr lang="en-US" altLang="zh-CN" sz="900" dirty="0" err="1">
                <a:solidFill>
                  <a:srgbClr val="FFFFFF"/>
                </a:solidFill>
                <a:latin typeface="+mn-lt"/>
                <a:ea typeface="+mn-ea"/>
              </a:rPr>
              <a:t>quis</a:t>
            </a:r>
            <a:r>
              <a:rPr lang="en-US" altLang="zh-CN" sz="900" dirty="0">
                <a:solidFill>
                  <a:srgbClr val="FFFFFF"/>
                </a:solidFill>
                <a:latin typeface="+mn-lt"/>
                <a:ea typeface="+mn-ea"/>
              </a:rPr>
              <a:t> </a:t>
            </a:r>
            <a:r>
              <a:rPr lang="en-US" altLang="zh-CN" sz="900" dirty="0" err="1">
                <a:solidFill>
                  <a:srgbClr val="FFFFFF"/>
                </a:solidFill>
                <a:latin typeface="+mn-lt"/>
                <a:ea typeface="+mn-ea"/>
              </a:rPr>
              <a:t>nostrud</a:t>
            </a:r>
            <a:r>
              <a:rPr lang="en-US" altLang="zh-CN" sz="900" dirty="0">
                <a:solidFill>
                  <a:srgbClr val="FFFFFF"/>
                </a:solidFill>
                <a:latin typeface="+mn-lt"/>
                <a:ea typeface="+mn-ea"/>
              </a:rPr>
              <a:t> exercitation </a:t>
            </a:r>
            <a:r>
              <a:rPr lang="en-US" altLang="zh-CN" sz="900" dirty="0" err="1">
                <a:solidFill>
                  <a:srgbClr val="FFFFFF"/>
                </a:solidFill>
                <a:latin typeface="+mn-lt"/>
                <a:ea typeface="+mn-ea"/>
              </a:rPr>
              <a:t>labore</a:t>
            </a:r>
            <a:r>
              <a:rPr lang="en-US" altLang="zh-CN" sz="900" dirty="0">
                <a:solidFill>
                  <a:srgbClr val="FFFFFF"/>
                </a:solidFill>
                <a:latin typeface="+mn-lt"/>
                <a:ea typeface="+mn-ea"/>
              </a:rPr>
              <a:t> et </a:t>
            </a:r>
            <a:r>
              <a:rPr lang="en-US" altLang="zh-CN" sz="900" dirty="0" err="1">
                <a:solidFill>
                  <a:srgbClr val="FFFFFF"/>
                </a:solidFill>
                <a:latin typeface="+mn-lt"/>
                <a:ea typeface="+mn-ea"/>
              </a:rPr>
              <a:t>dolore</a:t>
            </a:r>
            <a:r>
              <a:rPr lang="en-US" altLang="zh-CN" sz="900" dirty="0">
                <a:solidFill>
                  <a:srgbClr val="FFFFFF"/>
                </a:solidFill>
                <a:latin typeface="+mn-lt"/>
                <a:ea typeface="+mn-ea"/>
              </a:rPr>
              <a:t> magna .</a:t>
            </a:r>
            <a:endParaRPr lang="zh-CN" altLang="en-US" sz="900" dirty="0">
              <a:solidFill>
                <a:srgbClr val="FFFFFF"/>
              </a:solidFill>
              <a:latin typeface="+mn-lt"/>
              <a:ea typeface="+mn-ea"/>
            </a:endParaRPr>
          </a:p>
        </p:txBody>
      </p:sp>
      <p:cxnSp>
        <p:nvCxnSpPr>
          <p:cNvPr id="12" name="PA_直接连接符 67">
            <a:extLst>
              <a:ext uri="{FF2B5EF4-FFF2-40B4-BE49-F238E27FC236}">
                <a16:creationId xmlns:a16="http://schemas.microsoft.com/office/drawing/2014/main" id="{12BDDE28-E451-4E69-B616-F60C505169DC}"/>
              </a:ext>
            </a:extLst>
          </p:cNvPr>
          <p:cNvCxnSpPr>
            <a:cxnSpLocks/>
          </p:cNvCxnSpPr>
          <p:nvPr>
            <p:custDataLst>
              <p:tags r:id="rId6"/>
            </p:custDataLst>
          </p:nvPr>
        </p:nvCxnSpPr>
        <p:spPr>
          <a:xfrm>
            <a:off x="11375835" y="0"/>
            <a:ext cx="0" cy="1954878"/>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PA_直接连接符 67">
            <a:extLst>
              <a:ext uri="{FF2B5EF4-FFF2-40B4-BE49-F238E27FC236}">
                <a16:creationId xmlns:a16="http://schemas.microsoft.com/office/drawing/2014/main" id="{35E77345-7BEC-4652-AB7F-2ED7F2A24087}"/>
              </a:ext>
            </a:extLst>
          </p:cNvPr>
          <p:cNvCxnSpPr>
            <a:cxnSpLocks/>
          </p:cNvCxnSpPr>
          <p:nvPr>
            <p:custDataLst>
              <p:tags r:id="rId7"/>
            </p:custDataLst>
          </p:nvPr>
        </p:nvCxnSpPr>
        <p:spPr>
          <a:xfrm flipH="1">
            <a:off x="11367880" y="4862073"/>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id="{B264574D-0EE6-4F0C-BFB2-A8382B22E576}"/>
              </a:ext>
            </a:extLst>
          </p:cNvPr>
          <p:cNvSpPr txBox="1"/>
          <p:nvPr/>
        </p:nvSpPr>
        <p:spPr>
          <a:xfrm>
            <a:off x="6527268" y="289851"/>
            <a:ext cx="4430486" cy="584775"/>
          </a:xfrm>
          <a:prstGeom prst="rect">
            <a:avLst/>
          </a:prstGeom>
          <a:noFill/>
        </p:spPr>
        <p:txBody>
          <a:bodyPr wrap="square" rtlCol="0">
            <a:spAutoFit/>
          </a:bodyPr>
          <a:lstStyle/>
          <a:p>
            <a:pPr algn="r"/>
            <a:r>
              <a:rPr lang="zh-CN" altLang="en-US" sz="3200" dirty="0">
                <a:latin typeface="华文黑体" charset="-122"/>
                <a:ea typeface="华文黑体" charset="-122"/>
              </a:rPr>
              <a:t>点击添加标题</a:t>
            </a:r>
          </a:p>
        </p:txBody>
      </p:sp>
      <p:sp>
        <p:nvSpPr>
          <p:cNvPr id="16" name="文本框 15">
            <a:extLst>
              <a:ext uri="{FF2B5EF4-FFF2-40B4-BE49-F238E27FC236}">
                <a16:creationId xmlns:a16="http://schemas.microsoft.com/office/drawing/2014/main" id="{A65F84A2-6339-4726-9130-E282A1766D50}"/>
              </a:ext>
            </a:extLst>
          </p:cNvPr>
          <p:cNvSpPr txBox="1"/>
          <p:nvPr/>
        </p:nvSpPr>
        <p:spPr>
          <a:xfrm>
            <a:off x="7314668" y="802334"/>
            <a:ext cx="3643086" cy="498598"/>
          </a:xfrm>
          <a:prstGeom prst="rect">
            <a:avLst/>
          </a:prstGeom>
          <a:noFill/>
        </p:spPr>
        <p:txBody>
          <a:bodyPr wrap="square" rtlCol="0">
            <a:spAutoFit/>
          </a:bodyPr>
          <a:lstStyle/>
          <a:p>
            <a:pPr algn="r">
              <a:lnSpc>
                <a:spcPct val="120000"/>
              </a:lnSpc>
            </a:pPr>
            <a:r>
              <a:rPr lang="en-US" altLang="zh-CN" sz="1100" dirty="0" err="1">
                <a:latin typeface="华文黑体" charset="-122"/>
                <a:ea typeface="华文黑体" charset="-122"/>
                <a:sym typeface="+mn-ea"/>
              </a:rPr>
              <a:t>Lorem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ipsum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doloror</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amet</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consectetur</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adipisicing</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elit</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sed</a:t>
            </a:r>
            <a:r>
              <a:rPr lang="en-US" altLang="zh-CN" sz="1100" dirty="0">
                <a:latin typeface="华文黑体" charset="-122"/>
                <a:ea typeface="华文黑体" charset="-122"/>
                <a:sym typeface="+mn-ea"/>
              </a:rPr>
              <a:t> do </a:t>
            </a:r>
            <a:r>
              <a:rPr lang="en-US" altLang="zh-CN" sz="1100" dirty="0" err="1">
                <a:latin typeface="华文黑体" charset="-122"/>
                <a:ea typeface="华文黑体" charset="-122"/>
                <a:sym typeface="+mn-ea"/>
              </a:rPr>
              <a:t>eius</a:t>
            </a:r>
            <a:endParaRPr lang="zh-CN" altLang="en-US" sz="1100" dirty="0">
              <a:latin typeface="华文黑体" charset="-122"/>
              <a:ea typeface="华文黑体" charset="-122"/>
              <a:sym typeface="+mn-ea"/>
            </a:endParaRPr>
          </a:p>
        </p:txBody>
      </p:sp>
      <p:sp>
        <p:nvSpPr>
          <p:cNvPr id="19" name="MH_Text_1">
            <a:extLst>
              <a:ext uri="{FF2B5EF4-FFF2-40B4-BE49-F238E27FC236}">
                <a16:creationId xmlns:a16="http://schemas.microsoft.com/office/drawing/2014/main" id="{4BC4C5E4-FABC-452C-A78F-B4BD01D2F5DF}"/>
              </a:ext>
            </a:extLst>
          </p:cNvPr>
          <p:cNvSpPr>
            <a:spLocks noChangeArrowheads="1"/>
          </p:cNvSpPr>
          <p:nvPr>
            <p:custDataLst>
              <p:tags r:id="rId8"/>
            </p:custDataLst>
          </p:nvPr>
        </p:nvSpPr>
        <p:spPr bwMode="auto">
          <a:xfrm>
            <a:off x="15776" y="-4551"/>
            <a:ext cx="2191792" cy="193191"/>
          </a:xfrm>
          <a:prstGeom prst="rect">
            <a:avLst/>
          </a:prstGeom>
          <a:solidFill>
            <a:srgbClr val="3F434F"/>
          </a:solidFill>
          <a:ln>
            <a:noFill/>
          </a:ln>
          <a:extLst/>
        </p:spPr>
        <p:txBody>
          <a:bodyPr lIns="180000" tIns="108000" rIns="180000" bIns="10800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30000"/>
              </a:lnSpc>
              <a:spcBef>
                <a:spcPts val="600"/>
              </a:spcBef>
              <a:spcAft>
                <a:spcPts val="600"/>
              </a:spcAft>
              <a:buNone/>
              <a:defRPr/>
            </a:pPr>
            <a:endParaRPr lang="zh-CN" altLang="en-US" sz="1400" dirty="0">
              <a:solidFill>
                <a:srgbClr val="FFFFFF"/>
              </a:solidFill>
              <a:latin typeface="+mn-lt"/>
              <a:ea typeface="+mn-ea"/>
            </a:endParaRPr>
          </a:p>
        </p:txBody>
      </p:sp>
    </p:spTree>
    <p:custDataLst>
      <p:tags r:id="rId1"/>
    </p:custDataLst>
    <p:extLst>
      <p:ext uri="{BB962C8B-B14F-4D97-AF65-F5344CB8AC3E}">
        <p14:creationId xmlns:p14="http://schemas.microsoft.com/office/powerpoint/2010/main" val="346683666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500"/>
                            </p:stCondLst>
                            <p:childTnLst>
                              <p:par>
                                <p:cTn id="13" presetID="22" presetClass="entr" presetSubtype="1"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up)">
                                      <p:cBhvr>
                                        <p:cTn id="15" dur="500"/>
                                        <p:tgtEl>
                                          <p:spTgt spid="12"/>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anim calcmode="lin" valueType="num">
                                      <p:cBhvr>
                                        <p:cTn id="24" dur="500" fill="hold"/>
                                        <p:tgtEl>
                                          <p:spTgt spid="15"/>
                                        </p:tgtEl>
                                        <p:attrNameLst>
                                          <p:attrName>ppt_x</p:attrName>
                                        </p:attrNameLst>
                                      </p:cBhvr>
                                      <p:tavLst>
                                        <p:tav tm="0">
                                          <p:val>
                                            <p:strVal val="#ppt_x"/>
                                          </p:val>
                                        </p:tav>
                                        <p:tav tm="100000">
                                          <p:val>
                                            <p:strVal val="#ppt_x"/>
                                          </p:val>
                                        </p:tav>
                                      </p:tavLst>
                                    </p:anim>
                                    <p:anim calcmode="lin" valueType="num">
                                      <p:cBhvr>
                                        <p:cTn id="25" dur="500" fill="hold"/>
                                        <p:tgtEl>
                                          <p:spTgt spid="15"/>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anim calcmode="lin" valueType="num">
                                      <p:cBhvr>
                                        <p:cTn id="29" dur="500" fill="hold"/>
                                        <p:tgtEl>
                                          <p:spTgt spid="16"/>
                                        </p:tgtEl>
                                        <p:attrNameLst>
                                          <p:attrName>ppt_x</p:attrName>
                                        </p:attrNameLst>
                                      </p:cBhvr>
                                      <p:tavLst>
                                        <p:tav tm="0">
                                          <p:val>
                                            <p:strVal val="#ppt_x"/>
                                          </p:val>
                                        </p:tav>
                                        <p:tav tm="100000">
                                          <p:val>
                                            <p:strVal val="#ppt_x"/>
                                          </p:val>
                                        </p:tav>
                                      </p:tavLst>
                                    </p:anim>
                                    <p:anim calcmode="lin" valueType="num">
                                      <p:cBhvr>
                                        <p:cTn id="30" dur="500" fill="hold"/>
                                        <p:tgtEl>
                                          <p:spTgt spid="16"/>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3075"/>
                                        </p:tgtEl>
                                        <p:attrNameLst>
                                          <p:attrName>style.visibility</p:attrName>
                                        </p:attrNameLst>
                                      </p:cBhvr>
                                      <p:to>
                                        <p:strVal val="visible"/>
                                      </p:to>
                                    </p:set>
                                    <p:animEffect transition="in" filter="wipe(left)">
                                      <p:cBhvr>
                                        <p:cTn id="34" dur="500"/>
                                        <p:tgtEl>
                                          <p:spTgt spid="3075"/>
                                        </p:tgtEl>
                                      </p:cBhvr>
                                    </p:animEffect>
                                  </p:childTnLst>
                                </p:cTn>
                              </p:par>
                            </p:childTnLst>
                          </p:cTn>
                        </p:par>
                        <p:par>
                          <p:cTn id="35" fill="hold">
                            <p:stCondLst>
                              <p:cond delay="2500"/>
                            </p:stCondLst>
                            <p:childTnLst>
                              <p:par>
                                <p:cTn id="36" presetID="53" presetClass="entr" presetSubtype="528"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anim calcmode="lin" valueType="num">
                                      <p:cBhvr>
                                        <p:cTn id="41" dur="500" fill="hold"/>
                                        <p:tgtEl>
                                          <p:spTgt spid="9"/>
                                        </p:tgtEl>
                                        <p:attrNameLst>
                                          <p:attrName>ppt_x</p:attrName>
                                        </p:attrNameLst>
                                      </p:cBhvr>
                                      <p:tavLst>
                                        <p:tav tm="0">
                                          <p:val>
                                            <p:fltVal val="0.5"/>
                                          </p:val>
                                        </p:tav>
                                        <p:tav tm="100000">
                                          <p:val>
                                            <p:strVal val="#ppt_x"/>
                                          </p:val>
                                        </p:tav>
                                      </p:tavLst>
                                    </p:anim>
                                    <p:anim calcmode="lin" valueType="num">
                                      <p:cBhvr>
                                        <p:cTn id="42" dur="500" fill="hold"/>
                                        <p:tgtEl>
                                          <p:spTgt spid="9"/>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anim calcmode="lin" valueType="num">
                                      <p:cBhvr>
                                        <p:cTn id="48" dur="500" fill="hold"/>
                                        <p:tgtEl>
                                          <p:spTgt spid="7"/>
                                        </p:tgtEl>
                                        <p:attrNameLst>
                                          <p:attrName>ppt_x</p:attrName>
                                        </p:attrNameLst>
                                      </p:cBhvr>
                                      <p:tavLst>
                                        <p:tav tm="0">
                                          <p:val>
                                            <p:fltVal val="0.5"/>
                                          </p:val>
                                        </p:tav>
                                        <p:tav tm="100000">
                                          <p:val>
                                            <p:strVal val="#ppt_x"/>
                                          </p:val>
                                        </p:tav>
                                      </p:tavLst>
                                    </p:anim>
                                    <p:anim calcmode="lin" valueType="num">
                                      <p:cBhvr>
                                        <p:cTn id="49" dur="500" fill="hold"/>
                                        <p:tgtEl>
                                          <p:spTgt spid="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nimBg="1"/>
      <p:bldP spid="7" grpId="0" animBg="1"/>
      <p:bldP spid="9" grpId="0" animBg="1"/>
      <p:bldP spid="15" grpId="0"/>
      <p:bldP spid="16" grpId="0"/>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MH_Other_1">
            <a:extLst>
              <a:ext uri="{FF2B5EF4-FFF2-40B4-BE49-F238E27FC236}">
                <a16:creationId xmlns:a16="http://schemas.microsoft.com/office/drawing/2014/main" id="{71217B8C-F310-4154-BA95-E8E9DF9DFE63}"/>
              </a:ext>
            </a:extLst>
          </p:cNvPr>
          <p:cNvSpPr>
            <a:spLocks noChangeArrowheads="1"/>
          </p:cNvSpPr>
          <p:nvPr>
            <p:custDataLst>
              <p:tags r:id="rId2"/>
            </p:custDataLst>
          </p:nvPr>
        </p:nvSpPr>
        <p:spPr bwMode="auto">
          <a:xfrm>
            <a:off x="3692095" y="2258010"/>
            <a:ext cx="2645079" cy="2921815"/>
          </a:xfrm>
          <a:prstGeom prst="rect">
            <a:avLst/>
          </a:prstGeom>
          <a:noFill/>
          <a:ln w="12700">
            <a:solidFill>
              <a:srgbClr val="3F434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defRPr/>
            </a:pPr>
            <a:endParaRPr lang="zh-CN" altLang="zh-CN" sz="1800">
              <a:solidFill>
                <a:srgbClr val="D9D9D9"/>
              </a:solidFill>
              <a:latin typeface="Arial" panose="020B0604020202020204" pitchFamily="34" charset="0"/>
            </a:endParaRPr>
          </a:p>
        </p:txBody>
      </p:sp>
      <p:sp>
        <p:nvSpPr>
          <p:cNvPr id="5123" name="MH_Other_2">
            <a:extLst>
              <a:ext uri="{FF2B5EF4-FFF2-40B4-BE49-F238E27FC236}">
                <a16:creationId xmlns:a16="http://schemas.microsoft.com/office/drawing/2014/main" id="{7EEAB341-B555-4819-A7FA-68BDC0D8695A}"/>
              </a:ext>
            </a:extLst>
          </p:cNvPr>
          <p:cNvSpPr>
            <a:spLocks noChangeArrowheads="1"/>
          </p:cNvSpPr>
          <p:nvPr>
            <p:custDataLst>
              <p:tags r:id="rId3"/>
            </p:custDataLst>
          </p:nvPr>
        </p:nvSpPr>
        <p:spPr bwMode="auto">
          <a:xfrm>
            <a:off x="407368" y="1381286"/>
            <a:ext cx="10582330" cy="4544647"/>
          </a:xfrm>
          <a:prstGeom prst="rect">
            <a:avLst/>
          </a:prstGeom>
          <a:noFill/>
          <a:ln w="9525">
            <a:solidFill>
              <a:srgbClr val="3F434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defRPr/>
            </a:pPr>
            <a:endParaRPr lang="zh-CN" altLang="zh-CN" sz="1800">
              <a:solidFill>
                <a:srgbClr val="D9D9D9"/>
              </a:solidFill>
              <a:latin typeface="Arial" panose="020B0604020202020204" pitchFamily="34" charset="0"/>
            </a:endParaRPr>
          </a:p>
        </p:txBody>
      </p:sp>
      <p:sp>
        <p:nvSpPr>
          <p:cNvPr id="5124" name="MH_Text_1">
            <a:extLst>
              <a:ext uri="{FF2B5EF4-FFF2-40B4-BE49-F238E27FC236}">
                <a16:creationId xmlns:a16="http://schemas.microsoft.com/office/drawing/2014/main" id="{2F2082FB-FC32-4EE7-B3B1-BDA63367D0C9}"/>
              </a:ext>
            </a:extLst>
          </p:cNvPr>
          <p:cNvSpPr>
            <a:spLocks noChangeArrowheads="1"/>
          </p:cNvSpPr>
          <p:nvPr>
            <p:custDataLst>
              <p:tags r:id="rId4"/>
            </p:custDataLst>
          </p:nvPr>
        </p:nvSpPr>
        <p:spPr bwMode="auto">
          <a:xfrm>
            <a:off x="680928" y="0"/>
            <a:ext cx="2737608" cy="6899275"/>
          </a:xfrm>
          <a:prstGeom prst="rect">
            <a:avLst/>
          </a:prstGeom>
          <a:solidFill>
            <a:srgbClr val="3F434F"/>
          </a:solidFill>
          <a:ln>
            <a:noFill/>
          </a:ln>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40000"/>
              </a:lnSpc>
              <a:spcBef>
                <a:spcPts val="1200"/>
              </a:spcBef>
              <a:spcAft>
                <a:spcPts val="600"/>
              </a:spcAft>
              <a:buNone/>
              <a:defRPr/>
            </a:pPr>
            <a:r>
              <a:rPr lang="en-US" altLang="zh-CN" sz="1400" dirty="0">
                <a:solidFill>
                  <a:srgbClr val="FFFFFF"/>
                </a:solidFill>
                <a:latin typeface="+mn-lt"/>
                <a:ea typeface="+mn-ea"/>
              </a:rPr>
              <a:t>Lorem ipsum dolor sit </a:t>
            </a:r>
            <a:r>
              <a:rPr lang="en-US" altLang="zh-CN" sz="1400" dirty="0" err="1">
                <a:solidFill>
                  <a:srgbClr val="FFFFFF"/>
                </a:solidFill>
                <a:latin typeface="+mn-lt"/>
                <a:ea typeface="+mn-ea"/>
              </a:rPr>
              <a:t>amet</a:t>
            </a:r>
            <a:r>
              <a:rPr lang="en-US" altLang="zh-CN" sz="1400" dirty="0">
                <a:solidFill>
                  <a:srgbClr val="FFFFFF"/>
                </a:solidFill>
                <a:latin typeface="+mn-lt"/>
                <a:ea typeface="+mn-ea"/>
              </a:rPr>
              <a:t> </a:t>
            </a:r>
            <a:r>
              <a:rPr lang="en-US" altLang="zh-CN" sz="1400" dirty="0" err="1">
                <a:solidFill>
                  <a:srgbClr val="FFFFFF"/>
                </a:solidFill>
                <a:latin typeface="+mn-lt"/>
                <a:ea typeface="+mn-ea"/>
              </a:rPr>
              <a:t>consectetur</a:t>
            </a:r>
            <a:r>
              <a:rPr lang="en-US" altLang="zh-CN" sz="1400" dirty="0">
                <a:solidFill>
                  <a:srgbClr val="FFFFFF"/>
                </a:solidFill>
                <a:latin typeface="+mn-lt"/>
                <a:ea typeface="+mn-ea"/>
              </a:rPr>
              <a:t> </a:t>
            </a:r>
            <a:r>
              <a:rPr lang="en-US" altLang="zh-CN" sz="1400" dirty="0" err="1">
                <a:solidFill>
                  <a:srgbClr val="FFFFFF"/>
                </a:solidFill>
                <a:latin typeface="+mn-lt"/>
                <a:ea typeface="+mn-ea"/>
              </a:rPr>
              <a:t>adipisicing</a:t>
            </a:r>
            <a:r>
              <a:rPr lang="en-US" altLang="zh-CN" sz="1400" dirty="0">
                <a:solidFill>
                  <a:srgbClr val="FFFFFF"/>
                </a:solidFill>
                <a:latin typeface="+mn-lt"/>
                <a:ea typeface="+mn-ea"/>
              </a:rPr>
              <a:t> </a:t>
            </a:r>
            <a:r>
              <a:rPr lang="en-US" altLang="zh-CN" sz="1400" dirty="0" err="1">
                <a:solidFill>
                  <a:srgbClr val="FFFFFF"/>
                </a:solidFill>
                <a:latin typeface="+mn-lt"/>
                <a:ea typeface="+mn-ea"/>
              </a:rPr>
              <a:t>elit</a:t>
            </a:r>
            <a:r>
              <a:rPr lang="en-US" altLang="zh-CN" sz="1400" dirty="0">
                <a:solidFill>
                  <a:srgbClr val="FFFFFF"/>
                </a:solidFill>
                <a:latin typeface="+mn-lt"/>
                <a:ea typeface="+mn-ea"/>
              </a:rPr>
              <a:t> </a:t>
            </a:r>
            <a:r>
              <a:rPr lang="en-US" altLang="zh-CN" sz="1400" dirty="0" err="1">
                <a:solidFill>
                  <a:srgbClr val="FFFFFF"/>
                </a:solidFill>
                <a:latin typeface="+mn-lt"/>
                <a:ea typeface="+mn-ea"/>
              </a:rPr>
              <a:t>sed</a:t>
            </a:r>
            <a:r>
              <a:rPr lang="en-US" altLang="zh-CN" sz="1400" dirty="0">
                <a:solidFill>
                  <a:srgbClr val="FFFFFF"/>
                </a:solidFill>
                <a:latin typeface="+mn-lt"/>
                <a:ea typeface="+mn-ea"/>
              </a:rPr>
              <a:t> do </a:t>
            </a:r>
            <a:r>
              <a:rPr lang="en-US" altLang="zh-CN" sz="1400" dirty="0" err="1">
                <a:solidFill>
                  <a:srgbClr val="FFFFFF"/>
                </a:solidFill>
                <a:latin typeface="+mn-lt"/>
                <a:ea typeface="+mn-ea"/>
              </a:rPr>
              <a:t>eiusmod</a:t>
            </a:r>
            <a:r>
              <a:rPr lang="en-US" altLang="zh-CN" sz="1400" dirty="0">
                <a:solidFill>
                  <a:srgbClr val="FFFFFF"/>
                </a:solidFill>
                <a:latin typeface="+mn-lt"/>
                <a:ea typeface="+mn-ea"/>
              </a:rPr>
              <a:t> </a:t>
            </a:r>
            <a:r>
              <a:rPr lang="en-US" altLang="zh-CN" sz="1400" dirty="0" err="1">
                <a:solidFill>
                  <a:srgbClr val="FFFFFF"/>
                </a:solidFill>
                <a:latin typeface="+mn-lt"/>
                <a:ea typeface="+mn-ea"/>
              </a:rPr>
              <a:t>tempor</a:t>
            </a:r>
            <a:r>
              <a:rPr lang="en-US" altLang="zh-CN" sz="1400" dirty="0">
                <a:solidFill>
                  <a:srgbClr val="FFFFFF"/>
                </a:solidFill>
                <a:latin typeface="+mn-lt"/>
                <a:ea typeface="+mn-ea"/>
              </a:rPr>
              <a:t> </a:t>
            </a:r>
            <a:r>
              <a:rPr lang="en-US" altLang="zh-CN" sz="1400" dirty="0" err="1">
                <a:solidFill>
                  <a:srgbClr val="FFFFFF"/>
                </a:solidFill>
                <a:latin typeface="+mn-lt"/>
                <a:ea typeface="+mn-ea"/>
              </a:rPr>
              <a:t>incididunt</a:t>
            </a:r>
            <a:r>
              <a:rPr lang="en-US" altLang="zh-CN" sz="1400" dirty="0">
                <a:solidFill>
                  <a:srgbClr val="FFFFFF"/>
                </a:solidFill>
                <a:latin typeface="+mn-lt"/>
                <a:ea typeface="+mn-ea"/>
              </a:rPr>
              <a:t> </a:t>
            </a:r>
            <a:r>
              <a:rPr lang="en-US" altLang="zh-CN" sz="1400" dirty="0" err="1">
                <a:solidFill>
                  <a:srgbClr val="FFFFFF"/>
                </a:solidFill>
                <a:latin typeface="+mn-lt"/>
                <a:ea typeface="+mn-ea"/>
              </a:rPr>
              <a:t>ut</a:t>
            </a:r>
            <a:r>
              <a:rPr lang="en-US" altLang="zh-CN" sz="1400" dirty="0">
                <a:solidFill>
                  <a:srgbClr val="FFFFFF"/>
                </a:solidFill>
                <a:latin typeface="+mn-lt"/>
                <a:ea typeface="+mn-ea"/>
              </a:rPr>
              <a:t> </a:t>
            </a:r>
            <a:r>
              <a:rPr lang="en-US" altLang="zh-CN" sz="1400" dirty="0" err="1">
                <a:solidFill>
                  <a:srgbClr val="FFFFFF"/>
                </a:solidFill>
                <a:latin typeface="+mn-lt"/>
                <a:ea typeface="+mn-ea"/>
              </a:rPr>
              <a:t>labore</a:t>
            </a:r>
            <a:r>
              <a:rPr lang="en-US" altLang="zh-CN" sz="1400" dirty="0">
                <a:solidFill>
                  <a:srgbClr val="FFFFFF"/>
                </a:solidFill>
                <a:latin typeface="+mn-lt"/>
                <a:ea typeface="+mn-ea"/>
              </a:rPr>
              <a:t> et </a:t>
            </a:r>
            <a:r>
              <a:rPr lang="en-US" altLang="zh-CN" sz="1400" dirty="0" err="1">
                <a:solidFill>
                  <a:srgbClr val="FFFFFF"/>
                </a:solidFill>
                <a:latin typeface="+mn-lt"/>
                <a:ea typeface="+mn-ea"/>
              </a:rPr>
              <a:t>dolore</a:t>
            </a:r>
            <a:r>
              <a:rPr lang="en-US" altLang="zh-CN" sz="1400" dirty="0">
                <a:solidFill>
                  <a:srgbClr val="FFFFFF"/>
                </a:solidFill>
                <a:latin typeface="+mn-lt"/>
                <a:ea typeface="+mn-ea"/>
              </a:rPr>
              <a:t> magna </a:t>
            </a:r>
            <a:r>
              <a:rPr lang="en-US" altLang="zh-CN" sz="1400" dirty="0" err="1">
                <a:solidFill>
                  <a:srgbClr val="FFFFFF"/>
                </a:solidFill>
                <a:latin typeface="+mn-lt"/>
                <a:ea typeface="+mn-ea"/>
              </a:rPr>
              <a:t>aliqua</a:t>
            </a:r>
            <a:r>
              <a:rPr lang="en-US" altLang="zh-CN" sz="1400" dirty="0">
                <a:solidFill>
                  <a:srgbClr val="FFFFFF"/>
                </a:solidFill>
                <a:latin typeface="+mn-lt"/>
                <a:ea typeface="+mn-ea"/>
              </a:rPr>
              <a:t> </a:t>
            </a:r>
            <a:r>
              <a:rPr lang="en-US" altLang="zh-CN" sz="1400" dirty="0" err="1">
                <a:solidFill>
                  <a:srgbClr val="FFFFFF"/>
                </a:solidFill>
                <a:latin typeface="+mn-lt"/>
                <a:ea typeface="+mn-ea"/>
              </a:rPr>
              <a:t>Ut</a:t>
            </a:r>
            <a:r>
              <a:rPr lang="en-US" altLang="zh-CN" sz="1400" dirty="0">
                <a:solidFill>
                  <a:srgbClr val="FFFFFF"/>
                </a:solidFill>
                <a:latin typeface="+mn-lt"/>
                <a:ea typeface="+mn-ea"/>
              </a:rPr>
              <a:t> </a:t>
            </a:r>
            <a:r>
              <a:rPr lang="en-US" altLang="zh-CN" sz="1400" dirty="0" err="1">
                <a:solidFill>
                  <a:srgbClr val="FFFFFF"/>
                </a:solidFill>
                <a:latin typeface="+mn-lt"/>
                <a:ea typeface="+mn-ea"/>
              </a:rPr>
              <a:t>enim</a:t>
            </a:r>
            <a:r>
              <a:rPr lang="en-US" altLang="zh-CN" sz="1400" dirty="0">
                <a:solidFill>
                  <a:srgbClr val="FFFFFF"/>
                </a:solidFill>
                <a:latin typeface="+mn-lt"/>
                <a:ea typeface="+mn-ea"/>
              </a:rPr>
              <a:t> ad minim </a:t>
            </a:r>
            <a:r>
              <a:rPr lang="en-US" altLang="zh-CN" sz="1400" dirty="0" err="1">
                <a:solidFill>
                  <a:srgbClr val="FFFFFF"/>
                </a:solidFill>
                <a:latin typeface="+mn-lt"/>
                <a:ea typeface="+mn-ea"/>
              </a:rPr>
              <a:t>veniam</a:t>
            </a:r>
            <a:r>
              <a:rPr lang="en-US" altLang="zh-CN" sz="1400" dirty="0">
                <a:solidFill>
                  <a:srgbClr val="FFFFFF"/>
                </a:solidFill>
                <a:latin typeface="+mn-lt"/>
                <a:ea typeface="+mn-ea"/>
              </a:rPr>
              <a:t> </a:t>
            </a:r>
            <a:r>
              <a:rPr lang="en-US" altLang="zh-CN" sz="1400" dirty="0" err="1">
                <a:solidFill>
                  <a:srgbClr val="FFFFFF"/>
                </a:solidFill>
                <a:latin typeface="+mn-lt"/>
                <a:ea typeface="+mn-ea"/>
              </a:rPr>
              <a:t>quis</a:t>
            </a:r>
            <a:r>
              <a:rPr lang="en-US" altLang="zh-CN" sz="1400" dirty="0">
                <a:solidFill>
                  <a:srgbClr val="FFFFFF"/>
                </a:solidFill>
                <a:latin typeface="+mn-lt"/>
                <a:ea typeface="+mn-ea"/>
              </a:rPr>
              <a:t> </a:t>
            </a:r>
            <a:r>
              <a:rPr lang="en-US" altLang="zh-CN" sz="1400" dirty="0" err="1">
                <a:solidFill>
                  <a:srgbClr val="FFFFFF"/>
                </a:solidFill>
                <a:latin typeface="+mn-lt"/>
                <a:ea typeface="+mn-ea"/>
              </a:rPr>
              <a:t>nostrud</a:t>
            </a:r>
            <a:r>
              <a:rPr lang="en-US" altLang="zh-CN" sz="1400" dirty="0">
                <a:solidFill>
                  <a:srgbClr val="FFFFFF"/>
                </a:solidFill>
                <a:latin typeface="+mn-lt"/>
                <a:ea typeface="+mn-ea"/>
              </a:rPr>
              <a:t> exercitation </a:t>
            </a:r>
            <a:r>
              <a:rPr lang="en-US" altLang="zh-CN" sz="1400" dirty="0" err="1">
                <a:solidFill>
                  <a:srgbClr val="FFFFFF"/>
                </a:solidFill>
                <a:latin typeface="+mn-lt"/>
                <a:ea typeface="+mn-ea"/>
              </a:rPr>
              <a:t>ullamco</a:t>
            </a:r>
            <a:r>
              <a:rPr lang="en-US" altLang="zh-CN" sz="1400" dirty="0">
                <a:solidFill>
                  <a:srgbClr val="FFFFFF"/>
                </a:solidFill>
                <a:latin typeface="+mn-lt"/>
                <a:ea typeface="+mn-ea"/>
              </a:rPr>
              <a:t> </a:t>
            </a:r>
            <a:r>
              <a:rPr lang="en-US" altLang="zh-CN" sz="1400" dirty="0" err="1">
                <a:solidFill>
                  <a:srgbClr val="FFFFFF"/>
                </a:solidFill>
                <a:latin typeface="+mn-lt"/>
                <a:ea typeface="+mn-ea"/>
              </a:rPr>
              <a:t>laboris</a:t>
            </a:r>
            <a:r>
              <a:rPr lang="en-US" altLang="zh-CN" sz="1400" dirty="0">
                <a:solidFill>
                  <a:srgbClr val="FFFFFF"/>
                </a:solidFill>
                <a:latin typeface="+mn-lt"/>
                <a:ea typeface="+mn-ea"/>
              </a:rPr>
              <a:t> nisi </a:t>
            </a:r>
            <a:r>
              <a:rPr lang="en-US" altLang="zh-CN" sz="1400" dirty="0" err="1">
                <a:solidFill>
                  <a:srgbClr val="FFFFFF"/>
                </a:solidFill>
                <a:latin typeface="+mn-lt"/>
                <a:ea typeface="+mn-ea"/>
              </a:rPr>
              <a:t>ut</a:t>
            </a:r>
            <a:r>
              <a:rPr lang="en-US" altLang="zh-CN" sz="1400" dirty="0">
                <a:solidFill>
                  <a:srgbClr val="FFFFFF"/>
                </a:solidFill>
                <a:latin typeface="+mn-lt"/>
                <a:ea typeface="+mn-ea"/>
              </a:rPr>
              <a:t> </a:t>
            </a:r>
            <a:r>
              <a:rPr lang="en-US" altLang="zh-CN" sz="1400" dirty="0" err="1">
                <a:solidFill>
                  <a:srgbClr val="FFFFFF"/>
                </a:solidFill>
                <a:latin typeface="+mn-lt"/>
                <a:ea typeface="+mn-ea"/>
              </a:rPr>
              <a:t>aliquip</a:t>
            </a:r>
            <a:r>
              <a:rPr lang="en-US" altLang="zh-CN" sz="1400" dirty="0">
                <a:solidFill>
                  <a:srgbClr val="FFFFFF"/>
                </a:solidFill>
                <a:latin typeface="+mn-lt"/>
                <a:ea typeface="+mn-ea"/>
              </a:rPr>
              <a:t> ex </a:t>
            </a:r>
            <a:r>
              <a:rPr lang="en-US" altLang="zh-CN" sz="1400" dirty="0" err="1">
                <a:solidFill>
                  <a:srgbClr val="FFFFFF"/>
                </a:solidFill>
                <a:latin typeface="+mn-lt"/>
                <a:ea typeface="+mn-ea"/>
              </a:rPr>
              <a:t>ea</a:t>
            </a:r>
            <a:r>
              <a:rPr lang="en-US" altLang="zh-CN" sz="1400" dirty="0">
                <a:solidFill>
                  <a:srgbClr val="FFFFFF"/>
                </a:solidFill>
                <a:latin typeface="+mn-lt"/>
                <a:ea typeface="+mn-ea"/>
              </a:rPr>
              <a:t> </a:t>
            </a:r>
            <a:r>
              <a:rPr lang="en-US" altLang="zh-CN" sz="1400" dirty="0" err="1">
                <a:solidFill>
                  <a:srgbClr val="FFFFFF"/>
                </a:solidFill>
                <a:latin typeface="+mn-lt"/>
                <a:ea typeface="+mn-ea"/>
              </a:rPr>
              <a:t>commodo</a:t>
            </a:r>
            <a:r>
              <a:rPr lang="en-US" altLang="zh-CN" sz="1400" dirty="0">
                <a:solidFill>
                  <a:srgbClr val="FFFFFF"/>
                </a:solidFill>
                <a:latin typeface="+mn-lt"/>
                <a:ea typeface="+mn-ea"/>
              </a:rPr>
              <a:t> </a:t>
            </a:r>
            <a:r>
              <a:rPr lang="en-US" altLang="zh-CN" sz="1400" dirty="0" err="1">
                <a:solidFill>
                  <a:srgbClr val="FFFFFF"/>
                </a:solidFill>
                <a:latin typeface="+mn-lt"/>
                <a:ea typeface="+mn-ea"/>
              </a:rPr>
              <a:t>adipisicing</a:t>
            </a:r>
            <a:r>
              <a:rPr lang="en-US" altLang="zh-CN" sz="1400" dirty="0">
                <a:solidFill>
                  <a:srgbClr val="FFFFFF"/>
                </a:solidFill>
                <a:latin typeface="+mn-lt"/>
                <a:ea typeface="+mn-ea"/>
              </a:rPr>
              <a:t> </a:t>
            </a:r>
          </a:p>
        </p:txBody>
      </p:sp>
      <p:sp>
        <p:nvSpPr>
          <p:cNvPr id="3078" name="MH_Picture_3">
            <a:extLst>
              <a:ext uri="{FF2B5EF4-FFF2-40B4-BE49-F238E27FC236}">
                <a16:creationId xmlns:a16="http://schemas.microsoft.com/office/drawing/2014/main" id="{0642443D-4B6D-46E0-989F-6CAEFB18C931}"/>
              </a:ext>
            </a:extLst>
          </p:cNvPr>
          <p:cNvSpPr>
            <a:spLocks noChangeArrowheads="1"/>
          </p:cNvSpPr>
          <p:nvPr>
            <p:custDataLst>
              <p:tags r:id="rId5"/>
            </p:custDataLst>
          </p:nvPr>
        </p:nvSpPr>
        <p:spPr bwMode="auto">
          <a:xfrm>
            <a:off x="3879162" y="3814641"/>
            <a:ext cx="2315200" cy="1705138"/>
          </a:xfrm>
          <a:prstGeom prst="rect">
            <a:avLst/>
          </a:prstGeom>
          <a:blipFill dpi="0" rotWithShape="1">
            <a:blip r:embed="rId14">
              <a:extLst>
                <a:ext uri="{28A0092B-C50C-407E-A947-70E740481C1C}">
                  <a14:useLocalDpi xmlns:a14="http://schemas.microsoft.com/office/drawing/2010/main" val="0"/>
                </a:ext>
              </a:extLst>
            </a:blip>
            <a:srcRect/>
            <a:stretch>
              <a:fillRect/>
            </a:stretch>
          </a:blip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3079" name="MH_Picture_2">
            <a:extLst>
              <a:ext uri="{FF2B5EF4-FFF2-40B4-BE49-F238E27FC236}">
                <a16:creationId xmlns:a16="http://schemas.microsoft.com/office/drawing/2014/main" id="{F5E1466A-B6C9-4D60-AF83-58D9D16B5C34}"/>
              </a:ext>
            </a:extLst>
          </p:cNvPr>
          <p:cNvSpPr>
            <a:spLocks noChangeArrowheads="1"/>
          </p:cNvSpPr>
          <p:nvPr>
            <p:custDataLst>
              <p:tags r:id="rId6"/>
            </p:custDataLst>
          </p:nvPr>
        </p:nvSpPr>
        <p:spPr bwMode="auto">
          <a:xfrm>
            <a:off x="3879162" y="1934159"/>
            <a:ext cx="2315200" cy="1703348"/>
          </a:xfrm>
          <a:prstGeom prst="rect">
            <a:avLst/>
          </a:prstGeom>
          <a:blipFill dpi="0" rotWithShape="1">
            <a:blip r:embed="rId15">
              <a:extLst>
                <a:ext uri="{28A0092B-C50C-407E-A947-70E740481C1C}">
                  <a14:useLocalDpi xmlns:a14="http://schemas.microsoft.com/office/drawing/2010/main" val="0"/>
                </a:ext>
              </a:extLst>
            </a:blip>
            <a:srcRect/>
            <a:stretch>
              <a:fillRect/>
            </a:stretch>
          </a:blip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nvGrpSpPr>
          <p:cNvPr id="4" name="组合 3">
            <a:extLst>
              <a:ext uri="{FF2B5EF4-FFF2-40B4-BE49-F238E27FC236}">
                <a16:creationId xmlns:a16="http://schemas.microsoft.com/office/drawing/2014/main" id="{3084E527-7B90-46E4-AB08-B37CB735416F}"/>
              </a:ext>
            </a:extLst>
          </p:cNvPr>
          <p:cNvGrpSpPr/>
          <p:nvPr/>
        </p:nvGrpSpPr>
        <p:grpSpPr>
          <a:xfrm>
            <a:off x="6610733" y="1705138"/>
            <a:ext cx="5245907" cy="3814641"/>
            <a:chOff x="6610733" y="1705138"/>
            <a:chExt cx="5245907" cy="3814641"/>
          </a:xfrm>
        </p:grpSpPr>
        <p:sp>
          <p:nvSpPr>
            <p:cNvPr id="3077" name="MH_Picture_1">
              <a:extLst>
                <a:ext uri="{FF2B5EF4-FFF2-40B4-BE49-F238E27FC236}">
                  <a16:creationId xmlns:a16="http://schemas.microsoft.com/office/drawing/2014/main" id="{607DA937-3EB1-4E40-B7B1-30C2969F6F95}"/>
                </a:ext>
              </a:extLst>
            </p:cNvPr>
            <p:cNvSpPr>
              <a:spLocks noChangeArrowheads="1"/>
            </p:cNvSpPr>
            <p:nvPr>
              <p:custDataLst>
                <p:tags r:id="rId9"/>
              </p:custDataLst>
            </p:nvPr>
          </p:nvSpPr>
          <p:spPr bwMode="auto">
            <a:xfrm>
              <a:off x="6610733" y="1705138"/>
              <a:ext cx="5245907" cy="3814641"/>
            </a:xfrm>
            <a:prstGeom prst="rect">
              <a:avLst/>
            </a:prstGeom>
            <a:blipFill dpi="0" rotWithShape="1">
              <a:blip r:embed="rId16">
                <a:extLst>
                  <a:ext uri="{28A0092B-C50C-407E-A947-70E740481C1C}">
                    <a14:useLocalDpi xmlns:a14="http://schemas.microsoft.com/office/drawing/2010/main" val="0"/>
                  </a:ext>
                </a:extLst>
              </a:blip>
              <a:srcRect/>
              <a:stretch>
                <a:fillRect/>
              </a:stretch>
            </a:blip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zh-CN" sz="1800" dirty="0">
                <a:solidFill>
                  <a:srgbClr val="FFFFFF"/>
                </a:solidFill>
                <a:latin typeface="Arial" panose="020B0604020202020204" pitchFamily="34" charset="0"/>
              </a:endParaRPr>
            </a:p>
          </p:txBody>
        </p:sp>
        <p:sp>
          <p:nvSpPr>
            <p:cNvPr id="10" name="PA_椭圆 62">
              <a:extLst>
                <a:ext uri="{FF2B5EF4-FFF2-40B4-BE49-F238E27FC236}">
                  <a16:creationId xmlns:a16="http://schemas.microsoft.com/office/drawing/2014/main" id="{52C30A65-4D9B-4B06-A978-ADA06ABA6BA5}"/>
                </a:ext>
              </a:extLst>
            </p:cNvPr>
            <p:cNvSpPr/>
            <p:nvPr>
              <p:custDataLst>
                <p:tags r:id="rId10"/>
              </p:custDataLst>
            </p:nvPr>
          </p:nvSpPr>
          <p:spPr>
            <a:xfrm>
              <a:off x="11278532" y="2139330"/>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PA_椭圆 62">
              <a:extLst>
                <a:ext uri="{FF2B5EF4-FFF2-40B4-BE49-F238E27FC236}">
                  <a16:creationId xmlns:a16="http://schemas.microsoft.com/office/drawing/2014/main" id="{CD39AEAB-C6B0-47B2-9E7B-060D1FD71E5F}"/>
                </a:ext>
              </a:extLst>
            </p:cNvPr>
            <p:cNvSpPr/>
            <p:nvPr>
              <p:custDataLst>
                <p:tags r:id="rId11"/>
              </p:custDataLst>
            </p:nvPr>
          </p:nvSpPr>
          <p:spPr>
            <a:xfrm>
              <a:off x="11278532" y="4868049"/>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 name="PA_直接连接符 67">
            <a:extLst>
              <a:ext uri="{FF2B5EF4-FFF2-40B4-BE49-F238E27FC236}">
                <a16:creationId xmlns:a16="http://schemas.microsoft.com/office/drawing/2014/main" id="{7DB9153B-C662-48A6-AB62-8B0233F889B5}"/>
              </a:ext>
            </a:extLst>
          </p:cNvPr>
          <p:cNvCxnSpPr>
            <a:cxnSpLocks/>
          </p:cNvCxnSpPr>
          <p:nvPr>
            <p:custDataLst>
              <p:tags r:id="rId7"/>
            </p:custDataLst>
          </p:nvPr>
        </p:nvCxnSpPr>
        <p:spPr>
          <a:xfrm>
            <a:off x="11375835" y="0"/>
            <a:ext cx="0" cy="22180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PA_直接连接符 67">
            <a:extLst>
              <a:ext uri="{FF2B5EF4-FFF2-40B4-BE49-F238E27FC236}">
                <a16:creationId xmlns:a16="http://schemas.microsoft.com/office/drawing/2014/main" id="{2BE911C1-C9F1-430B-97B0-08ABC4E54E03}"/>
              </a:ext>
            </a:extLst>
          </p:cNvPr>
          <p:cNvCxnSpPr>
            <a:cxnSpLocks/>
          </p:cNvCxnSpPr>
          <p:nvPr>
            <p:custDataLst>
              <p:tags r:id="rId8"/>
            </p:custDataLst>
          </p:nvPr>
        </p:nvCxnSpPr>
        <p:spPr>
          <a:xfrm flipH="1">
            <a:off x="11367880" y="4961463"/>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id="{371E5FE0-BB50-4350-8FDE-A3A9E2EC2EDE}"/>
              </a:ext>
            </a:extLst>
          </p:cNvPr>
          <p:cNvSpPr txBox="1"/>
          <p:nvPr/>
        </p:nvSpPr>
        <p:spPr>
          <a:xfrm>
            <a:off x="6527268" y="289851"/>
            <a:ext cx="4430486" cy="584775"/>
          </a:xfrm>
          <a:prstGeom prst="rect">
            <a:avLst/>
          </a:prstGeom>
          <a:noFill/>
        </p:spPr>
        <p:txBody>
          <a:bodyPr wrap="square" rtlCol="0">
            <a:spAutoFit/>
          </a:bodyPr>
          <a:lstStyle/>
          <a:p>
            <a:pPr algn="r"/>
            <a:r>
              <a:rPr lang="zh-CN" altLang="en-US" sz="3200" dirty="0">
                <a:latin typeface="华文黑体" charset="-122"/>
                <a:ea typeface="华文黑体" charset="-122"/>
              </a:rPr>
              <a:t>点击添加标题</a:t>
            </a:r>
          </a:p>
        </p:txBody>
      </p:sp>
      <p:sp>
        <p:nvSpPr>
          <p:cNvPr id="17" name="文本框 16">
            <a:extLst>
              <a:ext uri="{FF2B5EF4-FFF2-40B4-BE49-F238E27FC236}">
                <a16:creationId xmlns:a16="http://schemas.microsoft.com/office/drawing/2014/main" id="{CD5B32E4-0A7E-4145-8B43-89B5E25722BC}"/>
              </a:ext>
            </a:extLst>
          </p:cNvPr>
          <p:cNvSpPr txBox="1"/>
          <p:nvPr/>
        </p:nvSpPr>
        <p:spPr>
          <a:xfrm>
            <a:off x="7314668" y="802334"/>
            <a:ext cx="3643086" cy="498598"/>
          </a:xfrm>
          <a:prstGeom prst="rect">
            <a:avLst/>
          </a:prstGeom>
          <a:noFill/>
        </p:spPr>
        <p:txBody>
          <a:bodyPr wrap="square" rtlCol="0">
            <a:spAutoFit/>
          </a:bodyPr>
          <a:lstStyle/>
          <a:p>
            <a:pPr algn="r">
              <a:lnSpc>
                <a:spcPct val="120000"/>
              </a:lnSpc>
            </a:pPr>
            <a:r>
              <a:rPr lang="en-US" altLang="zh-CN" sz="1100" dirty="0" err="1">
                <a:latin typeface="华文黑体" charset="-122"/>
                <a:ea typeface="华文黑体" charset="-122"/>
                <a:sym typeface="+mn-ea"/>
              </a:rPr>
              <a:t>Lorem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ipsum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doloror</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amet</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consectetur</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adipisicing</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elit</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sed</a:t>
            </a:r>
            <a:r>
              <a:rPr lang="en-US" altLang="zh-CN" sz="1100" dirty="0">
                <a:latin typeface="华文黑体" charset="-122"/>
                <a:ea typeface="华文黑体" charset="-122"/>
                <a:sym typeface="+mn-ea"/>
              </a:rPr>
              <a:t> do </a:t>
            </a:r>
            <a:r>
              <a:rPr lang="en-US" altLang="zh-CN" sz="1100" dirty="0" err="1">
                <a:latin typeface="华文黑体" charset="-122"/>
                <a:ea typeface="华文黑体" charset="-122"/>
                <a:sym typeface="+mn-ea"/>
              </a:rPr>
              <a:t>eius</a:t>
            </a:r>
            <a:endParaRPr lang="zh-CN" altLang="en-US" sz="1100" dirty="0">
              <a:latin typeface="华文黑体" charset="-122"/>
              <a:ea typeface="华文黑体" charset="-122"/>
              <a:sym typeface="+mn-ea"/>
            </a:endParaRPr>
          </a:p>
        </p:txBody>
      </p:sp>
    </p:spTree>
    <p:custDataLst>
      <p:tags r:id="rId1"/>
    </p:custDataLst>
    <p:extLst>
      <p:ext uri="{BB962C8B-B14F-4D97-AF65-F5344CB8AC3E}">
        <p14:creationId xmlns:p14="http://schemas.microsoft.com/office/powerpoint/2010/main" val="341552400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500"/>
                                        <p:tgtEl>
                                          <p:spTgt spid="13"/>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anim calcmode="lin" valueType="num">
                                      <p:cBhvr>
                                        <p:cTn id="21" dur="500" fill="hold"/>
                                        <p:tgtEl>
                                          <p:spTgt spid="16"/>
                                        </p:tgtEl>
                                        <p:attrNameLst>
                                          <p:attrName>ppt_x</p:attrName>
                                        </p:attrNameLst>
                                      </p:cBhvr>
                                      <p:tavLst>
                                        <p:tav tm="0">
                                          <p:val>
                                            <p:strVal val="#ppt_x"/>
                                          </p:val>
                                        </p:tav>
                                        <p:tav tm="100000">
                                          <p:val>
                                            <p:strVal val="#ppt_x"/>
                                          </p:val>
                                        </p:tav>
                                      </p:tavLst>
                                    </p:anim>
                                    <p:anim calcmode="lin" valueType="num">
                                      <p:cBhvr>
                                        <p:cTn id="22" dur="500" fill="hold"/>
                                        <p:tgtEl>
                                          <p:spTgt spid="16"/>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anim calcmode="lin" valueType="num">
                                      <p:cBhvr>
                                        <p:cTn id="26" dur="500" fill="hold"/>
                                        <p:tgtEl>
                                          <p:spTgt spid="17"/>
                                        </p:tgtEl>
                                        <p:attrNameLst>
                                          <p:attrName>ppt_x</p:attrName>
                                        </p:attrNameLst>
                                      </p:cBhvr>
                                      <p:tavLst>
                                        <p:tav tm="0">
                                          <p:val>
                                            <p:strVal val="#ppt_x"/>
                                          </p:val>
                                        </p:tav>
                                        <p:tav tm="100000">
                                          <p:val>
                                            <p:strVal val="#ppt_x"/>
                                          </p:val>
                                        </p:tav>
                                      </p:tavLst>
                                    </p:anim>
                                    <p:anim calcmode="lin" valueType="num">
                                      <p:cBhvr>
                                        <p:cTn id="27" dur="500" fill="hold"/>
                                        <p:tgtEl>
                                          <p:spTgt spid="1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5123"/>
                                        </p:tgtEl>
                                        <p:attrNameLst>
                                          <p:attrName>style.visibility</p:attrName>
                                        </p:attrNameLst>
                                      </p:cBhvr>
                                      <p:to>
                                        <p:strVal val="visible"/>
                                      </p:to>
                                    </p:set>
                                    <p:anim calcmode="lin" valueType="num">
                                      <p:cBhvr>
                                        <p:cTn id="31" dur="500" fill="hold"/>
                                        <p:tgtEl>
                                          <p:spTgt spid="5123"/>
                                        </p:tgtEl>
                                        <p:attrNameLst>
                                          <p:attrName>ppt_w</p:attrName>
                                        </p:attrNameLst>
                                      </p:cBhvr>
                                      <p:tavLst>
                                        <p:tav tm="0">
                                          <p:val>
                                            <p:fltVal val="0"/>
                                          </p:val>
                                        </p:tav>
                                        <p:tav tm="100000">
                                          <p:val>
                                            <p:strVal val="#ppt_w"/>
                                          </p:val>
                                        </p:tav>
                                      </p:tavLst>
                                    </p:anim>
                                    <p:anim calcmode="lin" valueType="num">
                                      <p:cBhvr>
                                        <p:cTn id="32" dur="500" fill="hold"/>
                                        <p:tgtEl>
                                          <p:spTgt spid="5123"/>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5124"/>
                                        </p:tgtEl>
                                        <p:attrNameLst>
                                          <p:attrName>style.visibility</p:attrName>
                                        </p:attrNameLst>
                                      </p:cBhvr>
                                      <p:to>
                                        <p:strVal val="visible"/>
                                      </p:to>
                                    </p:set>
                                    <p:animEffect transition="in" filter="wipe(up)">
                                      <p:cBhvr>
                                        <p:cTn id="36" dur="500"/>
                                        <p:tgtEl>
                                          <p:spTgt spid="5124"/>
                                        </p:tgtEl>
                                      </p:cBhvr>
                                    </p:animEffect>
                                  </p:childTnLst>
                                </p:cTn>
                              </p:par>
                            </p:childTnLst>
                          </p:cTn>
                        </p:par>
                        <p:par>
                          <p:cTn id="37" fill="hold">
                            <p:stCondLst>
                              <p:cond delay="3000"/>
                            </p:stCondLst>
                            <p:childTnLst>
                              <p:par>
                                <p:cTn id="38" presetID="16" presetClass="entr" presetSubtype="26" fill="hold" grpId="0" nodeType="afterEffect">
                                  <p:stCondLst>
                                    <p:cond delay="0"/>
                                  </p:stCondLst>
                                  <p:childTnLst>
                                    <p:set>
                                      <p:cBhvr>
                                        <p:cTn id="39" dur="1" fill="hold">
                                          <p:stCondLst>
                                            <p:cond delay="0"/>
                                          </p:stCondLst>
                                        </p:cTn>
                                        <p:tgtEl>
                                          <p:spTgt spid="5122"/>
                                        </p:tgtEl>
                                        <p:attrNameLst>
                                          <p:attrName>style.visibility</p:attrName>
                                        </p:attrNameLst>
                                      </p:cBhvr>
                                      <p:to>
                                        <p:strVal val="visible"/>
                                      </p:to>
                                    </p:set>
                                    <p:animEffect transition="in" filter="barn(inHorizontal)">
                                      <p:cBhvr>
                                        <p:cTn id="40" dur="500"/>
                                        <p:tgtEl>
                                          <p:spTgt spid="5122"/>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079"/>
                                        </p:tgtEl>
                                        <p:attrNameLst>
                                          <p:attrName>style.visibility</p:attrName>
                                        </p:attrNameLst>
                                      </p:cBhvr>
                                      <p:to>
                                        <p:strVal val="visible"/>
                                      </p:to>
                                    </p:set>
                                    <p:animEffect transition="in" filter="wipe(down)">
                                      <p:cBhvr>
                                        <p:cTn id="43" dur="500"/>
                                        <p:tgtEl>
                                          <p:spTgt spid="3079"/>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078"/>
                                        </p:tgtEl>
                                        <p:attrNameLst>
                                          <p:attrName>style.visibility</p:attrName>
                                        </p:attrNameLst>
                                      </p:cBhvr>
                                      <p:to>
                                        <p:strVal val="visible"/>
                                      </p:to>
                                    </p:set>
                                    <p:animEffect transition="in" filter="wipe(up)">
                                      <p:cBhvr>
                                        <p:cTn id="46" dur="5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animBg="1"/>
      <p:bldP spid="5124" grpId="0" animBg="1"/>
      <p:bldP spid="3078" grpId="0" animBg="1"/>
      <p:bldP spid="3079" grpId="0" animBg="1"/>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AFB85617-0878-48F8-9B68-0F3DF4F9B156}"/>
              </a:ext>
            </a:extLst>
          </p:cNvPr>
          <p:cNvGrpSpPr/>
          <p:nvPr/>
        </p:nvGrpSpPr>
        <p:grpSpPr>
          <a:xfrm>
            <a:off x="8832850" y="476250"/>
            <a:ext cx="2951782" cy="2592389"/>
            <a:chOff x="8832850" y="476250"/>
            <a:chExt cx="2951782" cy="2592389"/>
          </a:xfrm>
        </p:grpSpPr>
        <p:sp>
          <p:nvSpPr>
            <p:cNvPr id="2" name="MH_Other_1">
              <a:extLst>
                <a:ext uri="{FF2B5EF4-FFF2-40B4-BE49-F238E27FC236}">
                  <a16:creationId xmlns:a16="http://schemas.microsoft.com/office/drawing/2014/main" id="{D5492388-965F-4E17-850A-E5EC58555938}"/>
                </a:ext>
              </a:extLst>
            </p:cNvPr>
            <p:cNvSpPr/>
            <p:nvPr>
              <p:custDataLst>
                <p:tags r:id="rId9"/>
              </p:custDataLst>
            </p:nvPr>
          </p:nvSpPr>
          <p:spPr>
            <a:xfrm>
              <a:off x="8832850" y="476250"/>
              <a:ext cx="2951782" cy="2592389"/>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77" name="MH_SubTitle_1">
              <a:extLst>
                <a:ext uri="{FF2B5EF4-FFF2-40B4-BE49-F238E27FC236}">
                  <a16:creationId xmlns:a16="http://schemas.microsoft.com/office/drawing/2014/main" id="{584CF87A-BC2E-4737-A921-0ECAC67185AB}"/>
                </a:ext>
              </a:extLst>
            </p:cNvPr>
            <p:cNvSpPr txBox="1">
              <a:spLocks noChangeArrowheads="1"/>
            </p:cNvSpPr>
            <p:nvPr>
              <p:custDataLst>
                <p:tags r:id="rId10"/>
              </p:custDataLst>
            </p:nvPr>
          </p:nvSpPr>
          <p:spPr bwMode="auto">
            <a:xfrm>
              <a:off x="8872538" y="620714"/>
              <a:ext cx="2768078"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defRPr/>
              </a:pPr>
              <a:r>
                <a:rPr lang="zh-CN" altLang="en-US" sz="3200" dirty="0">
                  <a:solidFill>
                    <a:srgbClr val="FFFFFF"/>
                  </a:solidFill>
                  <a:latin typeface="+mn-lt"/>
                  <a:ea typeface="+mn-ea"/>
                  <a:cs typeface="Arial" panose="020B0604020202020204" pitchFamily="34" charset="0"/>
                </a:rPr>
                <a:t>点击添加标题</a:t>
              </a:r>
              <a:endParaRPr lang="en-US" altLang="zh-CN" sz="3200" dirty="0">
                <a:solidFill>
                  <a:srgbClr val="FFFFFF"/>
                </a:solidFill>
                <a:latin typeface="+mn-lt"/>
                <a:ea typeface="+mn-ea"/>
                <a:cs typeface="Arial" panose="020B0604020202020204" pitchFamily="34" charset="0"/>
              </a:endParaRPr>
            </a:p>
            <a:p>
              <a:pPr algn="ctr">
                <a:lnSpc>
                  <a:spcPct val="100000"/>
                </a:lnSpc>
                <a:spcBef>
                  <a:spcPct val="0"/>
                </a:spcBef>
                <a:buNone/>
                <a:defRPr/>
              </a:pPr>
              <a:r>
                <a:rPr lang="en-US" altLang="zh-CN" sz="2400" dirty="0">
                  <a:solidFill>
                    <a:srgbClr val="FFFFFF"/>
                  </a:solidFill>
                  <a:latin typeface="+mn-lt"/>
                  <a:ea typeface="+mn-ea"/>
                  <a:cs typeface="Arial" panose="020B0604020202020204" pitchFamily="34" charset="0"/>
                </a:rPr>
                <a:t>Click on add a title</a:t>
              </a:r>
              <a:endParaRPr lang="zh-CN" altLang="en-US" sz="2400" dirty="0">
                <a:solidFill>
                  <a:srgbClr val="FFFFFF"/>
                </a:solidFill>
                <a:latin typeface="+mn-lt"/>
                <a:ea typeface="+mn-ea"/>
                <a:cs typeface="Arial" panose="020B0604020202020204" pitchFamily="34" charset="0"/>
              </a:endParaRPr>
            </a:p>
          </p:txBody>
        </p:sp>
      </p:grpSp>
      <p:sp>
        <p:nvSpPr>
          <p:cNvPr id="8" name="MH_Text_1">
            <a:extLst>
              <a:ext uri="{FF2B5EF4-FFF2-40B4-BE49-F238E27FC236}">
                <a16:creationId xmlns:a16="http://schemas.microsoft.com/office/drawing/2014/main" id="{0773D253-39C0-4822-8004-08E0DAD9F370}"/>
              </a:ext>
            </a:extLst>
          </p:cNvPr>
          <p:cNvSpPr txBox="1">
            <a:spLocks noChangeArrowheads="1"/>
          </p:cNvSpPr>
          <p:nvPr>
            <p:custDataLst>
              <p:tags r:id="rId2"/>
            </p:custDataLst>
          </p:nvPr>
        </p:nvSpPr>
        <p:spPr bwMode="auto">
          <a:xfrm>
            <a:off x="1394708" y="476250"/>
            <a:ext cx="7365118" cy="2305050"/>
          </a:xfrm>
          <a:prstGeom prst="rect">
            <a:avLst/>
          </a:prstGeom>
          <a:noFill/>
          <a:ln>
            <a:noFill/>
          </a:ln>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50000"/>
              </a:lnSpc>
              <a:spcBef>
                <a:spcPts val="600"/>
              </a:spcBef>
              <a:buNone/>
              <a:defRPr/>
            </a:pPr>
            <a:r>
              <a:rPr lang="en-US" altLang="zh-CN" sz="1200" dirty="0">
                <a:solidFill>
                  <a:srgbClr val="3F434F"/>
                </a:solidFill>
                <a:latin typeface="+mn-lt"/>
                <a:ea typeface="+mn-ea"/>
              </a:rPr>
              <a:t>Lorem ipsum dolor sit </a:t>
            </a:r>
            <a:r>
              <a:rPr lang="en-US" altLang="zh-CN" sz="1200" dirty="0" err="1">
                <a:solidFill>
                  <a:srgbClr val="3F434F"/>
                </a:solidFill>
                <a:latin typeface="+mn-lt"/>
                <a:ea typeface="+mn-ea"/>
              </a:rPr>
              <a:t>amet</a:t>
            </a:r>
            <a:r>
              <a:rPr lang="en-US" altLang="zh-CN" sz="1200" dirty="0">
                <a:solidFill>
                  <a:srgbClr val="3F434F"/>
                </a:solidFill>
                <a:latin typeface="+mn-lt"/>
                <a:ea typeface="+mn-ea"/>
              </a:rPr>
              <a:t> </a:t>
            </a:r>
            <a:r>
              <a:rPr lang="en-US" altLang="zh-CN" sz="1200" dirty="0" err="1">
                <a:solidFill>
                  <a:srgbClr val="3F434F"/>
                </a:solidFill>
                <a:latin typeface="+mn-lt"/>
                <a:ea typeface="+mn-ea"/>
              </a:rPr>
              <a:t>consectetur</a:t>
            </a:r>
            <a:r>
              <a:rPr lang="en-US" altLang="zh-CN" sz="1200" dirty="0">
                <a:solidFill>
                  <a:srgbClr val="3F434F"/>
                </a:solidFill>
                <a:latin typeface="+mn-lt"/>
                <a:ea typeface="+mn-ea"/>
              </a:rPr>
              <a:t> </a:t>
            </a:r>
            <a:r>
              <a:rPr lang="en-US" altLang="zh-CN" sz="1200" dirty="0" err="1">
                <a:solidFill>
                  <a:srgbClr val="3F434F"/>
                </a:solidFill>
                <a:latin typeface="+mn-lt"/>
                <a:ea typeface="+mn-ea"/>
              </a:rPr>
              <a:t>adipisicing</a:t>
            </a:r>
            <a:r>
              <a:rPr lang="en-US" altLang="zh-CN" sz="1200" dirty="0">
                <a:solidFill>
                  <a:srgbClr val="3F434F"/>
                </a:solidFill>
                <a:latin typeface="+mn-lt"/>
                <a:ea typeface="+mn-ea"/>
              </a:rPr>
              <a:t> </a:t>
            </a:r>
            <a:r>
              <a:rPr lang="en-US" altLang="zh-CN" sz="1200" dirty="0" err="1">
                <a:solidFill>
                  <a:srgbClr val="3F434F"/>
                </a:solidFill>
                <a:latin typeface="+mn-lt"/>
                <a:ea typeface="+mn-ea"/>
              </a:rPr>
              <a:t>elit</a:t>
            </a:r>
            <a:r>
              <a:rPr lang="en-US" altLang="zh-CN" sz="1200" dirty="0">
                <a:solidFill>
                  <a:srgbClr val="3F434F"/>
                </a:solidFill>
                <a:latin typeface="+mn-lt"/>
                <a:ea typeface="+mn-ea"/>
              </a:rPr>
              <a:t> </a:t>
            </a:r>
            <a:r>
              <a:rPr lang="en-US" altLang="zh-CN" sz="1200" dirty="0" err="1">
                <a:solidFill>
                  <a:srgbClr val="3F434F"/>
                </a:solidFill>
                <a:latin typeface="+mn-lt"/>
                <a:ea typeface="+mn-ea"/>
              </a:rPr>
              <a:t>sed</a:t>
            </a:r>
            <a:r>
              <a:rPr lang="en-US" altLang="zh-CN" sz="1200" dirty="0">
                <a:solidFill>
                  <a:srgbClr val="3F434F"/>
                </a:solidFill>
                <a:latin typeface="+mn-lt"/>
                <a:ea typeface="+mn-ea"/>
              </a:rPr>
              <a:t> do </a:t>
            </a:r>
            <a:r>
              <a:rPr lang="en-US" altLang="zh-CN" sz="1200" dirty="0" err="1">
                <a:solidFill>
                  <a:srgbClr val="3F434F"/>
                </a:solidFill>
                <a:latin typeface="+mn-lt"/>
                <a:ea typeface="+mn-ea"/>
              </a:rPr>
              <a:t>eiusmod</a:t>
            </a:r>
            <a:r>
              <a:rPr lang="en-US" altLang="zh-CN" sz="1200" dirty="0">
                <a:solidFill>
                  <a:srgbClr val="3F434F"/>
                </a:solidFill>
                <a:latin typeface="+mn-lt"/>
                <a:ea typeface="+mn-ea"/>
              </a:rPr>
              <a:t> </a:t>
            </a:r>
            <a:r>
              <a:rPr lang="en-US" altLang="zh-CN" sz="1200" dirty="0" err="1">
                <a:solidFill>
                  <a:srgbClr val="3F434F"/>
                </a:solidFill>
                <a:latin typeface="+mn-lt"/>
                <a:ea typeface="+mn-ea"/>
              </a:rPr>
              <a:t>tempor</a:t>
            </a:r>
            <a:r>
              <a:rPr lang="en-US" altLang="zh-CN" sz="1200" dirty="0">
                <a:solidFill>
                  <a:srgbClr val="3F434F"/>
                </a:solidFill>
                <a:latin typeface="+mn-lt"/>
                <a:ea typeface="+mn-ea"/>
              </a:rPr>
              <a:t> </a:t>
            </a:r>
            <a:r>
              <a:rPr lang="en-US" altLang="zh-CN" sz="1200" dirty="0" err="1">
                <a:solidFill>
                  <a:srgbClr val="3F434F"/>
                </a:solidFill>
                <a:latin typeface="+mn-lt"/>
                <a:ea typeface="+mn-ea"/>
              </a:rPr>
              <a:t>incididunt</a:t>
            </a:r>
            <a:r>
              <a:rPr lang="en-US" altLang="zh-CN" sz="1200" dirty="0">
                <a:solidFill>
                  <a:srgbClr val="3F434F"/>
                </a:solidFill>
                <a:latin typeface="+mn-lt"/>
                <a:ea typeface="+mn-ea"/>
              </a:rPr>
              <a:t> </a:t>
            </a:r>
            <a:r>
              <a:rPr lang="en-US" altLang="zh-CN" sz="1200" dirty="0" err="1">
                <a:solidFill>
                  <a:srgbClr val="3F434F"/>
                </a:solidFill>
                <a:latin typeface="+mn-lt"/>
                <a:ea typeface="+mn-ea"/>
              </a:rPr>
              <a:t>ut</a:t>
            </a:r>
            <a:r>
              <a:rPr lang="en-US" altLang="zh-CN" sz="1200" dirty="0">
                <a:solidFill>
                  <a:srgbClr val="3F434F"/>
                </a:solidFill>
                <a:latin typeface="+mn-lt"/>
                <a:ea typeface="+mn-ea"/>
              </a:rPr>
              <a:t> </a:t>
            </a:r>
            <a:r>
              <a:rPr lang="en-US" altLang="zh-CN" sz="1200" dirty="0" err="1">
                <a:solidFill>
                  <a:srgbClr val="3F434F"/>
                </a:solidFill>
                <a:latin typeface="+mn-lt"/>
                <a:ea typeface="+mn-ea"/>
              </a:rPr>
              <a:t>labore</a:t>
            </a:r>
            <a:r>
              <a:rPr lang="en-US" altLang="zh-CN" sz="1200" dirty="0">
                <a:solidFill>
                  <a:srgbClr val="3F434F"/>
                </a:solidFill>
                <a:latin typeface="+mn-lt"/>
                <a:ea typeface="+mn-ea"/>
              </a:rPr>
              <a:t> et </a:t>
            </a:r>
            <a:r>
              <a:rPr lang="en-US" altLang="zh-CN" sz="1200" dirty="0" err="1">
                <a:solidFill>
                  <a:srgbClr val="3F434F"/>
                </a:solidFill>
                <a:latin typeface="+mn-lt"/>
                <a:ea typeface="+mn-ea"/>
              </a:rPr>
              <a:t>dolore</a:t>
            </a:r>
            <a:r>
              <a:rPr lang="en-US" altLang="zh-CN" sz="1200" dirty="0">
                <a:solidFill>
                  <a:srgbClr val="3F434F"/>
                </a:solidFill>
                <a:latin typeface="+mn-lt"/>
                <a:ea typeface="+mn-ea"/>
              </a:rPr>
              <a:t> magna </a:t>
            </a:r>
            <a:r>
              <a:rPr lang="en-US" altLang="zh-CN" sz="1200" dirty="0" err="1">
                <a:solidFill>
                  <a:srgbClr val="3F434F"/>
                </a:solidFill>
                <a:latin typeface="+mn-lt"/>
                <a:ea typeface="+mn-ea"/>
              </a:rPr>
              <a:t>aliqua</a:t>
            </a:r>
            <a:r>
              <a:rPr lang="en-US" altLang="zh-CN" sz="1200" dirty="0">
                <a:solidFill>
                  <a:srgbClr val="3F434F"/>
                </a:solidFill>
                <a:latin typeface="+mn-lt"/>
                <a:ea typeface="+mn-ea"/>
              </a:rPr>
              <a:t> </a:t>
            </a:r>
            <a:r>
              <a:rPr lang="en-US" altLang="zh-CN" sz="1200" dirty="0" err="1">
                <a:solidFill>
                  <a:srgbClr val="3F434F"/>
                </a:solidFill>
                <a:latin typeface="+mn-lt"/>
                <a:ea typeface="+mn-ea"/>
              </a:rPr>
              <a:t>Ut</a:t>
            </a:r>
            <a:r>
              <a:rPr lang="en-US" altLang="zh-CN" sz="1200" dirty="0">
                <a:solidFill>
                  <a:srgbClr val="3F434F"/>
                </a:solidFill>
                <a:latin typeface="+mn-lt"/>
                <a:ea typeface="+mn-ea"/>
              </a:rPr>
              <a:t> </a:t>
            </a:r>
            <a:r>
              <a:rPr lang="en-US" altLang="zh-CN" sz="1200" dirty="0" err="1">
                <a:solidFill>
                  <a:srgbClr val="3F434F"/>
                </a:solidFill>
                <a:latin typeface="+mn-lt"/>
                <a:ea typeface="+mn-ea"/>
              </a:rPr>
              <a:t>enim</a:t>
            </a:r>
            <a:r>
              <a:rPr lang="en-US" altLang="zh-CN" sz="1200" dirty="0">
                <a:solidFill>
                  <a:srgbClr val="3F434F"/>
                </a:solidFill>
                <a:latin typeface="+mn-lt"/>
                <a:ea typeface="+mn-ea"/>
              </a:rPr>
              <a:t> ad minim </a:t>
            </a:r>
            <a:r>
              <a:rPr lang="en-US" altLang="zh-CN" sz="1200" dirty="0" err="1">
                <a:solidFill>
                  <a:srgbClr val="3F434F"/>
                </a:solidFill>
                <a:latin typeface="+mn-lt"/>
                <a:ea typeface="+mn-ea"/>
              </a:rPr>
              <a:t>veniam</a:t>
            </a:r>
            <a:r>
              <a:rPr lang="en-US" altLang="zh-CN" sz="1200" dirty="0">
                <a:solidFill>
                  <a:srgbClr val="3F434F"/>
                </a:solidFill>
                <a:latin typeface="+mn-lt"/>
                <a:ea typeface="+mn-ea"/>
              </a:rPr>
              <a:t> </a:t>
            </a:r>
            <a:r>
              <a:rPr lang="en-US" altLang="zh-CN" sz="1200" dirty="0" err="1">
                <a:solidFill>
                  <a:srgbClr val="3F434F"/>
                </a:solidFill>
                <a:latin typeface="+mn-lt"/>
                <a:ea typeface="+mn-ea"/>
              </a:rPr>
              <a:t>quis</a:t>
            </a:r>
            <a:r>
              <a:rPr lang="en-US" altLang="zh-CN" sz="1200" dirty="0">
                <a:solidFill>
                  <a:srgbClr val="3F434F"/>
                </a:solidFill>
                <a:latin typeface="+mn-lt"/>
                <a:ea typeface="+mn-ea"/>
              </a:rPr>
              <a:t> </a:t>
            </a:r>
            <a:r>
              <a:rPr lang="en-US" altLang="zh-CN" sz="1200" dirty="0" err="1">
                <a:solidFill>
                  <a:srgbClr val="3F434F"/>
                </a:solidFill>
                <a:latin typeface="+mn-lt"/>
                <a:ea typeface="+mn-ea"/>
              </a:rPr>
              <a:t>nostrud</a:t>
            </a:r>
            <a:r>
              <a:rPr lang="en-US" altLang="zh-CN" sz="1200" dirty="0">
                <a:solidFill>
                  <a:srgbClr val="3F434F"/>
                </a:solidFill>
                <a:latin typeface="+mn-lt"/>
                <a:ea typeface="+mn-ea"/>
              </a:rPr>
              <a:t> exercitation </a:t>
            </a:r>
            <a:r>
              <a:rPr lang="en-US" altLang="zh-CN" sz="1200" dirty="0" err="1">
                <a:solidFill>
                  <a:srgbClr val="3F434F"/>
                </a:solidFill>
                <a:latin typeface="+mn-lt"/>
                <a:ea typeface="+mn-ea"/>
              </a:rPr>
              <a:t>ullamco</a:t>
            </a:r>
            <a:r>
              <a:rPr lang="en-US" altLang="zh-CN" sz="1200" dirty="0">
                <a:solidFill>
                  <a:srgbClr val="3F434F"/>
                </a:solidFill>
                <a:latin typeface="+mn-lt"/>
                <a:ea typeface="+mn-ea"/>
              </a:rPr>
              <a:t> </a:t>
            </a:r>
            <a:r>
              <a:rPr lang="en-US" altLang="zh-CN" sz="1200" dirty="0" err="1">
                <a:solidFill>
                  <a:srgbClr val="3F434F"/>
                </a:solidFill>
                <a:latin typeface="+mn-lt"/>
                <a:ea typeface="+mn-ea"/>
              </a:rPr>
              <a:t>laboris</a:t>
            </a:r>
            <a:r>
              <a:rPr lang="en-US" altLang="zh-CN" sz="1200" dirty="0">
                <a:solidFill>
                  <a:srgbClr val="3F434F"/>
                </a:solidFill>
                <a:latin typeface="+mn-lt"/>
                <a:ea typeface="+mn-ea"/>
              </a:rPr>
              <a:t> nisi </a:t>
            </a:r>
            <a:r>
              <a:rPr lang="en-US" altLang="zh-CN" sz="1200" dirty="0" err="1">
                <a:solidFill>
                  <a:srgbClr val="3F434F"/>
                </a:solidFill>
                <a:latin typeface="+mn-lt"/>
                <a:ea typeface="+mn-ea"/>
              </a:rPr>
              <a:t>ut</a:t>
            </a:r>
            <a:r>
              <a:rPr lang="en-US" altLang="zh-CN" sz="1200" dirty="0">
                <a:solidFill>
                  <a:srgbClr val="3F434F"/>
                </a:solidFill>
                <a:latin typeface="+mn-lt"/>
                <a:ea typeface="+mn-ea"/>
              </a:rPr>
              <a:t> </a:t>
            </a:r>
            <a:r>
              <a:rPr lang="en-US" altLang="zh-CN" sz="1200" dirty="0" err="1">
                <a:solidFill>
                  <a:srgbClr val="3F434F"/>
                </a:solidFill>
                <a:latin typeface="+mn-lt"/>
                <a:ea typeface="+mn-ea"/>
              </a:rPr>
              <a:t>aliquip</a:t>
            </a:r>
            <a:r>
              <a:rPr lang="en-US" altLang="zh-CN" sz="1200" dirty="0">
                <a:solidFill>
                  <a:srgbClr val="3F434F"/>
                </a:solidFill>
                <a:latin typeface="+mn-lt"/>
                <a:ea typeface="+mn-ea"/>
              </a:rPr>
              <a:t> ex </a:t>
            </a:r>
            <a:r>
              <a:rPr lang="en-US" altLang="zh-CN" sz="1200" dirty="0" err="1">
                <a:solidFill>
                  <a:srgbClr val="3F434F"/>
                </a:solidFill>
                <a:latin typeface="+mn-lt"/>
                <a:ea typeface="+mn-ea"/>
              </a:rPr>
              <a:t>ea</a:t>
            </a:r>
            <a:r>
              <a:rPr lang="en-US" altLang="zh-CN" sz="1200" dirty="0">
                <a:solidFill>
                  <a:srgbClr val="3F434F"/>
                </a:solidFill>
                <a:latin typeface="+mn-lt"/>
                <a:ea typeface="+mn-ea"/>
              </a:rPr>
              <a:t> </a:t>
            </a:r>
            <a:r>
              <a:rPr lang="en-US" altLang="zh-CN" sz="1200" dirty="0" err="1">
                <a:solidFill>
                  <a:srgbClr val="3F434F"/>
                </a:solidFill>
                <a:latin typeface="+mn-lt"/>
                <a:ea typeface="+mn-ea"/>
              </a:rPr>
              <a:t>commodo</a:t>
            </a:r>
            <a:r>
              <a:rPr lang="en-US" altLang="zh-CN" sz="1200" dirty="0">
                <a:solidFill>
                  <a:srgbClr val="3F434F"/>
                </a:solidFill>
                <a:latin typeface="+mn-lt"/>
                <a:ea typeface="+mn-ea"/>
              </a:rPr>
              <a:t> </a:t>
            </a:r>
            <a:r>
              <a:rPr lang="en-US" altLang="zh-CN" sz="1200" dirty="0" err="1">
                <a:solidFill>
                  <a:srgbClr val="3F434F"/>
                </a:solidFill>
                <a:latin typeface="+mn-lt"/>
                <a:ea typeface="+mn-ea"/>
              </a:rPr>
              <a:t>consequat</a:t>
            </a:r>
            <a:r>
              <a:rPr lang="en-US" altLang="zh-CN" sz="1200" dirty="0">
                <a:solidFill>
                  <a:srgbClr val="3F434F"/>
                </a:solidFill>
                <a:latin typeface="+mn-lt"/>
                <a:ea typeface="+mn-ea"/>
              </a:rPr>
              <a:t> Duis </a:t>
            </a:r>
            <a:r>
              <a:rPr lang="en-US" altLang="zh-CN" sz="1200" dirty="0" err="1">
                <a:solidFill>
                  <a:srgbClr val="3F434F"/>
                </a:solidFill>
                <a:latin typeface="+mn-lt"/>
                <a:ea typeface="+mn-ea"/>
              </a:rPr>
              <a:t>aute</a:t>
            </a:r>
            <a:r>
              <a:rPr lang="en-US" altLang="zh-CN" sz="1200" dirty="0">
                <a:solidFill>
                  <a:srgbClr val="3F434F"/>
                </a:solidFill>
                <a:latin typeface="+mn-lt"/>
                <a:ea typeface="+mn-ea"/>
              </a:rPr>
              <a:t> </a:t>
            </a:r>
            <a:r>
              <a:rPr lang="en-US" altLang="zh-CN" sz="1200" dirty="0" err="1">
                <a:solidFill>
                  <a:srgbClr val="3F434F"/>
                </a:solidFill>
                <a:latin typeface="+mn-lt"/>
                <a:ea typeface="+mn-ea"/>
              </a:rPr>
              <a:t>irure</a:t>
            </a:r>
            <a:r>
              <a:rPr lang="en-US" altLang="zh-CN" sz="1200" dirty="0">
                <a:solidFill>
                  <a:srgbClr val="3F434F"/>
                </a:solidFill>
                <a:latin typeface="+mn-lt"/>
                <a:ea typeface="+mn-ea"/>
              </a:rPr>
              <a:t> dolor in </a:t>
            </a:r>
            <a:r>
              <a:rPr lang="en-US" altLang="zh-CN" sz="1200" dirty="0" err="1">
                <a:solidFill>
                  <a:srgbClr val="3F434F"/>
                </a:solidFill>
                <a:latin typeface="+mn-lt"/>
                <a:ea typeface="+mn-ea"/>
              </a:rPr>
              <a:t>reprehenderit</a:t>
            </a:r>
            <a:r>
              <a:rPr lang="en-US" altLang="zh-CN" sz="1200" dirty="0">
                <a:solidFill>
                  <a:srgbClr val="3F434F"/>
                </a:solidFill>
                <a:latin typeface="+mn-lt"/>
                <a:ea typeface="+mn-ea"/>
              </a:rPr>
              <a:t> in </a:t>
            </a:r>
            <a:r>
              <a:rPr lang="en-US" altLang="zh-CN" sz="1200" dirty="0" err="1">
                <a:solidFill>
                  <a:srgbClr val="3F434F"/>
                </a:solidFill>
                <a:latin typeface="+mn-lt"/>
                <a:ea typeface="+mn-ea"/>
              </a:rPr>
              <a:t>voluptate</a:t>
            </a:r>
            <a:r>
              <a:rPr lang="en-US" altLang="zh-CN" sz="1200" dirty="0">
                <a:solidFill>
                  <a:srgbClr val="3F434F"/>
                </a:solidFill>
                <a:latin typeface="+mn-lt"/>
                <a:ea typeface="+mn-ea"/>
              </a:rPr>
              <a:t> </a:t>
            </a:r>
            <a:r>
              <a:rPr lang="en-US" altLang="zh-CN" sz="1200" dirty="0" err="1">
                <a:solidFill>
                  <a:srgbClr val="3F434F"/>
                </a:solidFill>
                <a:latin typeface="+mn-lt"/>
                <a:ea typeface="+mn-ea"/>
              </a:rPr>
              <a:t>velit</a:t>
            </a:r>
            <a:r>
              <a:rPr lang="en-US" altLang="zh-CN" sz="1200" dirty="0">
                <a:solidFill>
                  <a:srgbClr val="3F434F"/>
                </a:solidFill>
                <a:latin typeface="+mn-lt"/>
                <a:ea typeface="+mn-ea"/>
              </a:rPr>
              <a:t> </a:t>
            </a:r>
            <a:r>
              <a:rPr lang="en-US" altLang="zh-CN" sz="1200" dirty="0" err="1">
                <a:solidFill>
                  <a:srgbClr val="3F434F"/>
                </a:solidFill>
                <a:latin typeface="+mn-lt"/>
                <a:ea typeface="+mn-ea"/>
              </a:rPr>
              <a:t>esse</a:t>
            </a:r>
            <a:r>
              <a:rPr lang="en-US" altLang="zh-CN" sz="1200" dirty="0">
                <a:solidFill>
                  <a:srgbClr val="3F434F"/>
                </a:solidFill>
                <a:latin typeface="+mn-lt"/>
                <a:ea typeface="+mn-ea"/>
              </a:rPr>
              <a:t> </a:t>
            </a:r>
            <a:r>
              <a:rPr lang="en-US" altLang="zh-CN" sz="1200" dirty="0" err="1">
                <a:solidFill>
                  <a:srgbClr val="3F434F"/>
                </a:solidFill>
                <a:latin typeface="+mn-lt"/>
                <a:ea typeface="+mn-ea"/>
              </a:rPr>
              <a:t>cillum</a:t>
            </a:r>
            <a:r>
              <a:rPr lang="en-US" altLang="zh-CN" sz="1200" dirty="0">
                <a:solidFill>
                  <a:srgbClr val="3F434F"/>
                </a:solidFill>
                <a:latin typeface="+mn-lt"/>
                <a:ea typeface="+mn-ea"/>
              </a:rPr>
              <a:t> </a:t>
            </a:r>
            <a:r>
              <a:rPr lang="en-US" altLang="zh-CN" sz="1200" dirty="0" err="1">
                <a:solidFill>
                  <a:srgbClr val="3F434F"/>
                </a:solidFill>
                <a:latin typeface="+mn-lt"/>
                <a:ea typeface="+mn-ea"/>
              </a:rPr>
              <a:t>dolore</a:t>
            </a:r>
            <a:r>
              <a:rPr lang="en-US" altLang="zh-CN" sz="1200" dirty="0">
                <a:solidFill>
                  <a:srgbClr val="3F434F"/>
                </a:solidFill>
                <a:latin typeface="+mn-lt"/>
                <a:ea typeface="+mn-ea"/>
              </a:rPr>
              <a:t> </a:t>
            </a:r>
            <a:r>
              <a:rPr lang="en-US" altLang="zh-CN" sz="1200" dirty="0" err="1">
                <a:solidFill>
                  <a:srgbClr val="3F434F"/>
                </a:solidFill>
                <a:latin typeface="+mn-lt"/>
                <a:ea typeface="+mn-ea"/>
              </a:rPr>
              <a:t>eu</a:t>
            </a:r>
            <a:r>
              <a:rPr lang="en-US" altLang="zh-CN" sz="1200" dirty="0">
                <a:solidFill>
                  <a:srgbClr val="3F434F"/>
                </a:solidFill>
                <a:latin typeface="+mn-lt"/>
                <a:ea typeface="+mn-ea"/>
              </a:rPr>
              <a:t> </a:t>
            </a:r>
            <a:r>
              <a:rPr lang="en-US" altLang="zh-CN" sz="1200" dirty="0" err="1">
                <a:solidFill>
                  <a:srgbClr val="3F434F"/>
                </a:solidFill>
                <a:latin typeface="+mn-lt"/>
                <a:ea typeface="+mn-ea"/>
              </a:rPr>
              <a:t>fugiat</a:t>
            </a:r>
            <a:r>
              <a:rPr lang="en-US" altLang="zh-CN" sz="1200" dirty="0">
                <a:solidFill>
                  <a:srgbClr val="3F434F"/>
                </a:solidFill>
                <a:latin typeface="+mn-lt"/>
                <a:ea typeface="+mn-ea"/>
              </a:rPr>
              <a:t> </a:t>
            </a:r>
            <a:r>
              <a:rPr lang="en-US" altLang="zh-CN" sz="1200" dirty="0" err="1">
                <a:solidFill>
                  <a:srgbClr val="3F434F"/>
                </a:solidFill>
                <a:latin typeface="+mn-lt"/>
                <a:ea typeface="+mn-ea"/>
              </a:rPr>
              <a:t>nulla</a:t>
            </a:r>
            <a:r>
              <a:rPr lang="en-US" altLang="zh-CN" sz="1200" dirty="0">
                <a:solidFill>
                  <a:srgbClr val="3F434F"/>
                </a:solidFill>
                <a:latin typeface="+mn-lt"/>
                <a:ea typeface="+mn-ea"/>
              </a:rPr>
              <a:t> </a:t>
            </a:r>
            <a:r>
              <a:rPr lang="en-US" altLang="zh-CN" sz="1200" dirty="0" err="1">
                <a:solidFill>
                  <a:srgbClr val="3F434F"/>
                </a:solidFill>
                <a:latin typeface="+mn-lt"/>
                <a:ea typeface="+mn-ea"/>
              </a:rPr>
              <a:t>pariatur</a:t>
            </a:r>
            <a:r>
              <a:rPr lang="en-US" altLang="zh-CN" sz="1200" dirty="0">
                <a:solidFill>
                  <a:srgbClr val="3F434F"/>
                </a:solidFill>
                <a:latin typeface="+mn-lt"/>
                <a:ea typeface="+mn-ea"/>
              </a:rPr>
              <a:t> </a:t>
            </a:r>
            <a:r>
              <a:rPr lang="en-US" altLang="zh-CN" sz="1200" dirty="0" err="1">
                <a:solidFill>
                  <a:srgbClr val="3F434F"/>
                </a:solidFill>
                <a:latin typeface="+mn-lt"/>
                <a:ea typeface="+mn-ea"/>
              </a:rPr>
              <a:t>Excepteur</a:t>
            </a:r>
            <a:r>
              <a:rPr lang="en-US" altLang="zh-CN" sz="1200" dirty="0">
                <a:solidFill>
                  <a:srgbClr val="3F434F"/>
                </a:solidFill>
                <a:latin typeface="+mn-lt"/>
                <a:ea typeface="+mn-ea"/>
              </a:rPr>
              <a:t> </a:t>
            </a:r>
            <a:r>
              <a:rPr lang="en-US" altLang="zh-CN" sz="1200" dirty="0" err="1">
                <a:solidFill>
                  <a:srgbClr val="3F434F"/>
                </a:solidFill>
                <a:latin typeface="+mn-lt"/>
                <a:ea typeface="+mn-ea"/>
              </a:rPr>
              <a:t>sint</a:t>
            </a:r>
            <a:r>
              <a:rPr lang="en-US" altLang="zh-CN" sz="1200" dirty="0">
                <a:solidFill>
                  <a:srgbClr val="3F434F"/>
                </a:solidFill>
                <a:latin typeface="+mn-lt"/>
                <a:ea typeface="+mn-ea"/>
              </a:rPr>
              <a:t> </a:t>
            </a:r>
            <a:r>
              <a:rPr lang="en-US" altLang="zh-CN" sz="1200" dirty="0" err="1">
                <a:solidFill>
                  <a:srgbClr val="3F434F"/>
                </a:solidFill>
                <a:latin typeface="+mn-lt"/>
                <a:ea typeface="+mn-ea"/>
              </a:rPr>
              <a:t>occaecat</a:t>
            </a:r>
            <a:r>
              <a:rPr lang="en-US" altLang="zh-CN" sz="1200" dirty="0">
                <a:solidFill>
                  <a:srgbClr val="3F434F"/>
                </a:solidFill>
                <a:latin typeface="+mn-lt"/>
                <a:ea typeface="+mn-ea"/>
              </a:rPr>
              <a:t> </a:t>
            </a:r>
            <a:r>
              <a:rPr lang="en-US" altLang="zh-CN" sz="1200" dirty="0" err="1">
                <a:solidFill>
                  <a:srgbClr val="3F434F"/>
                </a:solidFill>
                <a:latin typeface="+mn-lt"/>
                <a:ea typeface="+mn-ea"/>
              </a:rPr>
              <a:t>cupidatat</a:t>
            </a:r>
            <a:r>
              <a:rPr lang="en-US" altLang="zh-CN" sz="1200" dirty="0">
                <a:solidFill>
                  <a:srgbClr val="3F434F"/>
                </a:solidFill>
                <a:latin typeface="+mn-lt"/>
                <a:ea typeface="+mn-ea"/>
              </a:rPr>
              <a:t> non </a:t>
            </a:r>
            <a:r>
              <a:rPr lang="en-US" altLang="zh-CN" sz="1200" dirty="0" err="1">
                <a:solidFill>
                  <a:srgbClr val="3F434F"/>
                </a:solidFill>
                <a:latin typeface="+mn-lt"/>
                <a:ea typeface="+mn-ea"/>
              </a:rPr>
              <a:t>proident</a:t>
            </a:r>
            <a:r>
              <a:rPr lang="en-US" altLang="zh-CN" sz="1200" dirty="0">
                <a:solidFill>
                  <a:srgbClr val="3F434F"/>
                </a:solidFill>
                <a:latin typeface="+mn-lt"/>
                <a:ea typeface="+mn-ea"/>
              </a:rPr>
              <a:t> </a:t>
            </a:r>
            <a:r>
              <a:rPr lang="en-US" altLang="zh-CN" sz="1200" dirty="0" err="1">
                <a:solidFill>
                  <a:srgbClr val="3F434F"/>
                </a:solidFill>
                <a:latin typeface="+mn-lt"/>
                <a:ea typeface="+mn-ea"/>
              </a:rPr>
              <a:t>sunt</a:t>
            </a:r>
            <a:r>
              <a:rPr lang="en-US" altLang="zh-CN" sz="1200" dirty="0">
                <a:solidFill>
                  <a:srgbClr val="3F434F"/>
                </a:solidFill>
                <a:latin typeface="+mn-lt"/>
                <a:ea typeface="+mn-ea"/>
              </a:rPr>
              <a:t> in culpa qui </a:t>
            </a:r>
            <a:r>
              <a:rPr lang="en-US" altLang="zh-CN" sz="1200" dirty="0" err="1">
                <a:solidFill>
                  <a:srgbClr val="3F434F"/>
                </a:solidFill>
                <a:latin typeface="+mn-lt"/>
                <a:ea typeface="+mn-ea"/>
              </a:rPr>
              <a:t>officia</a:t>
            </a:r>
            <a:r>
              <a:rPr lang="en-US" altLang="zh-CN" sz="1200" dirty="0">
                <a:solidFill>
                  <a:srgbClr val="3F434F"/>
                </a:solidFill>
                <a:latin typeface="+mn-lt"/>
                <a:ea typeface="+mn-ea"/>
              </a:rPr>
              <a:t> </a:t>
            </a:r>
            <a:r>
              <a:rPr lang="en-US" altLang="zh-CN" sz="1200" dirty="0" err="1">
                <a:solidFill>
                  <a:srgbClr val="3F434F"/>
                </a:solidFill>
                <a:latin typeface="+mn-lt"/>
                <a:ea typeface="+mn-ea"/>
              </a:rPr>
              <a:t>deserunt</a:t>
            </a:r>
            <a:r>
              <a:rPr lang="en-US" altLang="zh-CN" sz="1200" dirty="0">
                <a:solidFill>
                  <a:srgbClr val="3F434F"/>
                </a:solidFill>
                <a:latin typeface="+mn-lt"/>
                <a:ea typeface="+mn-ea"/>
              </a:rPr>
              <a:t> </a:t>
            </a:r>
            <a:r>
              <a:rPr lang="en-US" altLang="zh-CN" sz="1200" dirty="0" err="1">
                <a:solidFill>
                  <a:srgbClr val="3F434F"/>
                </a:solidFill>
                <a:latin typeface="+mn-lt"/>
                <a:ea typeface="+mn-ea"/>
              </a:rPr>
              <a:t>mollit</a:t>
            </a:r>
            <a:r>
              <a:rPr lang="en-US" altLang="zh-CN" sz="1200" dirty="0">
                <a:solidFill>
                  <a:srgbClr val="3F434F"/>
                </a:solidFill>
                <a:latin typeface="+mn-lt"/>
                <a:ea typeface="+mn-ea"/>
              </a:rPr>
              <a:t> </a:t>
            </a:r>
            <a:r>
              <a:rPr lang="en-US" altLang="zh-CN" sz="1200" dirty="0" err="1">
                <a:solidFill>
                  <a:srgbClr val="3F434F"/>
                </a:solidFill>
                <a:latin typeface="+mn-lt"/>
                <a:ea typeface="+mn-ea"/>
              </a:rPr>
              <a:t>anim</a:t>
            </a:r>
            <a:r>
              <a:rPr lang="en-US" altLang="zh-CN" sz="1200" dirty="0">
                <a:solidFill>
                  <a:srgbClr val="3F434F"/>
                </a:solidFill>
                <a:latin typeface="+mn-lt"/>
                <a:ea typeface="+mn-ea"/>
              </a:rPr>
              <a:t> id </a:t>
            </a:r>
            <a:r>
              <a:rPr lang="en-US" altLang="zh-CN" sz="1200" dirty="0" err="1">
                <a:solidFill>
                  <a:srgbClr val="3F434F"/>
                </a:solidFill>
                <a:latin typeface="+mn-lt"/>
                <a:ea typeface="+mn-ea"/>
              </a:rPr>
              <a:t>est</a:t>
            </a:r>
            <a:r>
              <a:rPr lang="en-US" altLang="zh-CN" sz="1200" dirty="0">
                <a:solidFill>
                  <a:srgbClr val="3F434F"/>
                </a:solidFill>
                <a:latin typeface="+mn-lt"/>
                <a:ea typeface="+mn-ea"/>
              </a:rPr>
              <a:t> </a:t>
            </a:r>
            <a:r>
              <a:rPr lang="en-US" altLang="zh-CN" sz="1200" dirty="0" err="1">
                <a:solidFill>
                  <a:srgbClr val="3F434F"/>
                </a:solidFill>
                <a:latin typeface="+mn-lt"/>
                <a:ea typeface="+mn-ea"/>
              </a:rPr>
              <a:t>laborum</a:t>
            </a:r>
            <a:r>
              <a:rPr lang="en-US" altLang="zh-CN" sz="1200" dirty="0">
                <a:solidFill>
                  <a:srgbClr val="3F434F"/>
                </a:solidFill>
                <a:latin typeface="+mn-lt"/>
                <a:ea typeface="+mn-ea"/>
              </a:rPr>
              <a:t> .</a:t>
            </a:r>
            <a:endParaRPr lang="zh-CN" altLang="en-US" sz="1200" dirty="0">
              <a:solidFill>
                <a:srgbClr val="3F434F"/>
              </a:solidFill>
              <a:latin typeface="+mn-lt"/>
              <a:ea typeface="+mn-ea"/>
            </a:endParaRPr>
          </a:p>
        </p:txBody>
      </p:sp>
      <p:sp>
        <p:nvSpPr>
          <p:cNvPr id="7" name="MH_Other_1">
            <a:extLst>
              <a:ext uri="{FF2B5EF4-FFF2-40B4-BE49-F238E27FC236}">
                <a16:creationId xmlns:a16="http://schemas.microsoft.com/office/drawing/2014/main" id="{5E0473F5-50A7-4F59-BB2D-0A40734CDFF0}"/>
              </a:ext>
            </a:extLst>
          </p:cNvPr>
          <p:cNvSpPr/>
          <p:nvPr>
            <p:custDataLst>
              <p:tags r:id="rId3"/>
            </p:custDataLst>
          </p:nvPr>
        </p:nvSpPr>
        <p:spPr>
          <a:xfrm>
            <a:off x="8837042" y="3068639"/>
            <a:ext cx="2951782" cy="3240087"/>
          </a:xfrm>
          <a:prstGeom prst="rect">
            <a:avLst/>
          </a:prstGeom>
          <a:blipFill dpi="0" rotWithShape="1">
            <a:blip r:embed="rId1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6" name="组合 5">
            <a:extLst>
              <a:ext uri="{FF2B5EF4-FFF2-40B4-BE49-F238E27FC236}">
                <a16:creationId xmlns:a16="http://schemas.microsoft.com/office/drawing/2014/main" id="{E1DA41B2-678A-4200-BBC7-9712743E7FFF}"/>
              </a:ext>
            </a:extLst>
          </p:cNvPr>
          <p:cNvGrpSpPr/>
          <p:nvPr/>
        </p:nvGrpSpPr>
        <p:grpSpPr>
          <a:xfrm>
            <a:off x="766763" y="3068639"/>
            <a:ext cx="7767637" cy="3240087"/>
            <a:chOff x="766763" y="3068639"/>
            <a:chExt cx="7767637" cy="3240087"/>
          </a:xfrm>
        </p:grpSpPr>
        <p:sp>
          <p:nvSpPr>
            <p:cNvPr id="11" name="MH_Picture_1">
              <a:extLst>
                <a:ext uri="{FF2B5EF4-FFF2-40B4-BE49-F238E27FC236}">
                  <a16:creationId xmlns:a16="http://schemas.microsoft.com/office/drawing/2014/main" id="{0A73FE63-5D07-4FB4-8BC0-D10A8044894E}"/>
                </a:ext>
              </a:extLst>
            </p:cNvPr>
            <p:cNvSpPr/>
            <p:nvPr>
              <p:custDataLst>
                <p:tags r:id="rId6"/>
              </p:custDataLst>
            </p:nvPr>
          </p:nvSpPr>
          <p:spPr>
            <a:xfrm>
              <a:off x="766763" y="3068639"/>
              <a:ext cx="7767637" cy="3240087"/>
            </a:xfrm>
            <a:prstGeom prst="rect">
              <a:avLst/>
            </a:prstGeom>
            <a:blipFill dpi="0" rotWithShape="1">
              <a:blip r:embed="rId1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PA_椭圆 62">
              <a:extLst>
                <a:ext uri="{FF2B5EF4-FFF2-40B4-BE49-F238E27FC236}">
                  <a16:creationId xmlns:a16="http://schemas.microsoft.com/office/drawing/2014/main" id="{7A7F08B0-7396-4FA1-913A-5E794699901A}"/>
                </a:ext>
              </a:extLst>
            </p:cNvPr>
            <p:cNvSpPr/>
            <p:nvPr>
              <p:custDataLst>
                <p:tags r:id="rId7"/>
              </p:custDataLst>
            </p:nvPr>
          </p:nvSpPr>
          <p:spPr>
            <a:xfrm>
              <a:off x="983432" y="3144939"/>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PA_椭圆 62">
              <a:extLst>
                <a:ext uri="{FF2B5EF4-FFF2-40B4-BE49-F238E27FC236}">
                  <a16:creationId xmlns:a16="http://schemas.microsoft.com/office/drawing/2014/main" id="{48CB2B20-E7A9-4570-9C8F-2E785555FA37}"/>
                </a:ext>
              </a:extLst>
            </p:cNvPr>
            <p:cNvSpPr/>
            <p:nvPr>
              <p:custDataLst>
                <p:tags r:id="rId8"/>
              </p:custDataLst>
            </p:nvPr>
          </p:nvSpPr>
          <p:spPr>
            <a:xfrm>
              <a:off x="983432" y="6021288"/>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PA_直接连接符 67">
            <a:extLst>
              <a:ext uri="{FF2B5EF4-FFF2-40B4-BE49-F238E27FC236}">
                <a16:creationId xmlns:a16="http://schemas.microsoft.com/office/drawing/2014/main" id="{44C52632-4D5B-4E8C-B99E-81E07F5CCD63}"/>
              </a:ext>
            </a:extLst>
          </p:cNvPr>
          <p:cNvCxnSpPr>
            <a:cxnSpLocks/>
          </p:cNvCxnSpPr>
          <p:nvPr>
            <p:custDataLst>
              <p:tags r:id="rId4"/>
            </p:custDataLst>
          </p:nvPr>
        </p:nvCxnSpPr>
        <p:spPr>
          <a:xfrm>
            <a:off x="1080735" y="0"/>
            <a:ext cx="0" cy="3223638"/>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 name="PA_直接连接符 67">
            <a:extLst>
              <a:ext uri="{FF2B5EF4-FFF2-40B4-BE49-F238E27FC236}">
                <a16:creationId xmlns:a16="http://schemas.microsoft.com/office/drawing/2014/main" id="{6DFEA4CE-B51F-411A-A893-E923ECAEFFE5}"/>
              </a:ext>
            </a:extLst>
          </p:cNvPr>
          <p:cNvCxnSpPr>
            <a:cxnSpLocks/>
          </p:cNvCxnSpPr>
          <p:nvPr>
            <p:custDataLst>
              <p:tags r:id="rId5"/>
            </p:custDataLst>
          </p:nvPr>
        </p:nvCxnSpPr>
        <p:spPr>
          <a:xfrm flipH="1">
            <a:off x="1080735" y="6114702"/>
            <a:ext cx="1" cy="816417"/>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17914474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500"/>
                                        <p:tgtEl>
                                          <p:spTgt spid="13"/>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1500"/>
                            </p:stCondLst>
                            <p:childTnLst>
                              <p:par>
                                <p:cTn id="18" presetID="17" presetClass="entr" presetSubtype="1"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ppt_x</p:attrName>
                                        </p:attrNameLst>
                                      </p:cBhvr>
                                      <p:tavLst>
                                        <p:tav tm="0">
                                          <p:val>
                                            <p:strVal val="#ppt_x"/>
                                          </p:val>
                                        </p:tav>
                                        <p:tav tm="100000">
                                          <p:val>
                                            <p:strVal val="#ppt_x"/>
                                          </p:val>
                                        </p:tav>
                                      </p:tavLst>
                                    </p:anim>
                                    <p:anim calcmode="lin" valueType="num">
                                      <p:cBhvr>
                                        <p:cTn id="21" dur="500" fill="hold"/>
                                        <p:tgtEl>
                                          <p:spTgt spid="15"/>
                                        </p:tgtEl>
                                        <p:attrNameLst>
                                          <p:attrName>ppt_y</p:attrName>
                                        </p:attrNameLst>
                                      </p:cBhvr>
                                      <p:tavLst>
                                        <p:tav tm="0">
                                          <p:val>
                                            <p:strVal val="#ppt_y-#ppt_h/2"/>
                                          </p:val>
                                        </p:tav>
                                        <p:tav tm="100000">
                                          <p:val>
                                            <p:strVal val="#ppt_y"/>
                                          </p:val>
                                        </p:tav>
                                      </p:tavLst>
                                    </p:anim>
                                    <p:anim calcmode="lin" valueType="num">
                                      <p:cBhvr>
                                        <p:cTn id="22" dur="500" fill="hold"/>
                                        <p:tgtEl>
                                          <p:spTgt spid="15"/>
                                        </p:tgtEl>
                                        <p:attrNameLst>
                                          <p:attrName>ppt_w</p:attrName>
                                        </p:attrNameLst>
                                      </p:cBhvr>
                                      <p:tavLst>
                                        <p:tav tm="0">
                                          <p:val>
                                            <p:strVal val="#ppt_w"/>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childTnLst>
                                </p:cTn>
                              </p:par>
                              <p:par>
                                <p:cTn id="24" presetID="17"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ppt_h/2"/>
                                          </p:val>
                                        </p:tav>
                                        <p:tav tm="100000">
                                          <p:val>
                                            <p:strVal val="#ppt_y"/>
                                          </p:val>
                                        </p:tav>
                                      </p:tavLst>
                                    </p:anim>
                                    <p:anim calcmode="lin" valueType="num">
                                      <p:cBhvr>
                                        <p:cTn id="28" dur="500" fill="hold"/>
                                        <p:tgtEl>
                                          <p:spTgt spid="7"/>
                                        </p:tgtEl>
                                        <p:attrNameLst>
                                          <p:attrName>ppt_w</p:attrName>
                                        </p:attrNameLst>
                                      </p:cBhvr>
                                      <p:tavLst>
                                        <p:tav tm="0">
                                          <p:val>
                                            <p:strVal val="#ppt_w"/>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childTnLst>
                                </p:cTn>
                              </p:par>
                            </p:childTnLst>
                          </p:cTn>
                        </p:par>
                        <p:par>
                          <p:cTn id="30" fill="hold">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id="{5C9C154A-60C5-4992-BD0E-4A8C68B1C7D9}"/>
              </a:ext>
            </a:extLst>
          </p:cNvPr>
          <p:cNvGrpSpPr/>
          <p:nvPr/>
        </p:nvGrpSpPr>
        <p:grpSpPr>
          <a:xfrm>
            <a:off x="263352" y="1273594"/>
            <a:ext cx="6575219" cy="4449048"/>
            <a:chOff x="263352" y="1273594"/>
            <a:chExt cx="6575219" cy="4449048"/>
          </a:xfrm>
        </p:grpSpPr>
        <p:sp>
          <p:nvSpPr>
            <p:cNvPr id="2" name="MH_Picture_1"/>
            <p:cNvSpPr/>
            <p:nvPr>
              <p:custDataLst>
                <p:tags r:id="rId6"/>
              </p:custDataLst>
            </p:nvPr>
          </p:nvSpPr>
          <p:spPr>
            <a:xfrm>
              <a:off x="263352" y="1273594"/>
              <a:ext cx="6575219" cy="4449048"/>
            </a:xfrm>
            <a:prstGeom prst="rect">
              <a:avLst/>
            </a:prstGeom>
            <a:blipFill dpi="0" rotWithShape="1">
              <a:blip r:embed="rId9">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a:p>
          </p:txBody>
        </p:sp>
        <p:sp>
          <p:nvSpPr>
            <p:cNvPr id="8" name="PA_椭圆 62">
              <a:extLst>
                <a:ext uri="{FF2B5EF4-FFF2-40B4-BE49-F238E27FC236}">
                  <a16:creationId xmlns:a16="http://schemas.microsoft.com/office/drawing/2014/main" id="{D47E8B95-45BE-4645-B192-07C944376FDA}"/>
                </a:ext>
              </a:extLst>
            </p:cNvPr>
            <p:cNvSpPr/>
            <p:nvPr/>
          </p:nvSpPr>
          <p:spPr>
            <a:xfrm>
              <a:off x="676275" y="1556569"/>
              <a:ext cx="209550" cy="209550"/>
            </a:xfrm>
            <a:prstGeom prst="ellipse">
              <a:avLst/>
            </a:prstGeom>
            <a:solidFill>
              <a:schemeClr val="bg1"/>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 name="PA_椭圆 62">
              <a:extLst>
                <a:ext uri="{FF2B5EF4-FFF2-40B4-BE49-F238E27FC236}">
                  <a16:creationId xmlns:a16="http://schemas.microsoft.com/office/drawing/2014/main" id="{9EFDDB3E-ADEF-4DC6-BF60-C35C5922962F}"/>
                </a:ext>
              </a:extLst>
            </p:cNvPr>
            <p:cNvSpPr/>
            <p:nvPr/>
          </p:nvSpPr>
          <p:spPr>
            <a:xfrm>
              <a:off x="676275" y="5213498"/>
              <a:ext cx="209550" cy="209550"/>
            </a:xfrm>
            <a:prstGeom prst="ellipse">
              <a:avLst/>
            </a:prstGeom>
            <a:solidFill>
              <a:schemeClr val="bg1"/>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 name="MH_PageTitle"/>
          <p:cNvSpPr/>
          <p:nvPr>
            <p:custDataLst>
              <p:tags r:id="rId2"/>
            </p:custDataLst>
          </p:nvPr>
        </p:nvSpPr>
        <p:spPr>
          <a:xfrm>
            <a:off x="2128905" y="1273594"/>
            <a:ext cx="2844112" cy="4449048"/>
          </a:xfrm>
          <a:prstGeom prst="rect">
            <a:avLst/>
          </a:prstGeom>
          <a:solidFill>
            <a:srgbClr val="3F434F">
              <a:alpha val="7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lvl="0" algn="ctr">
              <a:lnSpc>
                <a:spcPct val="140000"/>
              </a:lnSpc>
              <a:spcBef>
                <a:spcPts val="1200"/>
              </a:spcBef>
              <a:spcAft>
                <a:spcPts val="600"/>
              </a:spcAft>
              <a:defRPr/>
            </a:pPr>
            <a:r>
              <a:rPr lang="en-US" altLang="zh-CN" sz="1400" dirty="0">
                <a:solidFill>
                  <a:srgbClr val="FFFFFF"/>
                </a:solidFill>
              </a:rPr>
              <a:t>Lorem ipsum dolor sit </a:t>
            </a:r>
            <a:r>
              <a:rPr lang="en-US" altLang="zh-CN" sz="1400" dirty="0" err="1">
                <a:solidFill>
                  <a:srgbClr val="FFFFFF"/>
                </a:solidFill>
              </a:rPr>
              <a:t>amet</a:t>
            </a:r>
            <a:r>
              <a:rPr lang="en-US" altLang="zh-CN" sz="1400" dirty="0">
                <a:solidFill>
                  <a:srgbClr val="FFFFFF"/>
                </a:solidFill>
              </a:rPr>
              <a:t> </a:t>
            </a:r>
            <a:r>
              <a:rPr lang="en-US" altLang="zh-CN" sz="1400" dirty="0" err="1">
                <a:solidFill>
                  <a:srgbClr val="FFFFFF"/>
                </a:solidFill>
              </a:rPr>
              <a:t>consectetur</a:t>
            </a:r>
            <a:r>
              <a:rPr lang="en-US" altLang="zh-CN" sz="1400" dirty="0">
                <a:solidFill>
                  <a:srgbClr val="FFFFFF"/>
                </a:solidFill>
              </a:rPr>
              <a:t> </a:t>
            </a:r>
            <a:r>
              <a:rPr lang="en-US" altLang="zh-CN" sz="1400" dirty="0" err="1">
                <a:solidFill>
                  <a:srgbClr val="FFFFFF"/>
                </a:solidFill>
              </a:rPr>
              <a:t>adipisicing</a:t>
            </a:r>
            <a:r>
              <a:rPr lang="en-US" altLang="zh-CN" sz="1400" dirty="0">
                <a:solidFill>
                  <a:srgbClr val="FFFFFF"/>
                </a:solidFill>
              </a:rPr>
              <a:t> </a:t>
            </a:r>
            <a:r>
              <a:rPr lang="en-US" altLang="zh-CN" sz="1400" dirty="0" err="1">
                <a:solidFill>
                  <a:srgbClr val="FFFFFF"/>
                </a:solidFill>
              </a:rPr>
              <a:t>elit</a:t>
            </a:r>
            <a:r>
              <a:rPr lang="en-US" altLang="zh-CN" sz="1400" dirty="0">
                <a:solidFill>
                  <a:srgbClr val="FFFFFF"/>
                </a:solidFill>
              </a:rPr>
              <a:t> </a:t>
            </a:r>
            <a:r>
              <a:rPr lang="en-US" altLang="zh-CN" sz="1400" dirty="0" err="1">
                <a:solidFill>
                  <a:srgbClr val="FFFFFF"/>
                </a:solidFill>
              </a:rPr>
              <a:t>sed</a:t>
            </a:r>
            <a:r>
              <a:rPr lang="en-US" altLang="zh-CN" sz="1400" dirty="0">
                <a:solidFill>
                  <a:srgbClr val="FFFFFF"/>
                </a:solidFill>
              </a:rPr>
              <a:t> do </a:t>
            </a:r>
            <a:r>
              <a:rPr lang="en-US" altLang="zh-CN" sz="1400" dirty="0" err="1">
                <a:solidFill>
                  <a:srgbClr val="FFFFFF"/>
                </a:solidFill>
              </a:rPr>
              <a:t>eiusmod</a:t>
            </a:r>
            <a:r>
              <a:rPr lang="en-US" altLang="zh-CN" sz="1400" dirty="0">
                <a:solidFill>
                  <a:srgbClr val="FFFFFF"/>
                </a:solidFill>
              </a:rPr>
              <a:t> </a:t>
            </a:r>
            <a:r>
              <a:rPr lang="en-US" altLang="zh-CN" sz="1400" dirty="0" err="1">
                <a:solidFill>
                  <a:srgbClr val="FFFFFF"/>
                </a:solidFill>
              </a:rPr>
              <a:t>tempor</a:t>
            </a:r>
            <a:r>
              <a:rPr lang="en-US" altLang="zh-CN" sz="1400" dirty="0">
                <a:solidFill>
                  <a:srgbClr val="FFFFFF"/>
                </a:solidFill>
              </a:rPr>
              <a:t> </a:t>
            </a:r>
            <a:r>
              <a:rPr lang="en-US" altLang="zh-CN" sz="1400" dirty="0" err="1">
                <a:solidFill>
                  <a:srgbClr val="FFFFFF"/>
                </a:solidFill>
              </a:rPr>
              <a:t>incididunt</a:t>
            </a:r>
            <a:r>
              <a:rPr lang="en-US" altLang="zh-CN" sz="1400" dirty="0">
                <a:solidFill>
                  <a:srgbClr val="FFFFFF"/>
                </a:solidFill>
              </a:rPr>
              <a:t> </a:t>
            </a:r>
            <a:r>
              <a:rPr lang="en-US" altLang="zh-CN" sz="1400" dirty="0" err="1">
                <a:solidFill>
                  <a:srgbClr val="FFFFFF"/>
                </a:solidFill>
              </a:rPr>
              <a:t>ut</a:t>
            </a:r>
            <a:r>
              <a:rPr lang="en-US" altLang="zh-CN" sz="1400" dirty="0">
                <a:solidFill>
                  <a:srgbClr val="FFFFFF"/>
                </a:solidFill>
              </a:rPr>
              <a:t> </a:t>
            </a:r>
            <a:r>
              <a:rPr lang="en-US" altLang="zh-CN" sz="1400" dirty="0" err="1">
                <a:solidFill>
                  <a:srgbClr val="FFFFFF"/>
                </a:solidFill>
              </a:rPr>
              <a:t>labore</a:t>
            </a:r>
            <a:r>
              <a:rPr lang="en-US" altLang="zh-CN" sz="1400" dirty="0">
                <a:solidFill>
                  <a:srgbClr val="FFFFFF"/>
                </a:solidFill>
              </a:rPr>
              <a:t> et </a:t>
            </a:r>
            <a:r>
              <a:rPr lang="en-US" altLang="zh-CN" sz="1400" dirty="0" err="1">
                <a:solidFill>
                  <a:srgbClr val="FFFFFF"/>
                </a:solidFill>
              </a:rPr>
              <a:t>dolore</a:t>
            </a:r>
            <a:r>
              <a:rPr lang="en-US" altLang="zh-CN" sz="1400" dirty="0">
                <a:solidFill>
                  <a:srgbClr val="FFFFFF"/>
                </a:solidFill>
              </a:rPr>
              <a:t> magna </a:t>
            </a:r>
            <a:r>
              <a:rPr lang="en-US" altLang="zh-CN" sz="1400" dirty="0" err="1">
                <a:solidFill>
                  <a:srgbClr val="FFFFFF"/>
                </a:solidFill>
              </a:rPr>
              <a:t>aliqua</a:t>
            </a:r>
            <a:r>
              <a:rPr lang="en-US" altLang="zh-CN" sz="1400" dirty="0">
                <a:solidFill>
                  <a:srgbClr val="FFFFFF"/>
                </a:solidFill>
              </a:rPr>
              <a:t> </a:t>
            </a:r>
            <a:r>
              <a:rPr lang="en-US" altLang="zh-CN" sz="1400" dirty="0" err="1">
                <a:solidFill>
                  <a:srgbClr val="FFFFFF"/>
                </a:solidFill>
              </a:rPr>
              <a:t>Ut</a:t>
            </a:r>
            <a:r>
              <a:rPr lang="en-US" altLang="zh-CN" sz="1400" dirty="0">
                <a:solidFill>
                  <a:srgbClr val="FFFFFF"/>
                </a:solidFill>
              </a:rPr>
              <a:t> </a:t>
            </a:r>
            <a:r>
              <a:rPr lang="en-US" altLang="zh-CN" sz="1400" dirty="0" err="1">
                <a:solidFill>
                  <a:srgbClr val="FFFFFF"/>
                </a:solidFill>
              </a:rPr>
              <a:t>enim</a:t>
            </a:r>
            <a:r>
              <a:rPr lang="en-US" altLang="zh-CN" sz="1400" dirty="0">
                <a:solidFill>
                  <a:srgbClr val="FFFFFF"/>
                </a:solidFill>
              </a:rPr>
              <a:t> ad minim </a:t>
            </a:r>
            <a:r>
              <a:rPr lang="en-US" altLang="zh-CN" sz="1400" dirty="0" err="1">
                <a:solidFill>
                  <a:srgbClr val="FFFFFF"/>
                </a:solidFill>
              </a:rPr>
              <a:t>veniam</a:t>
            </a:r>
            <a:r>
              <a:rPr lang="en-US" altLang="zh-CN" sz="1400" dirty="0">
                <a:solidFill>
                  <a:srgbClr val="FFFFFF"/>
                </a:solidFill>
              </a:rPr>
              <a:t> </a:t>
            </a:r>
            <a:r>
              <a:rPr lang="en-US" altLang="zh-CN" sz="1400" dirty="0" err="1">
                <a:solidFill>
                  <a:srgbClr val="FFFFFF"/>
                </a:solidFill>
              </a:rPr>
              <a:t>quis</a:t>
            </a:r>
            <a:r>
              <a:rPr lang="en-US" altLang="zh-CN" sz="1400" dirty="0">
                <a:solidFill>
                  <a:srgbClr val="FFFFFF"/>
                </a:solidFill>
              </a:rPr>
              <a:t> </a:t>
            </a:r>
            <a:r>
              <a:rPr lang="en-US" altLang="zh-CN" sz="1400" dirty="0" err="1">
                <a:solidFill>
                  <a:srgbClr val="FFFFFF"/>
                </a:solidFill>
              </a:rPr>
              <a:t>nostrud</a:t>
            </a:r>
            <a:r>
              <a:rPr lang="en-US" altLang="zh-CN" sz="1400" dirty="0">
                <a:solidFill>
                  <a:srgbClr val="FFFFFF"/>
                </a:solidFill>
              </a:rPr>
              <a:t> exercitation </a:t>
            </a:r>
            <a:r>
              <a:rPr lang="en-US" altLang="zh-CN" sz="1400" dirty="0" err="1">
                <a:solidFill>
                  <a:srgbClr val="FFFFFF"/>
                </a:solidFill>
              </a:rPr>
              <a:t>ullamco</a:t>
            </a:r>
            <a:r>
              <a:rPr lang="en-US" altLang="zh-CN" sz="1400" dirty="0">
                <a:solidFill>
                  <a:srgbClr val="FFFFFF"/>
                </a:solidFill>
              </a:rPr>
              <a:t> </a:t>
            </a:r>
            <a:r>
              <a:rPr lang="en-US" altLang="zh-CN" sz="1400" dirty="0" err="1">
                <a:solidFill>
                  <a:srgbClr val="FFFFFF"/>
                </a:solidFill>
              </a:rPr>
              <a:t>laboris</a:t>
            </a:r>
            <a:r>
              <a:rPr lang="en-US" altLang="zh-CN" sz="1400" dirty="0">
                <a:solidFill>
                  <a:srgbClr val="FFFFFF"/>
                </a:solidFill>
              </a:rPr>
              <a:t> nisi </a:t>
            </a:r>
            <a:r>
              <a:rPr lang="en-US" altLang="zh-CN" sz="1400" dirty="0" err="1">
                <a:solidFill>
                  <a:srgbClr val="FFFFFF"/>
                </a:solidFill>
              </a:rPr>
              <a:t>ut</a:t>
            </a:r>
            <a:r>
              <a:rPr lang="en-US" altLang="zh-CN" sz="1400" dirty="0">
                <a:solidFill>
                  <a:srgbClr val="FFFFFF"/>
                </a:solidFill>
              </a:rPr>
              <a:t> </a:t>
            </a:r>
            <a:r>
              <a:rPr lang="en-US" altLang="zh-CN" sz="1400" dirty="0" err="1">
                <a:solidFill>
                  <a:srgbClr val="FFFFFF"/>
                </a:solidFill>
              </a:rPr>
              <a:t>aliquip</a:t>
            </a:r>
            <a:r>
              <a:rPr lang="en-US" altLang="zh-CN" sz="1400" dirty="0">
                <a:solidFill>
                  <a:srgbClr val="FFFFFF"/>
                </a:solidFill>
              </a:rPr>
              <a:t> ex </a:t>
            </a:r>
            <a:r>
              <a:rPr lang="en-US" altLang="zh-CN" sz="1400" dirty="0" err="1">
                <a:solidFill>
                  <a:srgbClr val="FFFFFF"/>
                </a:solidFill>
              </a:rPr>
              <a:t>ea</a:t>
            </a:r>
            <a:r>
              <a:rPr lang="en-US" altLang="zh-CN" sz="1400" dirty="0">
                <a:solidFill>
                  <a:srgbClr val="FFFFFF"/>
                </a:solidFill>
              </a:rPr>
              <a:t> </a:t>
            </a:r>
            <a:r>
              <a:rPr lang="en-US" altLang="zh-CN" sz="1400" dirty="0" err="1">
                <a:solidFill>
                  <a:srgbClr val="FFFFFF"/>
                </a:solidFill>
              </a:rPr>
              <a:t>commodo</a:t>
            </a:r>
            <a:r>
              <a:rPr lang="en-US" altLang="zh-CN" sz="1400" dirty="0">
                <a:solidFill>
                  <a:srgbClr val="FFFFFF"/>
                </a:solidFill>
              </a:rPr>
              <a:t> </a:t>
            </a:r>
            <a:r>
              <a:rPr lang="en-US" altLang="zh-CN" sz="1400" dirty="0" err="1">
                <a:solidFill>
                  <a:srgbClr val="FFFFFF"/>
                </a:solidFill>
              </a:rPr>
              <a:t>adipisicing</a:t>
            </a:r>
            <a:r>
              <a:rPr lang="en-US" altLang="zh-CN" sz="1400" dirty="0">
                <a:solidFill>
                  <a:srgbClr val="FFFFFF"/>
                </a:solidFill>
              </a:rPr>
              <a:t> </a:t>
            </a:r>
          </a:p>
          <a:p>
            <a:pPr lvl="0" algn="ctr"/>
            <a:endParaRPr lang="zh-CN" altLang="en-US" sz="3200" b="1" dirty="0">
              <a:solidFill>
                <a:schemeClr val="accent1">
                  <a:lumMod val="75000"/>
                </a:schemeClr>
              </a:solidFill>
              <a:latin typeface="+mj-lt"/>
              <a:ea typeface="+mj-ea"/>
            </a:endParaRPr>
          </a:p>
        </p:txBody>
      </p:sp>
      <p:sp>
        <p:nvSpPr>
          <p:cNvPr id="7" name="MH_SubTitle_1"/>
          <p:cNvSpPr txBox="1"/>
          <p:nvPr>
            <p:custDataLst>
              <p:tags r:id="rId3"/>
            </p:custDataLst>
          </p:nvPr>
        </p:nvSpPr>
        <p:spPr>
          <a:xfrm>
            <a:off x="7610024" y="1224136"/>
            <a:ext cx="3943651" cy="537413"/>
          </a:xfrm>
          <a:prstGeom prst="rect">
            <a:avLst/>
          </a:prstGeom>
          <a:noFill/>
        </p:spPr>
        <p:txBody>
          <a:bodyPr wrap="square" rtlCol="0" anchor="ctr" anchorCtr="0">
            <a:normAutofit/>
          </a:bodyPr>
          <a:lstStyle/>
          <a:p>
            <a:r>
              <a:rPr lang="zh-CN" altLang="en-US" sz="2800" b="1" dirty="0">
                <a:solidFill>
                  <a:srgbClr val="3F434F"/>
                </a:solidFill>
              </a:rPr>
              <a:t>点击添加标题</a:t>
            </a:r>
          </a:p>
        </p:txBody>
      </p:sp>
      <p:sp>
        <p:nvSpPr>
          <p:cNvPr id="11" name="MH_Picture_2"/>
          <p:cNvSpPr/>
          <p:nvPr>
            <p:custDataLst>
              <p:tags r:id="rId4"/>
            </p:custDataLst>
          </p:nvPr>
        </p:nvSpPr>
        <p:spPr>
          <a:xfrm>
            <a:off x="7610024" y="3284984"/>
            <a:ext cx="3943651" cy="2413753"/>
          </a:xfrm>
          <a:prstGeom prst="rect">
            <a:avLst/>
          </a:prstGeom>
          <a:blipFill dpi="0" rotWithShape="1">
            <a:blip r:embed="rId1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a:p>
        </p:txBody>
      </p:sp>
      <p:sp>
        <p:nvSpPr>
          <p:cNvPr id="9" name="MH_Text_1"/>
          <p:cNvSpPr txBox="1"/>
          <p:nvPr>
            <p:custDataLst>
              <p:tags r:id="rId5"/>
            </p:custDataLst>
          </p:nvPr>
        </p:nvSpPr>
        <p:spPr>
          <a:xfrm>
            <a:off x="7610024" y="1860463"/>
            <a:ext cx="4030592" cy="2235003"/>
          </a:xfrm>
          <a:prstGeom prst="rect">
            <a:avLst/>
          </a:prstGeom>
          <a:noFill/>
        </p:spPr>
        <p:txBody>
          <a:bodyPr wrap="square" rtlCol="0" anchor="t" anchorCtr="0">
            <a:normAutofit/>
          </a:bodyPr>
          <a:lstStyle/>
          <a:p>
            <a:pPr algn="just">
              <a:lnSpc>
                <a:spcPct val="130000"/>
              </a:lnSpc>
              <a:spcBef>
                <a:spcPts val="600"/>
              </a:spcBef>
            </a:pPr>
            <a:r>
              <a:rPr lang="en-US" altLang="zh-CN" sz="1400">
                <a:solidFill>
                  <a:schemeClr val="tx1">
                    <a:lumMod val="65000"/>
                    <a:lumOff val="35000"/>
                  </a:schemeClr>
                </a:solidFill>
              </a:rPr>
              <a:t>Lorem non ipsum dolor sdsffit amet consectetur adipisicing edfdlit sed do eiusmod tempor incididunt ut labore et dolore magna aliqua dsft enim ad non minim veniam nostrud exercitation .</a:t>
            </a:r>
            <a:endParaRPr lang="zh-CN" altLang="en-US" sz="1400" dirty="0">
              <a:solidFill>
                <a:schemeClr val="tx1">
                  <a:lumMod val="65000"/>
                  <a:lumOff val="35000"/>
                </a:schemeClr>
              </a:solidFill>
            </a:endParaRPr>
          </a:p>
        </p:txBody>
      </p:sp>
      <p:cxnSp>
        <p:nvCxnSpPr>
          <p:cNvPr id="12" name="PA_直接连接符 67">
            <a:extLst>
              <a:ext uri="{FF2B5EF4-FFF2-40B4-BE49-F238E27FC236}">
                <a16:creationId xmlns:a16="http://schemas.microsoft.com/office/drawing/2014/main" id="{04B90391-9747-46F6-A86B-327DFE4817E9}"/>
              </a:ext>
            </a:extLst>
          </p:cNvPr>
          <p:cNvCxnSpPr>
            <a:cxnSpLocks/>
          </p:cNvCxnSpPr>
          <p:nvPr/>
        </p:nvCxnSpPr>
        <p:spPr>
          <a:xfrm flipH="1">
            <a:off x="773578" y="-243408"/>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PA_直接连接符 67">
            <a:extLst>
              <a:ext uri="{FF2B5EF4-FFF2-40B4-BE49-F238E27FC236}">
                <a16:creationId xmlns:a16="http://schemas.microsoft.com/office/drawing/2014/main" id="{A663BEDF-1AEE-413C-91F2-77BBE33D2200}"/>
              </a:ext>
            </a:extLst>
          </p:cNvPr>
          <p:cNvCxnSpPr>
            <a:cxnSpLocks/>
          </p:cNvCxnSpPr>
          <p:nvPr/>
        </p:nvCxnSpPr>
        <p:spPr>
          <a:xfrm flipH="1">
            <a:off x="773578" y="5306912"/>
            <a:ext cx="1" cy="179449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634415343"/>
      </p:ext>
    </p:extLst>
  </p:cSld>
  <p:clrMapOvr>
    <a:masterClrMapping/>
  </p:clrMapOvr>
  <p:transition spd="slow" advTm="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500"/>
                                        <p:tgtEl>
                                          <p:spTgt spid="13"/>
                                        </p:tgtEl>
                                      </p:cBhvr>
                                    </p:animEffect>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anim calcmode="lin" valueType="num">
                                      <p:cBhvr>
                                        <p:cTn id="25" dur="500" fill="hold"/>
                                        <p:tgtEl>
                                          <p:spTgt spid="7"/>
                                        </p:tgtEl>
                                        <p:attrNameLst>
                                          <p:attrName>ppt_x</p:attrName>
                                        </p:attrNameLst>
                                      </p:cBhvr>
                                      <p:tavLst>
                                        <p:tav tm="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anim calcmode="lin" valueType="num">
                                      <p:cBhvr>
                                        <p:cTn id="30" dur="500" fill="hold"/>
                                        <p:tgtEl>
                                          <p:spTgt spid="9"/>
                                        </p:tgtEl>
                                        <p:attrNameLst>
                                          <p:attrName>ppt_x</p:attrName>
                                        </p:attrNameLst>
                                      </p:cBhvr>
                                      <p:tavLst>
                                        <p:tav tm="0">
                                          <p:val>
                                            <p:strVal val="#ppt_x"/>
                                          </p:val>
                                        </p:tav>
                                        <p:tav tm="100000">
                                          <p:val>
                                            <p:strVal val="#ppt_x"/>
                                          </p:val>
                                        </p:tav>
                                      </p:tavLst>
                                    </p:anim>
                                    <p:anim calcmode="lin" valueType="num">
                                      <p:cBhvr>
                                        <p:cTn id="31" dur="5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14" presetClass="entr" presetSubtype="1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randombar(horizontal)">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11" grpId="0" animBg="1"/>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组合 90">
            <a:extLst>
              <a:ext uri="{FF2B5EF4-FFF2-40B4-BE49-F238E27FC236}">
                <a16:creationId xmlns:a16="http://schemas.microsoft.com/office/drawing/2014/main" id="{D47AF3E1-964C-4229-8EBA-033878882283}"/>
              </a:ext>
            </a:extLst>
          </p:cNvPr>
          <p:cNvGrpSpPr/>
          <p:nvPr/>
        </p:nvGrpSpPr>
        <p:grpSpPr>
          <a:xfrm>
            <a:off x="-25855" y="1868576"/>
            <a:ext cx="1892755" cy="3120849"/>
            <a:chOff x="-25855" y="1868576"/>
            <a:chExt cx="1892755" cy="3120849"/>
          </a:xfrm>
        </p:grpSpPr>
        <p:sp>
          <p:nvSpPr>
            <p:cNvPr id="10" name="矩形 9"/>
            <p:cNvSpPr/>
            <p:nvPr/>
          </p:nvSpPr>
          <p:spPr>
            <a:xfrm>
              <a:off x="-25855" y="1868576"/>
              <a:ext cx="1892755" cy="3120849"/>
            </a:xfrm>
            <a:prstGeom prst="rect">
              <a:avLst/>
            </a:prstGeom>
            <a:solidFill>
              <a:srgbClr val="121826">
                <a:alpha val="81000"/>
              </a:srgbClr>
            </a:solidFill>
            <a:ln w="12700" cap="flat" cmpd="sng" algn="ctr">
              <a:solidFill>
                <a:srgbClr val="3F434F"/>
              </a:solid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000" b="0" i="0" u="none" strike="noStrike" kern="0" cap="none" spc="600" normalizeH="0" noProof="0" dirty="0">
                <a:ln>
                  <a:noFill/>
                </a:ln>
                <a:solidFill>
                  <a:schemeClr val="bg1">
                    <a:lumMod val="50000"/>
                  </a:schemeClr>
                </a:solidFill>
                <a:effectLst/>
                <a:uLnTx/>
                <a:uFillTx/>
                <a:latin typeface="华文黑体" charset="-122"/>
                <a:ea typeface="华文黑体" charset="-122"/>
                <a:cs typeface="+mn-cs"/>
              </a:endParaRPr>
            </a:p>
          </p:txBody>
        </p:sp>
        <p:sp>
          <p:nvSpPr>
            <p:cNvPr id="56" name="矩形 55">
              <a:extLst>
                <a:ext uri="{FF2B5EF4-FFF2-40B4-BE49-F238E27FC236}">
                  <a16:creationId xmlns:a16="http://schemas.microsoft.com/office/drawing/2014/main" id="{61E5A1F0-0AF5-4928-AA9F-F2338AD936DE}"/>
                </a:ext>
              </a:extLst>
            </p:cNvPr>
            <p:cNvSpPr/>
            <p:nvPr/>
          </p:nvSpPr>
          <p:spPr>
            <a:xfrm>
              <a:off x="60716" y="1994157"/>
              <a:ext cx="1719612" cy="2869687"/>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156544" y="2222113"/>
            <a:ext cx="1523976" cy="2177840"/>
          </a:xfrm>
          <a:prstGeom prst="rect">
            <a:avLst/>
          </a:prstGeom>
          <a:noFill/>
        </p:spPr>
        <p:txBody>
          <a:bodyPr wrap="square" rtlCol="0">
            <a:spAutoFit/>
          </a:bodyPr>
          <a:lstStyle/>
          <a:p>
            <a:pPr algn="dist">
              <a:lnSpc>
                <a:spcPct val="150000"/>
              </a:lnSpc>
            </a:pPr>
            <a:r>
              <a:rPr lang="zh-CN" altLang="en-US" sz="4800" b="1" dirty="0">
                <a:solidFill>
                  <a:schemeClr val="bg1"/>
                </a:solidFill>
                <a:latin typeface="+mj-ea"/>
                <a:ea typeface="+mj-ea"/>
              </a:rPr>
              <a:t>创意</a:t>
            </a:r>
            <a:endParaRPr lang="en-US" altLang="zh-CN" sz="4800" b="1" dirty="0">
              <a:solidFill>
                <a:schemeClr val="bg1"/>
              </a:solidFill>
              <a:latin typeface="+mj-ea"/>
              <a:ea typeface="+mj-ea"/>
            </a:endParaRPr>
          </a:p>
          <a:p>
            <a:pPr algn="dist">
              <a:lnSpc>
                <a:spcPct val="150000"/>
              </a:lnSpc>
            </a:pPr>
            <a:r>
              <a:rPr lang="zh-CN" altLang="en-US" sz="4800" b="1" dirty="0">
                <a:solidFill>
                  <a:schemeClr val="bg1"/>
                </a:solidFill>
                <a:latin typeface="+mj-ea"/>
                <a:ea typeface="+mj-ea"/>
              </a:rPr>
              <a:t>设计</a:t>
            </a:r>
            <a:endParaRPr lang="en-US" altLang="zh-CN" sz="4800" b="1" dirty="0">
              <a:solidFill>
                <a:schemeClr val="bg1"/>
              </a:solidFill>
              <a:latin typeface="+mj-ea"/>
              <a:ea typeface="+mj-ea"/>
            </a:endParaRPr>
          </a:p>
        </p:txBody>
      </p:sp>
      <p:grpSp>
        <p:nvGrpSpPr>
          <p:cNvPr id="92" name="组合 91">
            <a:extLst>
              <a:ext uri="{FF2B5EF4-FFF2-40B4-BE49-F238E27FC236}">
                <a16:creationId xmlns:a16="http://schemas.microsoft.com/office/drawing/2014/main" id="{F81CE43F-8CC5-433C-BBCA-550C9E3AF92C}"/>
              </a:ext>
            </a:extLst>
          </p:cNvPr>
          <p:cNvGrpSpPr/>
          <p:nvPr/>
        </p:nvGrpSpPr>
        <p:grpSpPr>
          <a:xfrm>
            <a:off x="11800974" y="1898052"/>
            <a:ext cx="400110" cy="3061897"/>
            <a:chOff x="11800974" y="1898052"/>
            <a:chExt cx="400110" cy="3061897"/>
          </a:xfrm>
        </p:grpSpPr>
        <p:sp>
          <p:nvSpPr>
            <p:cNvPr id="59" name="矩形 58">
              <a:extLst>
                <a:ext uri="{FF2B5EF4-FFF2-40B4-BE49-F238E27FC236}">
                  <a16:creationId xmlns:a16="http://schemas.microsoft.com/office/drawing/2014/main" id="{052689E6-8502-495A-8400-A321DF613674}"/>
                </a:ext>
              </a:extLst>
            </p:cNvPr>
            <p:cNvSpPr/>
            <p:nvPr/>
          </p:nvSpPr>
          <p:spPr>
            <a:xfrm>
              <a:off x="11836668" y="1898052"/>
              <a:ext cx="355331" cy="3061897"/>
            </a:xfrm>
            <a:prstGeom prst="rect">
              <a:avLst/>
            </a:prstGeom>
            <a:solidFill>
              <a:srgbClr val="121826">
                <a:alpha val="81000"/>
              </a:srgbClr>
            </a:solidFill>
            <a:ln w="12700" cap="flat" cmpd="sng" algn="ctr">
              <a:no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000" b="0" i="0" u="none" strike="noStrike" kern="0" cap="none" spc="600" normalizeH="0" noProof="0" dirty="0">
                <a:ln>
                  <a:noFill/>
                </a:ln>
                <a:solidFill>
                  <a:schemeClr val="bg1">
                    <a:lumMod val="50000"/>
                  </a:schemeClr>
                </a:solidFill>
                <a:effectLst/>
                <a:uLnTx/>
                <a:uFillTx/>
                <a:latin typeface="华文黑体" charset="-122"/>
                <a:ea typeface="华文黑体" charset="-122"/>
                <a:cs typeface="+mn-cs"/>
              </a:endParaRPr>
            </a:p>
          </p:txBody>
        </p:sp>
        <p:sp>
          <p:nvSpPr>
            <p:cNvPr id="61" name="文本框 60">
              <a:extLst>
                <a:ext uri="{FF2B5EF4-FFF2-40B4-BE49-F238E27FC236}">
                  <a16:creationId xmlns:a16="http://schemas.microsoft.com/office/drawing/2014/main" id="{DE2350A1-00D7-4BBA-8A50-4AD3670CAD2C}"/>
                </a:ext>
              </a:extLst>
            </p:cNvPr>
            <p:cNvSpPr txBox="1"/>
            <p:nvPr/>
          </p:nvSpPr>
          <p:spPr>
            <a:xfrm>
              <a:off x="11800974" y="2267624"/>
              <a:ext cx="400110" cy="2322753"/>
            </a:xfrm>
            <a:prstGeom prst="rect">
              <a:avLst/>
            </a:prstGeom>
            <a:noFill/>
          </p:spPr>
          <p:txBody>
            <a:bodyPr vert="eaVert" wrap="square" rtlCol="0">
              <a:spAutoFit/>
            </a:bodyPr>
            <a:lstStyle/>
            <a:p>
              <a:pPr algn="ctr"/>
              <a:r>
                <a:rPr lang="en-US" altLang="zh-CN" sz="1400" dirty="0">
                  <a:solidFill>
                    <a:schemeClr val="bg1"/>
                  </a:solidFill>
                  <a:latin typeface="华文黑体" charset="-122"/>
                  <a:ea typeface="华文黑体" charset="-122"/>
                </a:rPr>
                <a:t>ADD</a:t>
              </a:r>
              <a:r>
                <a:rPr lang="zh-CN" altLang="en-US" sz="1400" dirty="0">
                  <a:solidFill>
                    <a:schemeClr val="bg1"/>
                  </a:solidFill>
                  <a:latin typeface="华文黑体" charset="-122"/>
                  <a:ea typeface="华文黑体" charset="-122"/>
                </a:rPr>
                <a:t>  </a:t>
              </a:r>
              <a:r>
                <a:rPr lang="en-US" altLang="zh-CN" sz="1400" dirty="0">
                  <a:solidFill>
                    <a:schemeClr val="bg1"/>
                  </a:solidFill>
                  <a:latin typeface="华文黑体" charset="-122"/>
                  <a:ea typeface="华文黑体" charset="-122"/>
                </a:rPr>
                <a:t>THE</a:t>
              </a:r>
              <a:r>
                <a:rPr lang="zh-CN" altLang="en-US" sz="1400" dirty="0">
                  <a:solidFill>
                    <a:schemeClr val="bg1"/>
                  </a:solidFill>
                  <a:latin typeface="华文黑体" charset="-122"/>
                  <a:ea typeface="华文黑体" charset="-122"/>
                </a:rPr>
                <a:t>  </a:t>
              </a:r>
              <a:r>
                <a:rPr lang="en-US" altLang="zh-CN" sz="1400" dirty="0">
                  <a:solidFill>
                    <a:schemeClr val="bg1"/>
                  </a:solidFill>
                  <a:latin typeface="华文黑体" charset="-122"/>
                  <a:ea typeface="华文黑体" charset="-122"/>
                </a:rPr>
                <a:t>TITLE</a:t>
              </a:r>
              <a:r>
                <a:rPr lang="zh-CN" altLang="en-US" sz="1400" dirty="0">
                  <a:solidFill>
                    <a:schemeClr val="bg1"/>
                  </a:solidFill>
                  <a:latin typeface="华文黑体" charset="-122"/>
                  <a:ea typeface="华文黑体" charset="-122"/>
                </a:rPr>
                <a:t>  </a:t>
              </a:r>
              <a:r>
                <a:rPr lang="en-US" altLang="zh-CN" sz="1400" dirty="0">
                  <a:solidFill>
                    <a:schemeClr val="bg1"/>
                  </a:solidFill>
                  <a:latin typeface="华文黑体" charset="-122"/>
                  <a:ea typeface="华文黑体" charset="-122"/>
                </a:rPr>
                <a:t>HERE</a:t>
              </a:r>
              <a:endParaRPr lang="zh-CN" altLang="en-US" sz="1400" dirty="0">
                <a:solidFill>
                  <a:schemeClr val="bg1"/>
                </a:solidFill>
                <a:latin typeface="华文黑体" charset="-122"/>
                <a:ea typeface="华文黑体" charset="-122"/>
              </a:endParaRPr>
            </a:p>
          </p:txBody>
        </p:sp>
      </p:grpSp>
      <p:grpSp>
        <p:nvGrpSpPr>
          <p:cNvPr id="90" name="组合 89">
            <a:extLst>
              <a:ext uri="{FF2B5EF4-FFF2-40B4-BE49-F238E27FC236}">
                <a16:creationId xmlns:a16="http://schemas.microsoft.com/office/drawing/2014/main" id="{374A82E5-501C-4723-A4D0-2D7C3E904C31}"/>
              </a:ext>
            </a:extLst>
          </p:cNvPr>
          <p:cNvGrpSpPr/>
          <p:nvPr/>
        </p:nvGrpSpPr>
        <p:grpSpPr>
          <a:xfrm>
            <a:off x="5681878" y="1389302"/>
            <a:ext cx="6119096" cy="4079397"/>
            <a:chOff x="5681878" y="1389302"/>
            <a:chExt cx="6119096" cy="4079397"/>
          </a:xfrm>
        </p:grpSpPr>
        <p:pic>
          <p:nvPicPr>
            <p:cNvPr id="53" name="图片 52">
              <a:extLst>
                <a:ext uri="{FF2B5EF4-FFF2-40B4-BE49-F238E27FC236}">
                  <a16:creationId xmlns:a16="http://schemas.microsoft.com/office/drawing/2014/main" id="{58E2FDD2-6038-4205-A90A-6E3D7F712004}"/>
                </a:ext>
              </a:extLst>
            </p:cNvPr>
            <p:cNvPicPr>
              <a:picLocks noChangeAspect="1"/>
            </p:cNvPicPr>
            <p:nvPr/>
          </p:nvPicPr>
          <p:blipFill>
            <a:blip r:embed="rId12" cstate="print">
              <a:extLst>
                <a:ext uri="{BEBA8EAE-BF5A-486C-A8C5-ECC9F3942E4B}">
                  <a14:imgProps xmlns:a14="http://schemas.microsoft.com/office/drawing/2010/main">
                    <a14:imgLayer r:embed="rId13">
                      <a14:imgEffect>
                        <a14:colorTemperature colorTemp="7200"/>
                      </a14:imgEffect>
                    </a14:imgLayer>
                  </a14:imgProps>
                </a:ext>
                <a:ext uri="{28A0092B-C50C-407E-A947-70E740481C1C}">
                  <a14:useLocalDpi xmlns:a14="http://schemas.microsoft.com/office/drawing/2010/main" val="0"/>
                </a:ext>
              </a:extLst>
            </a:blip>
            <a:stretch>
              <a:fillRect/>
            </a:stretch>
          </p:blipFill>
          <p:spPr>
            <a:xfrm>
              <a:off x="5681878" y="1389302"/>
              <a:ext cx="6119096" cy="4079397"/>
            </a:xfrm>
            <a:prstGeom prst="rect">
              <a:avLst/>
            </a:prstGeom>
            <a:ln w="28575">
              <a:solidFill>
                <a:schemeClr val="bg1"/>
              </a:solidFill>
            </a:ln>
            <a:effectLst>
              <a:outerShdw blurRad="50800" dist="38100" dir="2700000" algn="tl" rotWithShape="0">
                <a:prstClr val="black">
                  <a:alpha val="40000"/>
                </a:prstClr>
              </a:outerShdw>
            </a:effectLst>
          </p:spPr>
        </p:pic>
        <p:sp>
          <p:nvSpPr>
            <p:cNvPr id="63" name="PA_椭圆 62">
              <a:extLst>
                <a:ext uri="{FF2B5EF4-FFF2-40B4-BE49-F238E27FC236}">
                  <a16:creationId xmlns:a16="http://schemas.microsoft.com/office/drawing/2014/main" id="{3E3F8664-5CEC-4134-9788-6B2B5D28BC4E}"/>
                </a:ext>
              </a:extLst>
            </p:cNvPr>
            <p:cNvSpPr/>
            <p:nvPr>
              <p:custDataLst>
                <p:tags r:id="rId6"/>
              </p:custDataLst>
            </p:nvPr>
          </p:nvSpPr>
          <p:spPr>
            <a:xfrm>
              <a:off x="6096000" y="1798621"/>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_椭圆 62">
              <a:extLst>
                <a:ext uri="{FF2B5EF4-FFF2-40B4-BE49-F238E27FC236}">
                  <a16:creationId xmlns:a16="http://schemas.microsoft.com/office/drawing/2014/main" id="{44D40BFA-963A-436C-ADB7-B10895EFE2B5}"/>
                </a:ext>
              </a:extLst>
            </p:cNvPr>
            <p:cNvSpPr/>
            <p:nvPr>
              <p:custDataLst>
                <p:tags r:id="rId7"/>
              </p:custDataLst>
            </p:nvPr>
          </p:nvSpPr>
          <p:spPr>
            <a:xfrm>
              <a:off x="6096000" y="4889315"/>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_椭圆 62">
              <a:extLst>
                <a:ext uri="{FF2B5EF4-FFF2-40B4-BE49-F238E27FC236}">
                  <a16:creationId xmlns:a16="http://schemas.microsoft.com/office/drawing/2014/main" id="{C839F838-017D-4525-9CCA-31D54D3AF771}"/>
                </a:ext>
              </a:extLst>
            </p:cNvPr>
            <p:cNvSpPr/>
            <p:nvPr>
              <p:custDataLst>
                <p:tags r:id="rId8"/>
              </p:custDataLst>
            </p:nvPr>
          </p:nvSpPr>
          <p:spPr>
            <a:xfrm>
              <a:off x="11278532" y="1799979"/>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PA_椭圆 62">
              <a:extLst>
                <a:ext uri="{FF2B5EF4-FFF2-40B4-BE49-F238E27FC236}">
                  <a16:creationId xmlns:a16="http://schemas.microsoft.com/office/drawing/2014/main" id="{E12B72F8-9B36-479E-A047-2A36F465A5B4}"/>
                </a:ext>
              </a:extLst>
            </p:cNvPr>
            <p:cNvSpPr/>
            <p:nvPr>
              <p:custDataLst>
                <p:tags r:id="rId9"/>
              </p:custDataLst>
            </p:nvPr>
          </p:nvSpPr>
          <p:spPr>
            <a:xfrm>
              <a:off x="11278532" y="4768659"/>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8" name="PA_直接连接符 67">
            <a:extLst>
              <a:ext uri="{FF2B5EF4-FFF2-40B4-BE49-F238E27FC236}">
                <a16:creationId xmlns:a16="http://schemas.microsoft.com/office/drawing/2014/main" id="{99986BBA-E5D6-40EC-9419-0A120AB99CA7}"/>
              </a:ext>
            </a:extLst>
          </p:cNvPr>
          <p:cNvCxnSpPr>
            <a:cxnSpLocks/>
          </p:cNvCxnSpPr>
          <p:nvPr>
            <p:custDataLst>
              <p:tags r:id="rId1"/>
            </p:custDataLst>
          </p:nvPr>
        </p:nvCxnSpPr>
        <p:spPr>
          <a:xfrm>
            <a:off x="1866900" y="1873423"/>
            <a:ext cx="4333864" cy="17273"/>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1" name="PA_直接连接符 67">
            <a:extLst>
              <a:ext uri="{FF2B5EF4-FFF2-40B4-BE49-F238E27FC236}">
                <a16:creationId xmlns:a16="http://schemas.microsoft.com/office/drawing/2014/main" id="{23BE7F4B-FA8D-4BFD-B3AE-8A14AE3CCDFB}"/>
              </a:ext>
            </a:extLst>
          </p:cNvPr>
          <p:cNvCxnSpPr>
            <a:cxnSpLocks/>
          </p:cNvCxnSpPr>
          <p:nvPr>
            <p:custDataLst>
              <p:tags r:id="rId2"/>
            </p:custDataLst>
          </p:nvPr>
        </p:nvCxnSpPr>
        <p:spPr>
          <a:xfrm>
            <a:off x="1866900" y="4979704"/>
            <a:ext cx="4346576" cy="17324"/>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2" name="PA_直接连接符 67">
            <a:extLst>
              <a:ext uri="{FF2B5EF4-FFF2-40B4-BE49-F238E27FC236}">
                <a16:creationId xmlns:a16="http://schemas.microsoft.com/office/drawing/2014/main" id="{20FB05F8-BF36-4751-8CD1-1F6FBA2B5338}"/>
              </a:ext>
            </a:extLst>
          </p:cNvPr>
          <p:cNvCxnSpPr>
            <a:cxnSpLocks/>
          </p:cNvCxnSpPr>
          <p:nvPr>
            <p:custDataLst>
              <p:tags r:id="rId3"/>
            </p:custDataLst>
          </p:nvPr>
        </p:nvCxnSpPr>
        <p:spPr>
          <a:xfrm flipH="1">
            <a:off x="11375835" y="2"/>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3" name="PA_直接连接符 67">
            <a:extLst>
              <a:ext uri="{FF2B5EF4-FFF2-40B4-BE49-F238E27FC236}">
                <a16:creationId xmlns:a16="http://schemas.microsoft.com/office/drawing/2014/main" id="{9609B540-53C1-4A24-A882-D1512DBDF2EA}"/>
              </a:ext>
            </a:extLst>
          </p:cNvPr>
          <p:cNvCxnSpPr>
            <a:cxnSpLocks/>
          </p:cNvCxnSpPr>
          <p:nvPr>
            <p:custDataLst>
              <p:tags r:id="rId4"/>
            </p:custDataLst>
          </p:nvPr>
        </p:nvCxnSpPr>
        <p:spPr>
          <a:xfrm flipH="1">
            <a:off x="11367880" y="4862073"/>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9" name="文本框 78">
            <a:extLst>
              <a:ext uri="{FF2B5EF4-FFF2-40B4-BE49-F238E27FC236}">
                <a16:creationId xmlns:a16="http://schemas.microsoft.com/office/drawing/2014/main" id="{15EF0C67-A7A7-421E-828F-D85888CCEBF6}"/>
              </a:ext>
            </a:extLst>
          </p:cNvPr>
          <p:cNvSpPr txBox="1"/>
          <p:nvPr/>
        </p:nvSpPr>
        <p:spPr>
          <a:xfrm>
            <a:off x="2219669" y="1917066"/>
            <a:ext cx="2904651" cy="3046988"/>
          </a:xfrm>
          <a:prstGeom prst="rect">
            <a:avLst/>
          </a:prstGeom>
          <a:noFill/>
        </p:spPr>
        <p:txBody>
          <a:bodyPr wrap="square" rtlCol="0">
            <a:spAutoFit/>
          </a:bodyPr>
          <a:lstStyle/>
          <a:p>
            <a:pPr algn="dist"/>
            <a:r>
              <a:rPr lang="zh-CN" altLang="en-US" sz="9600" dirty="0">
                <a:latin typeface="+mj-ea"/>
                <a:ea typeface="+mj-ea"/>
              </a:rPr>
              <a:t>感谢</a:t>
            </a:r>
            <a:endParaRPr lang="en-US" altLang="zh-CN" sz="9600" dirty="0">
              <a:latin typeface="+mj-ea"/>
              <a:ea typeface="+mj-ea"/>
            </a:endParaRPr>
          </a:p>
          <a:p>
            <a:pPr algn="dist"/>
            <a:r>
              <a:rPr lang="zh-CN" altLang="en-US" sz="9600" dirty="0">
                <a:latin typeface="+mj-ea"/>
                <a:ea typeface="+mj-ea"/>
              </a:rPr>
              <a:t>聆听</a:t>
            </a:r>
            <a:endParaRPr lang="en-US" altLang="zh-CN" sz="9600" dirty="0">
              <a:latin typeface="+mj-ea"/>
              <a:ea typeface="+mj-ea"/>
            </a:endParaRPr>
          </a:p>
        </p:txBody>
      </p:sp>
      <p:sp>
        <p:nvSpPr>
          <p:cNvPr id="80" name="文本框 79">
            <a:extLst>
              <a:ext uri="{FF2B5EF4-FFF2-40B4-BE49-F238E27FC236}">
                <a16:creationId xmlns:a16="http://schemas.microsoft.com/office/drawing/2014/main" id="{2294F84D-7B9A-4901-9A3B-7A744757828E}"/>
              </a:ext>
            </a:extLst>
          </p:cNvPr>
          <p:cNvSpPr txBox="1"/>
          <p:nvPr/>
        </p:nvSpPr>
        <p:spPr>
          <a:xfrm>
            <a:off x="455833" y="14445"/>
            <a:ext cx="1397455" cy="461665"/>
          </a:xfrm>
          <a:prstGeom prst="rect">
            <a:avLst/>
          </a:prstGeom>
          <a:noFill/>
        </p:spPr>
        <p:txBody>
          <a:bodyPr wrap="square" rtlCol="0">
            <a:spAutoFit/>
          </a:bodyPr>
          <a:lstStyle/>
          <a:p>
            <a:pPr algn="ctr"/>
            <a:r>
              <a:rPr lang="en-US" altLang="zh-CN" sz="2400" dirty="0">
                <a:solidFill>
                  <a:srgbClr val="3F434F"/>
                </a:solidFill>
                <a:latin typeface="Baskerville Old Face" panose="02020602080505020303" pitchFamily="18" charset="0"/>
                <a:ea typeface="华文黑体" charset="-122"/>
              </a:rPr>
              <a:t>LOGO</a:t>
            </a:r>
          </a:p>
        </p:txBody>
      </p:sp>
      <p:sp>
        <p:nvSpPr>
          <p:cNvPr id="84" name="PA_椭圆 62">
            <a:extLst>
              <a:ext uri="{FF2B5EF4-FFF2-40B4-BE49-F238E27FC236}">
                <a16:creationId xmlns:a16="http://schemas.microsoft.com/office/drawing/2014/main" id="{2AC6A065-2A07-46D6-AB77-ED76FBFFE010}"/>
              </a:ext>
            </a:extLst>
          </p:cNvPr>
          <p:cNvSpPr/>
          <p:nvPr>
            <p:custDataLst>
              <p:tags r:id="rId5"/>
            </p:custDataLst>
          </p:nvPr>
        </p:nvSpPr>
        <p:spPr>
          <a:xfrm>
            <a:off x="302407" y="126057"/>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06800501"/>
      </p:ext>
    </p:extLst>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500" fill="hold"/>
                                        <p:tgtEl>
                                          <p:spTgt spid="84"/>
                                        </p:tgtEl>
                                        <p:attrNameLst>
                                          <p:attrName>ppt_w</p:attrName>
                                        </p:attrNameLst>
                                      </p:cBhvr>
                                      <p:tavLst>
                                        <p:tav tm="0">
                                          <p:val>
                                            <p:fltVal val="0"/>
                                          </p:val>
                                        </p:tav>
                                        <p:tav tm="100000">
                                          <p:val>
                                            <p:strVal val="#ppt_w"/>
                                          </p:val>
                                        </p:tav>
                                      </p:tavLst>
                                    </p:anim>
                                    <p:anim calcmode="lin" valueType="num">
                                      <p:cBhvr>
                                        <p:cTn id="8" dur="500" fill="hold"/>
                                        <p:tgtEl>
                                          <p:spTgt spid="84"/>
                                        </p:tgtEl>
                                        <p:attrNameLst>
                                          <p:attrName>ppt_h</p:attrName>
                                        </p:attrNameLst>
                                      </p:cBhvr>
                                      <p:tavLst>
                                        <p:tav tm="0">
                                          <p:val>
                                            <p:fltVal val="0"/>
                                          </p:val>
                                        </p:tav>
                                        <p:tav tm="100000">
                                          <p:val>
                                            <p:strVal val="#ppt_h"/>
                                          </p:val>
                                        </p:tav>
                                      </p:tavLst>
                                    </p:anim>
                                    <p:animEffect transition="in" filter="fade">
                                      <p:cBhvr>
                                        <p:cTn id="9" dur="500"/>
                                        <p:tgtEl>
                                          <p:spTgt spid="84"/>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80"/>
                                        </p:tgtEl>
                                        <p:attrNameLst>
                                          <p:attrName>style.visibility</p:attrName>
                                        </p:attrNameLst>
                                      </p:cBhvr>
                                      <p:to>
                                        <p:strVal val="visible"/>
                                      </p:to>
                                    </p:set>
                                    <p:anim calcmode="lin" valueType="num">
                                      <p:cBhvr additive="base">
                                        <p:cTn id="13" dur="500"/>
                                        <p:tgtEl>
                                          <p:spTgt spid="80"/>
                                        </p:tgtEl>
                                        <p:attrNameLst>
                                          <p:attrName>ppt_x</p:attrName>
                                        </p:attrNameLst>
                                      </p:cBhvr>
                                      <p:tavLst>
                                        <p:tav tm="0">
                                          <p:val>
                                            <p:strVal val="#ppt_x-#ppt_w*1.125000"/>
                                          </p:val>
                                        </p:tav>
                                        <p:tav tm="100000">
                                          <p:val>
                                            <p:strVal val="#ppt_x"/>
                                          </p:val>
                                        </p:tav>
                                      </p:tavLst>
                                    </p:anim>
                                    <p:animEffect transition="in" filter="wipe(right)">
                                      <p:cBhvr>
                                        <p:cTn id="14" dur="500"/>
                                        <p:tgtEl>
                                          <p:spTgt spid="80"/>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90"/>
                                        </p:tgtEl>
                                        <p:attrNameLst>
                                          <p:attrName>style.visibility</p:attrName>
                                        </p:attrNameLst>
                                      </p:cBhvr>
                                      <p:to>
                                        <p:strVal val="visible"/>
                                      </p:to>
                                    </p:set>
                                    <p:anim calcmode="lin" valueType="num">
                                      <p:cBhvr>
                                        <p:cTn id="18" dur="500" decel="50000" fill="hold">
                                          <p:stCondLst>
                                            <p:cond delay="0"/>
                                          </p:stCondLst>
                                        </p:cTn>
                                        <p:tgtEl>
                                          <p:spTgt spid="90"/>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90"/>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90"/>
                                        </p:tgtEl>
                                        <p:attrNameLst>
                                          <p:attrName>ppt_w</p:attrName>
                                        </p:attrNameLst>
                                      </p:cBhvr>
                                      <p:tavLst>
                                        <p:tav tm="0">
                                          <p:val>
                                            <p:strVal val="#ppt_w*.05"/>
                                          </p:val>
                                        </p:tav>
                                        <p:tav tm="100000">
                                          <p:val>
                                            <p:strVal val="#ppt_w"/>
                                          </p:val>
                                        </p:tav>
                                      </p:tavLst>
                                    </p:anim>
                                    <p:anim calcmode="lin" valueType="num">
                                      <p:cBhvr>
                                        <p:cTn id="21" dur="1000" fill="hold"/>
                                        <p:tgtEl>
                                          <p:spTgt spid="90"/>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90"/>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90"/>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90"/>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90"/>
                                        </p:tgtEl>
                                      </p:cBhvr>
                                    </p:animEffect>
                                  </p:childTnLst>
                                </p:cTn>
                              </p:par>
                            </p:childTnLst>
                          </p:cTn>
                        </p:par>
                        <p:par>
                          <p:cTn id="26" fill="hold">
                            <p:stCondLst>
                              <p:cond delay="2000"/>
                            </p:stCondLst>
                            <p:childTnLst>
                              <p:par>
                                <p:cTn id="27" presetID="17" presetClass="entr" presetSubtype="1" fill="hold" nodeType="afterEffect">
                                  <p:stCondLst>
                                    <p:cond delay="0"/>
                                  </p:stCondLst>
                                  <p:childTnLst>
                                    <p:set>
                                      <p:cBhvr>
                                        <p:cTn id="28" dur="1" fill="hold">
                                          <p:stCondLst>
                                            <p:cond delay="0"/>
                                          </p:stCondLst>
                                        </p:cTn>
                                        <p:tgtEl>
                                          <p:spTgt spid="72"/>
                                        </p:tgtEl>
                                        <p:attrNameLst>
                                          <p:attrName>style.visibility</p:attrName>
                                        </p:attrNameLst>
                                      </p:cBhvr>
                                      <p:to>
                                        <p:strVal val="visible"/>
                                      </p:to>
                                    </p:set>
                                    <p:anim calcmode="lin" valueType="num">
                                      <p:cBhvr>
                                        <p:cTn id="29" dur="500" fill="hold"/>
                                        <p:tgtEl>
                                          <p:spTgt spid="72"/>
                                        </p:tgtEl>
                                        <p:attrNameLst>
                                          <p:attrName>ppt_x</p:attrName>
                                        </p:attrNameLst>
                                      </p:cBhvr>
                                      <p:tavLst>
                                        <p:tav tm="0">
                                          <p:val>
                                            <p:strVal val="#ppt_x"/>
                                          </p:val>
                                        </p:tav>
                                        <p:tav tm="100000">
                                          <p:val>
                                            <p:strVal val="#ppt_x"/>
                                          </p:val>
                                        </p:tav>
                                      </p:tavLst>
                                    </p:anim>
                                    <p:anim calcmode="lin" valueType="num">
                                      <p:cBhvr>
                                        <p:cTn id="30" dur="500" fill="hold"/>
                                        <p:tgtEl>
                                          <p:spTgt spid="72"/>
                                        </p:tgtEl>
                                        <p:attrNameLst>
                                          <p:attrName>ppt_y</p:attrName>
                                        </p:attrNameLst>
                                      </p:cBhvr>
                                      <p:tavLst>
                                        <p:tav tm="0">
                                          <p:val>
                                            <p:strVal val="#ppt_y-#ppt_h/2"/>
                                          </p:val>
                                        </p:tav>
                                        <p:tav tm="100000">
                                          <p:val>
                                            <p:strVal val="#ppt_y"/>
                                          </p:val>
                                        </p:tav>
                                      </p:tavLst>
                                    </p:anim>
                                    <p:anim calcmode="lin" valueType="num">
                                      <p:cBhvr>
                                        <p:cTn id="31" dur="500" fill="hold"/>
                                        <p:tgtEl>
                                          <p:spTgt spid="72"/>
                                        </p:tgtEl>
                                        <p:attrNameLst>
                                          <p:attrName>ppt_w</p:attrName>
                                        </p:attrNameLst>
                                      </p:cBhvr>
                                      <p:tavLst>
                                        <p:tav tm="0">
                                          <p:val>
                                            <p:strVal val="#ppt_w"/>
                                          </p:val>
                                        </p:tav>
                                        <p:tav tm="100000">
                                          <p:val>
                                            <p:strVal val="#ppt_w"/>
                                          </p:val>
                                        </p:tav>
                                      </p:tavLst>
                                    </p:anim>
                                    <p:anim calcmode="lin" valueType="num">
                                      <p:cBhvr>
                                        <p:cTn id="32" dur="500" fill="hold"/>
                                        <p:tgtEl>
                                          <p:spTgt spid="72"/>
                                        </p:tgtEl>
                                        <p:attrNameLst>
                                          <p:attrName>ppt_h</p:attrName>
                                        </p:attrNameLst>
                                      </p:cBhvr>
                                      <p:tavLst>
                                        <p:tav tm="0">
                                          <p:val>
                                            <p:fltVal val="0"/>
                                          </p:val>
                                        </p:tav>
                                        <p:tav tm="100000">
                                          <p:val>
                                            <p:strVal val="#ppt_h"/>
                                          </p:val>
                                        </p:tav>
                                      </p:tavLst>
                                    </p:anim>
                                  </p:childTnLst>
                                </p:cTn>
                              </p:par>
                            </p:childTnLst>
                          </p:cTn>
                        </p:par>
                        <p:par>
                          <p:cTn id="33" fill="hold">
                            <p:stCondLst>
                              <p:cond delay="2500"/>
                            </p:stCondLst>
                            <p:childTnLst>
                              <p:par>
                                <p:cTn id="34" presetID="17" presetClass="entr" presetSubtype="1" fill="hold" nodeType="afterEffect">
                                  <p:stCondLst>
                                    <p:cond delay="0"/>
                                  </p:stCondLst>
                                  <p:childTnLst>
                                    <p:set>
                                      <p:cBhvr>
                                        <p:cTn id="35" dur="1" fill="hold">
                                          <p:stCondLst>
                                            <p:cond delay="0"/>
                                          </p:stCondLst>
                                        </p:cTn>
                                        <p:tgtEl>
                                          <p:spTgt spid="73"/>
                                        </p:tgtEl>
                                        <p:attrNameLst>
                                          <p:attrName>style.visibility</p:attrName>
                                        </p:attrNameLst>
                                      </p:cBhvr>
                                      <p:to>
                                        <p:strVal val="visible"/>
                                      </p:to>
                                    </p:set>
                                    <p:anim calcmode="lin" valueType="num">
                                      <p:cBhvr>
                                        <p:cTn id="36" dur="500" fill="hold"/>
                                        <p:tgtEl>
                                          <p:spTgt spid="73"/>
                                        </p:tgtEl>
                                        <p:attrNameLst>
                                          <p:attrName>ppt_x</p:attrName>
                                        </p:attrNameLst>
                                      </p:cBhvr>
                                      <p:tavLst>
                                        <p:tav tm="0">
                                          <p:val>
                                            <p:strVal val="#ppt_x"/>
                                          </p:val>
                                        </p:tav>
                                        <p:tav tm="100000">
                                          <p:val>
                                            <p:strVal val="#ppt_x"/>
                                          </p:val>
                                        </p:tav>
                                      </p:tavLst>
                                    </p:anim>
                                    <p:anim calcmode="lin" valueType="num">
                                      <p:cBhvr>
                                        <p:cTn id="37" dur="500" fill="hold"/>
                                        <p:tgtEl>
                                          <p:spTgt spid="73"/>
                                        </p:tgtEl>
                                        <p:attrNameLst>
                                          <p:attrName>ppt_y</p:attrName>
                                        </p:attrNameLst>
                                      </p:cBhvr>
                                      <p:tavLst>
                                        <p:tav tm="0">
                                          <p:val>
                                            <p:strVal val="#ppt_y-#ppt_h/2"/>
                                          </p:val>
                                        </p:tav>
                                        <p:tav tm="100000">
                                          <p:val>
                                            <p:strVal val="#ppt_y"/>
                                          </p:val>
                                        </p:tav>
                                      </p:tavLst>
                                    </p:anim>
                                    <p:anim calcmode="lin" valueType="num">
                                      <p:cBhvr>
                                        <p:cTn id="38" dur="500" fill="hold"/>
                                        <p:tgtEl>
                                          <p:spTgt spid="73"/>
                                        </p:tgtEl>
                                        <p:attrNameLst>
                                          <p:attrName>ppt_w</p:attrName>
                                        </p:attrNameLst>
                                      </p:cBhvr>
                                      <p:tavLst>
                                        <p:tav tm="0">
                                          <p:val>
                                            <p:strVal val="#ppt_w"/>
                                          </p:val>
                                        </p:tav>
                                        <p:tav tm="100000">
                                          <p:val>
                                            <p:strVal val="#ppt_w"/>
                                          </p:val>
                                        </p:tav>
                                      </p:tavLst>
                                    </p:anim>
                                    <p:anim calcmode="lin" valueType="num">
                                      <p:cBhvr>
                                        <p:cTn id="39" dur="500" fill="hold"/>
                                        <p:tgtEl>
                                          <p:spTgt spid="73"/>
                                        </p:tgtEl>
                                        <p:attrNameLst>
                                          <p:attrName>ppt_h</p:attrName>
                                        </p:attrNameLst>
                                      </p:cBhvr>
                                      <p:tavLst>
                                        <p:tav tm="0">
                                          <p:val>
                                            <p:fltVal val="0"/>
                                          </p:val>
                                        </p:tav>
                                        <p:tav tm="100000">
                                          <p:val>
                                            <p:strVal val="#ppt_h"/>
                                          </p:val>
                                        </p:tav>
                                      </p:tavLst>
                                    </p:anim>
                                  </p:childTnLst>
                                </p:cTn>
                              </p:par>
                            </p:childTnLst>
                          </p:cTn>
                        </p:par>
                        <p:par>
                          <p:cTn id="40" fill="hold">
                            <p:stCondLst>
                              <p:cond delay="3000"/>
                            </p:stCondLst>
                            <p:childTnLst>
                              <p:par>
                                <p:cTn id="41" presetID="17" presetClass="entr" presetSubtype="2"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ppt_x</p:attrName>
                                        </p:attrNameLst>
                                      </p:cBhvr>
                                      <p:tavLst>
                                        <p:tav tm="0">
                                          <p:val>
                                            <p:strVal val="#ppt_x+#ppt_w/2"/>
                                          </p:val>
                                        </p:tav>
                                        <p:tav tm="100000">
                                          <p:val>
                                            <p:strVal val="#ppt_x"/>
                                          </p:val>
                                        </p:tav>
                                      </p:tavLst>
                                    </p:anim>
                                    <p:anim calcmode="lin" valueType="num">
                                      <p:cBhvr>
                                        <p:cTn id="44" dur="500" fill="hold"/>
                                        <p:tgtEl>
                                          <p:spTgt spid="68"/>
                                        </p:tgtEl>
                                        <p:attrNameLst>
                                          <p:attrName>ppt_y</p:attrName>
                                        </p:attrNameLst>
                                      </p:cBhvr>
                                      <p:tavLst>
                                        <p:tav tm="0">
                                          <p:val>
                                            <p:strVal val="#ppt_y"/>
                                          </p:val>
                                        </p:tav>
                                        <p:tav tm="100000">
                                          <p:val>
                                            <p:strVal val="#ppt_y"/>
                                          </p:val>
                                        </p:tav>
                                      </p:tavLst>
                                    </p:anim>
                                    <p:anim calcmode="lin" valueType="num">
                                      <p:cBhvr>
                                        <p:cTn id="45" dur="500" fill="hold"/>
                                        <p:tgtEl>
                                          <p:spTgt spid="68"/>
                                        </p:tgtEl>
                                        <p:attrNameLst>
                                          <p:attrName>ppt_w</p:attrName>
                                        </p:attrNameLst>
                                      </p:cBhvr>
                                      <p:tavLst>
                                        <p:tav tm="0">
                                          <p:val>
                                            <p:fltVal val="0"/>
                                          </p:val>
                                        </p:tav>
                                        <p:tav tm="100000">
                                          <p:val>
                                            <p:strVal val="#ppt_w"/>
                                          </p:val>
                                        </p:tav>
                                      </p:tavLst>
                                    </p:anim>
                                    <p:anim calcmode="lin" valueType="num">
                                      <p:cBhvr>
                                        <p:cTn id="46" dur="500" fill="hold"/>
                                        <p:tgtEl>
                                          <p:spTgt spid="68"/>
                                        </p:tgtEl>
                                        <p:attrNameLst>
                                          <p:attrName>ppt_h</p:attrName>
                                        </p:attrNameLst>
                                      </p:cBhvr>
                                      <p:tavLst>
                                        <p:tav tm="0">
                                          <p:val>
                                            <p:strVal val="#ppt_h"/>
                                          </p:val>
                                        </p:tav>
                                        <p:tav tm="100000">
                                          <p:val>
                                            <p:strVal val="#ppt_h"/>
                                          </p:val>
                                        </p:tav>
                                      </p:tavLst>
                                    </p:anim>
                                  </p:childTnLst>
                                </p:cTn>
                              </p:par>
                              <p:par>
                                <p:cTn id="47" presetID="17" presetClass="entr" presetSubtype="2" fill="hold" nodeType="with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p:cTn id="49" dur="500" fill="hold"/>
                                        <p:tgtEl>
                                          <p:spTgt spid="71"/>
                                        </p:tgtEl>
                                        <p:attrNameLst>
                                          <p:attrName>ppt_x</p:attrName>
                                        </p:attrNameLst>
                                      </p:cBhvr>
                                      <p:tavLst>
                                        <p:tav tm="0">
                                          <p:val>
                                            <p:strVal val="#ppt_x+#ppt_w/2"/>
                                          </p:val>
                                        </p:tav>
                                        <p:tav tm="100000">
                                          <p:val>
                                            <p:strVal val="#ppt_x"/>
                                          </p:val>
                                        </p:tav>
                                      </p:tavLst>
                                    </p:anim>
                                    <p:anim calcmode="lin" valueType="num">
                                      <p:cBhvr>
                                        <p:cTn id="50" dur="500" fill="hold"/>
                                        <p:tgtEl>
                                          <p:spTgt spid="71"/>
                                        </p:tgtEl>
                                        <p:attrNameLst>
                                          <p:attrName>ppt_y</p:attrName>
                                        </p:attrNameLst>
                                      </p:cBhvr>
                                      <p:tavLst>
                                        <p:tav tm="0">
                                          <p:val>
                                            <p:strVal val="#ppt_y"/>
                                          </p:val>
                                        </p:tav>
                                        <p:tav tm="100000">
                                          <p:val>
                                            <p:strVal val="#ppt_y"/>
                                          </p:val>
                                        </p:tav>
                                      </p:tavLst>
                                    </p:anim>
                                    <p:anim calcmode="lin" valueType="num">
                                      <p:cBhvr>
                                        <p:cTn id="51" dur="500" fill="hold"/>
                                        <p:tgtEl>
                                          <p:spTgt spid="71"/>
                                        </p:tgtEl>
                                        <p:attrNameLst>
                                          <p:attrName>ppt_w</p:attrName>
                                        </p:attrNameLst>
                                      </p:cBhvr>
                                      <p:tavLst>
                                        <p:tav tm="0">
                                          <p:val>
                                            <p:fltVal val="0"/>
                                          </p:val>
                                        </p:tav>
                                        <p:tav tm="100000">
                                          <p:val>
                                            <p:strVal val="#ppt_w"/>
                                          </p:val>
                                        </p:tav>
                                      </p:tavLst>
                                    </p:anim>
                                    <p:anim calcmode="lin" valueType="num">
                                      <p:cBhvr>
                                        <p:cTn id="52" dur="500" fill="hold"/>
                                        <p:tgtEl>
                                          <p:spTgt spid="71"/>
                                        </p:tgtEl>
                                        <p:attrNameLst>
                                          <p:attrName>ppt_h</p:attrName>
                                        </p:attrNameLst>
                                      </p:cBhvr>
                                      <p:tavLst>
                                        <p:tav tm="0">
                                          <p:val>
                                            <p:strVal val="#ppt_h"/>
                                          </p:val>
                                        </p:tav>
                                        <p:tav tm="100000">
                                          <p:val>
                                            <p:strVal val="#ppt_h"/>
                                          </p:val>
                                        </p:tav>
                                      </p:tavLst>
                                    </p:anim>
                                  </p:childTnLst>
                                </p:cTn>
                              </p:par>
                            </p:childTnLst>
                          </p:cTn>
                        </p:par>
                        <p:par>
                          <p:cTn id="53" fill="hold">
                            <p:stCondLst>
                              <p:cond delay="3500"/>
                            </p:stCondLst>
                            <p:childTnLst>
                              <p:par>
                                <p:cTn id="54" presetID="17" presetClass="entr" presetSubtype="2" fill="hold" nodeType="afterEffect">
                                  <p:stCondLst>
                                    <p:cond delay="0"/>
                                  </p:stCondLst>
                                  <p:childTnLst>
                                    <p:set>
                                      <p:cBhvr>
                                        <p:cTn id="55" dur="1" fill="hold">
                                          <p:stCondLst>
                                            <p:cond delay="0"/>
                                          </p:stCondLst>
                                        </p:cTn>
                                        <p:tgtEl>
                                          <p:spTgt spid="91"/>
                                        </p:tgtEl>
                                        <p:attrNameLst>
                                          <p:attrName>style.visibility</p:attrName>
                                        </p:attrNameLst>
                                      </p:cBhvr>
                                      <p:to>
                                        <p:strVal val="visible"/>
                                      </p:to>
                                    </p:set>
                                    <p:anim calcmode="lin" valueType="num">
                                      <p:cBhvr>
                                        <p:cTn id="56" dur="500" fill="hold"/>
                                        <p:tgtEl>
                                          <p:spTgt spid="91"/>
                                        </p:tgtEl>
                                        <p:attrNameLst>
                                          <p:attrName>ppt_x</p:attrName>
                                        </p:attrNameLst>
                                      </p:cBhvr>
                                      <p:tavLst>
                                        <p:tav tm="0">
                                          <p:val>
                                            <p:strVal val="#ppt_x+#ppt_w/2"/>
                                          </p:val>
                                        </p:tav>
                                        <p:tav tm="100000">
                                          <p:val>
                                            <p:strVal val="#ppt_x"/>
                                          </p:val>
                                        </p:tav>
                                      </p:tavLst>
                                    </p:anim>
                                    <p:anim calcmode="lin" valueType="num">
                                      <p:cBhvr>
                                        <p:cTn id="57" dur="500" fill="hold"/>
                                        <p:tgtEl>
                                          <p:spTgt spid="91"/>
                                        </p:tgtEl>
                                        <p:attrNameLst>
                                          <p:attrName>ppt_y</p:attrName>
                                        </p:attrNameLst>
                                      </p:cBhvr>
                                      <p:tavLst>
                                        <p:tav tm="0">
                                          <p:val>
                                            <p:strVal val="#ppt_y"/>
                                          </p:val>
                                        </p:tav>
                                        <p:tav tm="100000">
                                          <p:val>
                                            <p:strVal val="#ppt_y"/>
                                          </p:val>
                                        </p:tav>
                                      </p:tavLst>
                                    </p:anim>
                                    <p:anim calcmode="lin" valueType="num">
                                      <p:cBhvr>
                                        <p:cTn id="58" dur="500" fill="hold"/>
                                        <p:tgtEl>
                                          <p:spTgt spid="91"/>
                                        </p:tgtEl>
                                        <p:attrNameLst>
                                          <p:attrName>ppt_w</p:attrName>
                                        </p:attrNameLst>
                                      </p:cBhvr>
                                      <p:tavLst>
                                        <p:tav tm="0">
                                          <p:val>
                                            <p:fltVal val="0"/>
                                          </p:val>
                                        </p:tav>
                                        <p:tav tm="100000">
                                          <p:val>
                                            <p:strVal val="#ppt_w"/>
                                          </p:val>
                                        </p:tav>
                                      </p:tavLst>
                                    </p:anim>
                                    <p:anim calcmode="lin" valueType="num">
                                      <p:cBhvr>
                                        <p:cTn id="59" dur="500" fill="hold"/>
                                        <p:tgtEl>
                                          <p:spTgt spid="91"/>
                                        </p:tgtEl>
                                        <p:attrNameLst>
                                          <p:attrName>ppt_h</p:attrName>
                                        </p:attrNameLst>
                                      </p:cBhvr>
                                      <p:tavLst>
                                        <p:tav tm="0">
                                          <p:val>
                                            <p:strVal val="#ppt_h"/>
                                          </p:val>
                                        </p:tav>
                                        <p:tav tm="100000">
                                          <p:val>
                                            <p:strVal val="#ppt_h"/>
                                          </p:val>
                                        </p:tav>
                                      </p:tavLst>
                                    </p:anim>
                                  </p:childTnLst>
                                </p:cTn>
                              </p:par>
                              <p:par>
                                <p:cTn id="60" presetID="12" presetClass="entr" presetSubtype="8" fill="hold" nodeType="withEffect">
                                  <p:stCondLst>
                                    <p:cond delay="0"/>
                                  </p:stCondLst>
                                  <p:childTnLst>
                                    <p:set>
                                      <p:cBhvr>
                                        <p:cTn id="61" dur="1" fill="hold">
                                          <p:stCondLst>
                                            <p:cond delay="0"/>
                                          </p:stCondLst>
                                        </p:cTn>
                                        <p:tgtEl>
                                          <p:spTgt spid="92"/>
                                        </p:tgtEl>
                                        <p:attrNameLst>
                                          <p:attrName>style.visibility</p:attrName>
                                        </p:attrNameLst>
                                      </p:cBhvr>
                                      <p:to>
                                        <p:strVal val="visible"/>
                                      </p:to>
                                    </p:set>
                                    <p:anim calcmode="lin" valueType="num">
                                      <p:cBhvr additive="base">
                                        <p:cTn id="62" dur="500"/>
                                        <p:tgtEl>
                                          <p:spTgt spid="92"/>
                                        </p:tgtEl>
                                        <p:attrNameLst>
                                          <p:attrName>ppt_x</p:attrName>
                                        </p:attrNameLst>
                                      </p:cBhvr>
                                      <p:tavLst>
                                        <p:tav tm="0">
                                          <p:val>
                                            <p:strVal val="#ppt_x-#ppt_w*1.125000"/>
                                          </p:val>
                                        </p:tav>
                                        <p:tav tm="100000">
                                          <p:val>
                                            <p:strVal val="#ppt_x"/>
                                          </p:val>
                                        </p:tav>
                                      </p:tavLst>
                                    </p:anim>
                                    <p:animEffect transition="in" filter="wipe(right)">
                                      <p:cBhvr>
                                        <p:cTn id="63" dur="500"/>
                                        <p:tgtEl>
                                          <p:spTgt spid="92"/>
                                        </p:tgtEl>
                                      </p:cBhvr>
                                    </p:animEffect>
                                  </p:childTnLst>
                                </p:cTn>
                              </p:par>
                            </p:childTnLst>
                          </p:cTn>
                        </p:par>
                        <p:par>
                          <p:cTn id="64" fill="hold">
                            <p:stCondLst>
                              <p:cond delay="4000"/>
                            </p:stCondLst>
                            <p:childTnLst>
                              <p:par>
                                <p:cTn id="65" presetID="38" presetClass="entr" presetSubtype="0" accel="50000" fill="hold" grpId="0" nodeType="afterEffect">
                                  <p:stCondLst>
                                    <p:cond delay="0"/>
                                  </p:stCondLst>
                                  <p:iterate type="lt">
                                    <p:tmPct val="20000"/>
                                  </p:iterate>
                                  <p:childTnLst>
                                    <p:set>
                                      <p:cBhvr>
                                        <p:cTn id="66" dur="1" fill="hold">
                                          <p:stCondLst>
                                            <p:cond delay="0"/>
                                          </p:stCondLst>
                                        </p:cTn>
                                        <p:tgtEl>
                                          <p:spTgt spid="6"/>
                                        </p:tgtEl>
                                        <p:attrNameLst>
                                          <p:attrName>style.visibility</p:attrName>
                                        </p:attrNameLst>
                                      </p:cBhvr>
                                      <p:to>
                                        <p:strVal val="visible"/>
                                      </p:to>
                                    </p:set>
                                    <p:set>
                                      <p:cBhvr>
                                        <p:cTn id="67" dur="227" fill="hold">
                                          <p:stCondLst>
                                            <p:cond delay="0"/>
                                          </p:stCondLst>
                                        </p:cTn>
                                        <p:tgtEl>
                                          <p:spTgt spid="6"/>
                                        </p:tgtEl>
                                        <p:attrNameLst>
                                          <p:attrName>style.rotation</p:attrName>
                                        </p:attrNameLst>
                                      </p:cBhvr>
                                      <p:to>
                                        <p:strVal val="-45.0"/>
                                      </p:to>
                                    </p:set>
                                    <p:anim calcmode="lin" valueType="num">
                                      <p:cBhvr>
                                        <p:cTn id="68" dur="227" fill="hold">
                                          <p:stCondLst>
                                            <p:cond delay="227"/>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69" dur="227"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70" dur="78" decel="50000" autoRev="1" fill="hold">
                                          <p:stCondLst>
                                            <p:cond delay="227"/>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71" dur="68" fill="hold">
                                          <p:stCondLst>
                                            <p:cond delay="432"/>
                                          </p:stCondLst>
                                        </p:cTn>
                                        <p:tgtEl>
                                          <p:spTgt spid="6"/>
                                        </p:tgtEl>
                                        <p:attrNameLst>
                                          <p:attrName>ppt_y</p:attrName>
                                        </p:attrNameLst>
                                      </p:cBhvr>
                                      <p:tavLst>
                                        <p:tav tm="0">
                                          <p:val>
                                            <p:strVal val="#ppt_y-(0.354*#ppt_w-0.172*#ppt_h)"/>
                                          </p:val>
                                        </p:tav>
                                        <p:tav tm="100000">
                                          <p:val>
                                            <p:strVal val="#ppt_y"/>
                                          </p:val>
                                        </p:tav>
                                      </p:tavLst>
                                    </p:anim>
                                  </p:childTnLst>
                                </p:cTn>
                              </p:par>
                            </p:childTnLst>
                          </p:cTn>
                        </p:par>
                        <p:par>
                          <p:cTn id="72" fill="hold">
                            <p:stCondLst>
                              <p:cond delay="48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79"/>
                                        </p:tgtEl>
                                        <p:attrNameLst>
                                          <p:attrName>style.visibility</p:attrName>
                                        </p:attrNameLst>
                                      </p:cBhvr>
                                      <p:to>
                                        <p:strVal val="visible"/>
                                      </p:to>
                                    </p:set>
                                    <p:anim calcmode="lin" valueType="num">
                                      <p:cBhvr>
                                        <p:cTn id="75"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79"/>
                                        </p:tgtEl>
                                        <p:attrNameLst>
                                          <p:attrName>ppt_y</p:attrName>
                                        </p:attrNameLst>
                                      </p:cBhvr>
                                      <p:tavLst>
                                        <p:tav tm="0">
                                          <p:val>
                                            <p:strVal val="#ppt_y"/>
                                          </p:val>
                                        </p:tav>
                                        <p:tav tm="100000">
                                          <p:val>
                                            <p:strVal val="#ppt_y"/>
                                          </p:val>
                                        </p:tav>
                                      </p:tavLst>
                                    </p:anim>
                                    <p:anim calcmode="lin" valueType="num">
                                      <p:cBhvr>
                                        <p:cTn id="77"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9" grpId="0"/>
      <p:bldP spid="80" grpId="0"/>
      <p:bldP spid="8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1"/>
            <a:ext cx="12191999" cy="6858001"/>
          </a:xfrm>
          <a:prstGeom prst="rect">
            <a:avLst/>
          </a:prstGeom>
        </p:spPr>
      </p:pic>
      <p:grpSp>
        <p:nvGrpSpPr>
          <p:cNvPr id="7" name="组合 6">
            <a:extLst>
              <a:ext uri="{FF2B5EF4-FFF2-40B4-BE49-F238E27FC236}">
                <a16:creationId xmlns:a16="http://schemas.microsoft.com/office/drawing/2014/main" id="{2B83F32B-AAF1-4992-9D56-5AA96FB17985}"/>
              </a:ext>
            </a:extLst>
          </p:cNvPr>
          <p:cNvGrpSpPr/>
          <p:nvPr/>
        </p:nvGrpSpPr>
        <p:grpSpPr>
          <a:xfrm>
            <a:off x="153068" y="1070150"/>
            <a:ext cx="1549400" cy="4717701"/>
            <a:chOff x="153068" y="1070150"/>
            <a:chExt cx="1549400" cy="4717701"/>
          </a:xfrm>
        </p:grpSpPr>
        <p:sp>
          <p:nvSpPr>
            <p:cNvPr id="5" name="矩形 4"/>
            <p:cNvSpPr/>
            <p:nvPr/>
          </p:nvSpPr>
          <p:spPr>
            <a:xfrm>
              <a:off x="153068" y="1070150"/>
              <a:ext cx="1549400" cy="4717701"/>
            </a:xfrm>
            <a:prstGeom prst="rect">
              <a:avLst/>
            </a:prstGeom>
            <a:solidFill>
              <a:srgbClr val="3B474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grpSp>
          <p:nvGrpSpPr>
            <p:cNvPr id="3" name="组合 2">
              <a:extLst>
                <a:ext uri="{FF2B5EF4-FFF2-40B4-BE49-F238E27FC236}">
                  <a16:creationId xmlns:a16="http://schemas.microsoft.com/office/drawing/2014/main" id="{7FD34F2F-A044-4348-B79D-E3F80C3AFE81}"/>
                </a:ext>
              </a:extLst>
            </p:cNvPr>
            <p:cNvGrpSpPr/>
            <p:nvPr/>
          </p:nvGrpSpPr>
          <p:grpSpPr>
            <a:xfrm>
              <a:off x="710865" y="1800336"/>
              <a:ext cx="209550" cy="3178230"/>
              <a:chOff x="710865" y="1800336"/>
              <a:chExt cx="209550" cy="3178230"/>
            </a:xfrm>
          </p:grpSpPr>
          <p:sp>
            <p:nvSpPr>
              <p:cNvPr id="12" name="PA_椭圆 62">
                <a:extLst>
                  <a:ext uri="{FF2B5EF4-FFF2-40B4-BE49-F238E27FC236}">
                    <a16:creationId xmlns:a16="http://schemas.microsoft.com/office/drawing/2014/main" id="{FCEC23B8-47FE-40FE-907F-9655AD07B92B}"/>
                  </a:ext>
                </a:extLst>
              </p:cNvPr>
              <p:cNvSpPr/>
              <p:nvPr>
                <p:custDataLst>
                  <p:tags r:id="rId4"/>
                </p:custDataLst>
              </p:nvPr>
            </p:nvSpPr>
            <p:spPr>
              <a:xfrm>
                <a:off x="710865" y="1800336"/>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椭圆 62">
                <a:extLst>
                  <a:ext uri="{FF2B5EF4-FFF2-40B4-BE49-F238E27FC236}">
                    <a16:creationId xmlns:a16="http://schemas.microsoft.com/office/drawing/2014/main" id="{A7AE6645-842D-4636-8638-42B8D0E05A87}"/>
                  </a:ext>
                </a:extLst>
              </p:cNvPr>
              <p:cNvSpPr/>
              <p:nvPr>
                <p:custDataLst>
                  <p:tags r:id="rId5"/>
                </p:custDataLst>
              </p:nvPr>
            </p:nvSpPr>
            <p:spPr>
              <a:xfrm>
                <a:off x="710865" y="4769016"/>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矩形 5"/>
          <p:cNvSpPr/>
          <p:nvPr/>
        </p:nvSpPr>
        <p:spPr>
          <a:xfrm>
            <a:off x="1702468" y="1070150"/>
            <a:ext cx="3460750" cy="471593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sp>
        <p:nvSpPr>
          <p:cNvPr id="8" name="文本框 7"/>
          <p:cNvSpPr txBox="1"/>
          <p:nvPr/>
        </p:nvSpPr>
        <p:spPr>
          <a:xfrm>
            <a:off x="745673" y="2588890"/>
            <a:ext cx="3910167" cy="584775"/>
          </a:xfrm>
          <a:prstGeom prst="rect">
            <a:avLst/>
          </a:prstGeom>
          <a:noFill/>
        </p:spPr>
        <p:txBody>
          <a:bodyPr wrap="square" rtlCol="0">
            <a:spAutoFit/>
          </a:bodyPr>
          <a:lstStyle/>
          <a:p>
            <a:r>
              <a:rPr lang="zh-CN" altLang="en-US" sz="3200" dirty="0">
                <a:solidFill>
                  <a:schemeClr val="bg1"/>
                </a:solidFill>
                <a:latin typeface="华文黑体" charset="-122"/>
                <a:ea typeface="华文黑体" charset="-122"/>
              </a:rPr>
              <a:t>点击</a:t>
            </a:r>
            <a:r>
              <a:rPr lang="zh-CN" altLang="en-US" sz="3200" dirty="0">
                <a:latin typeface="华文黑体" charset="-122"/>
                <a:ea typeface="华文黑体" charset="-122"/>
              </a:rPr>
              <a:t>  此处添加标题    </a:t>
            </a:r>
          </a:p>
        </p:txBody>
      </p:sp>
      <p:sp>
        <p:nvSpPr>
          <p:cNvPr id="9" name="文本框 8"/>
          <p:cNvSpPr txBox="1"/>
          <p:nvPr/>
        </p:nvSpPr>
        <p:spPr>
          <a:xfrm>
            <a:off x="30702" y="3164736"/>
            <a:ext cx="2720423" cy="830997"/>
          </a:xfrm>
          <a:prstGeom prst="rect">
            <a:avLst/>
          </a:prstGeom>
          <a:noFill/>
        </p:spPr>
        <p:txBody>
          <a:bodyPr wrap="square" rtlCol="0">
            <a:spAutoFit/>
          </a:bodyPr>
          <a:lstStyle/>
          <a:p>
            <a:r>
              <a:rPr lang="en-US" altLang="zh-CN" sz="2400" dirty="0">
                <a:solidFill>
                  <a:schemeClr val="bg1"/>
                </a:solidFill>
                <a:latin typeface="华文黑体" charset="-122"/>
                <a:ea typeface="华文黑体" charset="-122"/>
              </a:rPr>
              <a:t>        PART    </a:t>
            </a:r>
            <a:r>
              <a:rPr lang="en-US" altLang="zh-CN" sz="2400" dirty="0">
                <a:latin typeface="华文黑体" charset="-122"/>
                <a:ea typeface="华文黑体" charset="-122"/>
              </a:rPr>
              <a:t>ONE</a:t>
            </a:r>
            <a:endParaRPr lang="zh-CN" altLang="en-US" sz="2400" dirty="0">
              <a:latin typeface="华文黑体" charset="-122"/>
              <a:ea typeface="华文黑体" charset="-122"/>
            </a:endParaRPr>
          </a:p>
        </p:txBody>
      </p:sp>
      <p:sp>
        <p:nvSpPr>
          <p:cNvPr id="10" name="文本框 9"/>
          <p:cNvSpPr txBox="1"/>
          <p:nvPr/>
        </p:nvSpPr>
        <p:spPr>
          <a:xfrm>
            <a:off x="1986402" y="3650111"/>
            <a:ext cx="2106912" cy="13630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400" dirty="0">
                <a:latin typeface="华文黑体" charset="-122"/>
                <a:ea typeface="华文黑体" charset="-122"/>
                <a:sym typeface="+mn-ea"/>
              </a:rPr>
              <a:t>Lorem ipsum </a:t>
            </a:r>
            <a:r>
              <a:rPr lang="en-US" altLang="zh-CN" sz="1400" dirty="0" err="1">
                <a:latin typeface="华文黑体" charset="-122"/>
                <a:ea typeface="华文黑体" charset="-122"/>
                <a:sym typeface="+mn-ea"/>
              </a:rPr>
              <a:t>doloror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amet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consectetur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adipisicing</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elit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sed</a:t>
            </a:r>
            <a:r>
              <a:rPr lang="en-US" altLang="zh-CN" sz="1400" dirty="0">
                <a:latin typeface="华文黑体" charset="-122"/>
                <a:ea typeface="华文黑体" charset="-122"/>
                <a:sym typeface="+mn-ea"/>
              </a:rPr>
              <a:t> do </a:t>
            </a:r>
            <a:r>
              <a:rPr lang="en-US" altLang="zh-CN" sz="1400" dirty="0" err="1">
                <a:latin typeface="华文黑体" charset="-122"/>
                <a:ea typeface="华文黑体" charset="-122"/>
                <a:sym typeface="+mn-ea"/>
              </a:rPr>
              <a:t>eiusmod</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temporLorem</a:t>
            </a:r>
            <a:r>
              <a:rPr lang="en-US" altLang="zh-CN" sz="1400" dirty="0">
                <a:latin typeface="华文黑体" charset="-122"/>
                <a:ea typeface="华文黑体" charset="-122"/>
                <a:sym typeface="+mn-ea"/>
              </a:rPr>
              <a:t> ipsum </a:t>
            </a:r>
            <a:endParaRPr lang="zh-CN" altLang="en-US" sz="1400" dirty="0">
              <a:latin typeface="华文黑体" charset="-122"/>
              <a:ea typeface="华文黑体" charset="-122"/>
              <a:sym typeface="+mn-ea"/>
            </a:endParaRPr>
          </a:p>
        </p:txBody>
      </p:sp>
      <p:cxnSp>
        <p:nvCxnSpPr>
          <p:cNvPr id="14" name="PA_直接连接符 67">
            <a:extLst>
              <a:ext uri="{FF2B5EF4-FFF2-40B4-BE49-F238E27FC236}">
                <a16:creationId xmlns:a16="http://schemas.microsoft.com/office/drawing/2014/main" id="{8865030B-26F5-41BF-98FD-BF2BB087A7E1}"/>
              </a:ext>
            </a:extLst>
          </p:cNvPr>
          <p:cNvCxnSpPr>
            <a:cxnSpLocks/>
          </p:cNvCxnSpPr>
          <p:nvPr>
            <p:custDataLst>
              <p:tags r:id="rId1"/>
            </p:custDataLst>
          </p:nvPr>
        </p:nvCxnSpPr>
        <p:spPr>
          <a:xfrm flipH="1">
            <a:off x="808168" y="359"/>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PA_直接连接符 67">
            <a:extLst>
              <a:ext uri="{FF2B5EF4-FFF2-40B4-BE49-F238E27FC236}">
                <a16:creationId xmlns:a16="http://schemas.microsoft.com/office/drawing/2014/main" id="{D64B5D5D-70BD-4A2E-BE33-82A66EA7F33F}"/>
              </a:ext>
            </a:extLst>
          </p:cNvPr>
          <p:cNvCxnSpPr>
            <a:cxnSpLocks/>
          </p:cNvCxnSpPr>
          <p:nvPr>
            <p:custDataLst>
              <p:tags r:id="rId2"/>
            </p:custDataLst>
          </p:nvPr>
        </p:nvCxnSpPr>
        <p:spPr>
          <a:xfrm flipH="1">
            <a:off x="800213" y="4862430"/>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id="{4500184B-DE66-43C4-B586-8B119DC367C8}"/>
              </a:ext>
            </a:extLst>
          </p:cNvPr>
          <p:cNvSpPr txBox="1"/>
          <p:nvPr/>
        </p:nvSpPr>
        <p:spPr>
          <a:xfrm>
            <a:off x="10891848" y="-360"/>
            <a:ext cx="1397455" cy="461665"/>
          </a:xfrm>
          <a:prstGeom prst="rect">
            <a:avLst/>
          </a:prstGeom>
          <a:noFill/>
        </p:spPr>
        <p:txBody>
          <a:bodyPr wrap="square" rtlCol="0">
            <a:spAutoFit/>
          </a:bodyPr>
          <a:lstStyle/>
          <a:p>
            <a:pPr algn="ctr"/>
            <a:r>
              <a:rPr lang="en-US" altLang="zh-CN" sz="2400" dirty="0">
                <a:solidFill>
                  <a:srgbClr val="3F434F"/>
                </a:solidFill>
                <a:latin typeface="Baskerville Old Face" panose="02020602080505020303" pitchFamily="18" charset="0"/>
                <a:ea typeface="华文黑体" charset="-122"/>
              </a:rPr>
              <a:t>LOGO</a:t>
            </a:r>
          </a:p>
        </p:txBody>
      </p:sp>
      <p:sp>
        <p:nvSpPr>
          <p:cNvPr id="19" name="PA_椭圆 62">
            <a:extLst>
              <a:ext uri="{FF2B5EF4-FFF2-40B4-BE49-F238E27FC236}">
                <a16:creationId xmlns:a16="http://schemas.microsoft.com/office/drawing/2014/main" id="{5E22D4B9-4018-4D62-AE0E-055421230F3F}"/>
              </a:ext>
            </a:extLst>
          </p:cNvPr>
          <p:cNvSpPr/>
          <p:nvPr>
            <p:custDataLst>
              <p:tags r:id="rId3"/>
            </p:custDataLst>
          </p:nvPr>
        </p:nvSpPr>
        <p:spPr>
          <a:xfrm>
            <a:off x="10738422" y="125697"/>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2467960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p:tgtEl>
                                          <p:spTgt spid="18"/>
                                        </p:tgtEl>
                                        <p:attrNameLst>
                                          <p:attrName>ppt_x</p:attrName>
                                        </p:attrNameLst>
                                      </p:cBhvr>
                                      <p:tavLst>
                                        <p:tav tm="0">
                                          <p:val>
                                            <p:strVal val="#ppt_x-#ppt_w*1.125000"/>
                                          </p:val>
                                        </p:tav>
                                        <p:tav tm="100000">
                                          <p:val>
                                            <p:strVal val="#ppt_x"/>
                                          </p:val>
                                        </p:tav>
                                      </p:tavLst>
                                    </p:anim>
                                    <p:animEffect transition="in" filter="wipe(right)">
                                      <p:cBhvr>
                                        <p:cTn id="14" dur="500"/>
                                        <p:tgtEl>
                                          <p:spTgt spid="18"/>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par>
                          <p:cTn id="28" fill="hold">
                            <p:stCondLst>
                              <p:cond delay="2500"/>
                            </p:stCondLst>
                            <p:childTnLst>
                              <p:par>
                                <p:cTn id="29" presetID="17"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ppt_w/2"/>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strVal val="#ppt_h"/>
                                          </p:val>
                                        </p:tav>
                                        <p:tav tm="100000">
                                          <p:val>
                                            <p:strVal val="#ppt_h"/>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37"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900" decel="100000" fill="hold"/>
                                        <p:tgtEl>
                                          <p:spTgt spid="10"/>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8" grpId="0"/>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a16="http://schemas.microsoft.com/office/drawing/2014/main" id="{53958558-3388-4532-A149-D5B18A6BA182}"/>
              </a:ext>
            </a:extLst>
          </p:cNvPr>
          <p:cNvGrpSpPr/>
          <p:nvPr/>
        </p:nvGrpSpPr>
        <p:grpSpPr>
          <a:xfrm>
            <a:off x="202147" y="804663"/>
            <a:ext cx="7773074" cy="5133277"/>
            <a:chOff x="202147" y="804663"/>
            <a:chExt cx="7773074" cy="5133277"/>
          </a:xfrm>
        </p:grpSpPr>
        <p:pic>
          <p:nvPicPr>
            <p:cNvPr id="2" name="图片 1">
              <a:extLst>
                <a:ext uri="{FF2B5EF4-FFF2-40B4-BE49-F238E27FC236}">
                  <a16:creationId xmlns:a16="http://schemas.microsoft.com/office/drawing/2014/main" id="{F12ACF40-5CB1-4606-AC63-1246EF78B9F7}"/>
                </a:ext>
              </a:extLst>
            </p:cNvPr>
            <p:cNvPicPr>
              <a:picLocks noChangeAspect="1"/>
            </p:cNvPicPr>
            <p:nvPr/>
          </p:nvPicPr>
          <p:blipFill>
            <a:blip r:embed="rId7"/>
            <a:stretch>
              <a:fillRect/>
            </a:stretch>
          </p:blipFill>
          <p:spPr>
            <a:xfrm>
              <a:off x="202147" y="804663"/>
              <a:ext cx="7773074" cy="5133277"/>
            </a:xfrm>
            <a:prstGeom prst="rect">
              <a:avLst/>
            </a:prstGeom>
          </p:spPr>
        </p:pic>
        <p:sp>
          <p:nvSpPr>
            <p:cNvPr id="8" name="PA_椭圆 62">
              <a:extLst>
                <a:ext uri="{FF2B5EF4-FFF2-40B4-BE49-F238E27FC236}">
                  <a16:creationId xmlns:a16="http://schemas.microsoft.com/office/drawing/2014/main" id="{61867165-0908-4954-8A9F-CE426C077AC5}"/>
                </a:ext>
              </a:extLst>
            </p:cNvPr>
            <p:cNvSpPr/>
            <p:nvPr>
              <p:custDataLst>
                <p:tags r:id="rId3"/>
              </p:custDataLst>
            </p:nvPr>
          </p:nvSpPr>
          <p:spPr>
            <a:xfrm>
              <a:off x="710865" y="1124521"/>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A_椭圆 62">
              <a:extLst>
                <a:ext uri="{FF2B5EF4-FFF2-40B4-BE49-F238E27FC236}">
                  <a16:creationId xmlns:a16="http://schemas.microsoft.com/office/drawing/2014/main" id="{884BBF3E-5F3E-4350-B83F-126994B84C06}"/>
                </a:ext>
              </a:extLst>
            </p:cNvPr>
            <p:cNvSpPr/>
            <p:nvPr>
              <p:custDataLst>
                <p:tags r:id="rId4"/>
              </p:custDataLst>
            </p:nvPr>
          </p:nvSpPr>
          <p:spPr>
            <a:xfrm>
              <a:off x="710865" y="5372105"/>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6999036" y="0"/>
            <a:ext cx="4572000" cy="685800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sp>
        <p:nvSpPr>
          <p:cNvPr id="6" name="文本框 5"/>
          <p:cNvSpPr txBox="1"/>
          <p:nvPr/>
        </p:nvSpPr>
        <p:spPr>
          <a:xfrm>
            <a:off x="7468937" y="1616937"/>
            <a:ext cx="3379592" cy="584775"/>
          </a:xfrm>
          <a:prstGeom prst="rect">
            <a:avLst/>
          </a:prstGeom>
          <a:noFill/>
        </p:spPr>
        <p:txBody>
          <a:bodyPr wrap="square" rtlCol="0">
            <a:spAutoFit/>
          </a:bodyPr>
          <a:lstStyle/>
          <a:p>
            <a:pPr algn="dist"/>
            <a:r>
              <a:rPr lang="zh-CN" altLang="en-US" sz="3200" dirty="0">
                <a:solidFill>
                  <a:schemeClr val="bg1"/>
                </a:solidFill>
                <a:latin typeface="华文黑体" charset="-122"/>
                <a:ea typeface="华文黑体" charset="-122"/>
              </a:rPr>
              <a:t>点击添加标题</a:t>
            </a:r>
          </a:p>
        </p:txBody>
      </p:sp>
      <p:sp>
        <p:nvSpPr>
          <p:cNvPr id="7" name="文本框 6"/>
          <p:cNvSpPr txBox="1"/>
          <p:nvPr/>
        </p:nvSpPr>
        <p:spPr>
          <a:xfrm>
            <a:off x="7468936" y="3170265"/>
            <a:ext cx="3632199" cy="2751522"/>
          </a:xfrm>
          <a:prstGeom prst="rect">
            <a:avLst/>
          </a:prstGeom>
          <a:noFill/>
        </p:spPr>
        <p:txBody>
          <a:bodyPr wrap="square" rtlCol="0">
            <a:spAutoFit/>
          </a:bodyPr>
          <a:lstStyle/>
          <a:p>
            <a:pPr>
              <a:lnSpc>
                <a:spcPct val="120000"/>
              </a:lnSpc>
            </a:pPr>
            <a:r>
              <a:rPr lang="en-US" altLang="zh-CN" sz="1600" dirty="0" err="1">
                <a:solidFill>
                  <a:schemeClr val="bg1"/>
                </a:solidFill>
                <a:latin typeface="华文黑体" charset="-122"/>
                <a:ea typeface="华文黑体" charset="-122"/>
                <a:sym typeface="+mn-ea"/>
              </a:rPr>
              <a:t>Lorem</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ipsum</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doloror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amet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consectetur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adipisicing</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elit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sed</a:t>
            </a:r>
            <a:r>
              <a:rPr lang="en-US" altLang="zh-CN" sz="1600" dirty="0">
                <a:solidFill>
                  <a:schemeClr val="bg1"/>
                </a:solidFill>
                <a:latin typeface="华文黑体" charset="-122"/>
                <a:ea typeface="华文黑体" charset="-122"/>
                <a:sym typeface="+mn-ea"/>
              </a:rPr>
              <a:t> do </a:t>
            </a:r>
            <a:r>
              <a:rPr lang="en-US" altLang="zh-CN" sz="1600" dirty="0" err="1">
                <a:solidFill>
                  <a:schemeClr val="bg1"/>
                </a:solidFill>
                <a:latin typeface="华文黑体" charset="-122"/>
                <a:ea typeface="华文黑体" charset="-122"/>
                <a:sym typeface="+mn-ea"/>
              </a:rPr>
              <a:t>eiusmod</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temporLorem</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ipsum</a:t>
            </a:r>
            <a:r>
              <a:rPr lang="en-US" altLang="zh-CN" sz="1600" dirty="0">
                <a:solidFill>
                  <a:schemeClr val="bg1"/>
                </a:solidFill>
                <a:latin typeface="华文黑体" charset="-122"/>
                <a:ea typeface="华文黑体" charset="-122"/>
                <a:sym typeface="+mn-ea"/>
              </a:rPr>
              <a:t> </a:t>
            </a:r>
            <a:endParaRPr lang="zh-CN" altLang="en-US" sz="1600" dirty="0">
              <a:solidFill>
                <a:schemeClr val="bg1"/>
              </a:solidFill>
              <a:latin typeface="华文黑体" charset="-122"/>
              <a:ea typeface="华文黑体" charset="-122"/>
              <a:sym typeface="+mn-ea"/>
            </a:endParaRPr>
          </a:p>
          <a:p>
            <a:pPr>
              <a:lnSpc>
                <a:spcPct val="120000"/>
              </a:lnSpc>
            </a:pPr>
            <a:endParaRPr lang="zh-CN" altLang="en-US" sz="1600" dirty="0">
              <a:solidFill>
                <a:schemeClr val="bg1"/>
              </a:solidFill>
              <a:latin typeface="华文黑体" charset="-122"/>
              <a:ea typeface="华文黑体" charset="-122"/>
              <a:sym typeface="+mn-ea"/>
            </a:endParaRPr>
          </a:p>
          <a:p>
            <a:pPr>
              <a:lnSpc>
                <a:spcPct val="120000"/>
              </a:lnSpc>
            </a:pPr>
            <a:endParaRPr lang="zh-CN" altLang="en-US" sz="1600" dirty="0">
              <a:solidFill>
                <a:schemeClr val="bg1"/>
              </a:solidFill>
              <a:latin typeface="华文黑体" charset="-122"/>
              <a:ea typeface="华文黑体" charset="-122"/>
              <a:sym typeface="+mn-ea"/>
            </a:endParaRPr>
          </a:p>
          <a:p>
            <a:pPr>
              <a:lnSpc>
                <a:spcPct val="120000"/>
              </a:lnSpc>
            </a:pPr>
            <a:r>
              <a:rPr lang="en-US" altLang="zh-CN" sz="1600" dirty="0" err="1">
                <a:solidFill>
                  <a:schemeClr val="bg1"/>
                </a:solidFill>
                <a:latin typeface="华文黑体" charset="-122"/>
                <a:ea typeface="华文黑体" charset="-122"/>
                <a:sym typeface="+mn-ea"/>
              </a:rPr>
              <a:t>doloror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amet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consectetur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adipisicing</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elit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sed</a:t>
            </a:r>
            <a:r>
              <a:rPr lang="en-US" altLang="zh-CN" sz="1600" dirty="0">
                <a:solidFill>
                  <a:schemeClr val="bg1"/>
                </a:solidFill>
                <a:latin typeface="华文黑体" charset="-122"/>
                <a:ea typeface="华文黑体" charset="-122"/>
                <a:sym typeface="+mn-ea"/>
              </a:rPr>
              <a:t> do </a:t>
            </a:r>
            <a:r>
              <a:rPr lang="en-US" altLang="zh-CN" sz="1600" dirty="0" err="1">
                <a:solidFill>
                  <a:schemeClr val="bg1"/>
                </a:solidFill>
                <a:latin typeface="华文黑体" charset="-122"/>
                <a:ea typeface="华文黑体" charset="-122"/>
                <a:sym typeface="+mn-ea"/>
              </a:rPr>
              <a:t>eiusmod</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tempor</a:t>
            </a:r>
            <a:endParaRPr lang="en-US" altLang="zh-CN" sz="1600" dirty="0">
              <a:solidFill>
                <a:schemeClr val="bg1"/>
              </a:solidFill>
              <a:latin typeface="华文黑体" charset="-122"/>
              <a:ea typeface="华文黑体" charset="-122"/>
              <a:sym typeface="+mn-ea"/>
            </a:endParaRPr>
          </a:p>
          <a:p>
            <a:pPr>
              <a:lnSpc>
                <a:spcPct val="120000"/>
              </a:lnSpc>
            </a:pPr>
            <a:endParaRPr lang="en-US" altLang="zh-CN" sz="1600" dirty="0">
              <a:solidFill>
                <a:schemeClr val="bg1"/>
              </a:solidFill>
              <a:latin typeface="华文黑体" charset="-122"/>
              <a:ea typeface="华文黑体" charset="-122"/>
              <a:sym typeface="+mn-ea"/>
            </a:endParaRPr>
          </a:p>
        </p:txBody>
      </p:sp>
      <p:cxnSp>
        <p:nvCxnSpPr>
          <p:cNvPr id="9" name="直接连接符 8"/>
          <p:cNvCxnSpPr/>
          <p:nvPr/>
        </p:nvCxnSpPr>
        <p:spPr>
          <a:xfrm>
            <a:off x="7291178" y="1429109"/>
            <a:ext cx="0" cy="10219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PA_直接连接符 67">
            <a:extLst>
              <a:ext uri="{FF2B5EF4-FFF2-40B4-BE49-F238E27FC236}">
                <a16:creationId xmlns:a16="http://schemas.microsoft.com/office/drawing/2014/main" id="{E8485CFE-284A-4E9C-B1FA-AB1BC3B43C72}"/>
              </a:ext>
            </a:extLst>
          </p:cNvPr>
          <p:cNvCxnSpPr>
            <a:cxnSpLocks/>
          </p:cNvCxnSpPr>
          <p:nvPr>
            <p:custDataLst>
              <p:tags r:id="rId1"/>
            </p:custDataLst>
          </p:nvPr>
        </p:nvCxnSpPr>
        <p:spPr>
          <a:xfrm flipH="1">
            <a:off x="808168" y="-675456"/>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PA_直接连接符 67">
            <a:extLst>
              <a:ext uri="{FF2B5EF4-FFF2-40B4-BE49-F238E27FC236}">
                <a16:creationId xmlns:a16="http://schemas.microsoft.com/office/drawing/2014/main" id="{6E35EFC9-E50E-4AAC-8B58-3D6A7E1F9A63}"/>
              </a:ext>
            </a:extLst>
          </p:cNvPr>
          <p:cNvCxnSpPr>
            <a:cxnSpLocks/>
          </p:cNvCxnSpPr>
          <p:nvPr>
            <p:custDataLst>
              <p:tags r:id="rId2"/>
            </p:custDataLst>
          </p:nvPr>
        </p:nvCxnSpPr>
        <p:spPr>
          <a:xfrm flipH="1">
            <a:off x="800213" y="5465519"/>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728848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childTnLst>
                          </p:cTn>
                        </p:par>
                        <p:par>
                          <p:cTn id="24" fill="hold">
                            <p:stCondLst>
                              <p:cond delay="2000"/>
                            </p:stCondLst>
                            <p:childTnLst>
                              <p:par>
                                <p:cTn id="25" presetID="50" presetClass="entr" presetSubtype="0" decel="10000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strVal val="#ppt_w+.3"/>
                                          </p:val>
                                        </p:tav>
                                        <p:tav tm="100000">
                                          <p:val>
                                            <p:strVal val="#ppt_w"/>
                                          </p:val>
                                        </p:tav>
                                      </p:tavLst>
                                    </p:anim>
                                    <p:anim calcmode="lin" valueType="num">
                                      <p:cBhvr>
                                        <p:cTn id="28" dur="500" fill="hold"/>
                                        <p:tgtEl>
                                          <p:spTgt spid="9"/>
                                        </p:tgtEl>
                                        <p:attrNameLst>
                                          <p:attrName>ppt_h</p:attrName>
                                        </p:attrNameLst>
                                      </p:cBhvr>
                                      <p:tavLst>
                                        <p:tav tm="0">
                                          <p:val>
                                            <p:strVal val="#ppt_h"/>
                                          </p:val>
                                        </p:tav>
                                        <p:tav tm="100000">
                                          <p:val>
                                            <p:strVal val="#ppt_h"/>
                                          </p:val>
                                        </p:tav>
                                      </p:tavLst>
                                    </p:anim>
                                    <p:animEffect transition="in" filter="fade">
                                      <p:cBhvr>
                                        <p:cTn id="29" dur="500"/>
                                        <p:tgtEl>
                                          <p:spTgt spid="9"/>
                                        </p:tgtEl>
                                      </p:cBhvr>
                                    </p:animEffect>
                                  </p:childTnLst>
                                </p:cTn>
                              </p:par>
                            </p:childTnLst>
                          </p:cTn>
                        </p:par>
                        <p:par>
                          <p:cTn id="30" fill="hold">
                            <p:stCondLst>
                              <p:cond delay="2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
                                        </p:tgtEl>
                                        <p:attrNameLst>
                                          <p:attrName>ppt_y</p:attrName>
                                        </p:attrNameLst>
                                      </p:cBhvr>
                                      <p:tavLst>
                                        <p:tav tm="0">
                                          <p:val>
                                            <p:strVal val="#ppt_y"/>
                                          </p:val>
                                        </p:tav>
                                        <p:tav tm="100000">
                                          <p:val>
                                            <p:strVal val="#ppt_y"/>
                                          </p:val>
                                        </p:tav>
                                      </p:tavLst>
                                    </p:anim>
                                    <p:anim calcmode="lin" valueType="num">
                                      <p:cBhvr>
                                        <p:cTn id="3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
                                        </p:tgtEl>
                                      </p:cBhvr>
                                    </p:animEffect>
                                  </p:childTnLst>
                                </p:cTn>
                              </p:par>
                            </p:childTnLst>
                          </p:cTn>
                        </p:par>
                        <p:par>
                          <p:cTn id="38" fill="hold">
                            <p:stCondLst>
                              <p:cond delay="3250"/>
                            </p:stCondLst>
                            <p:childTnLst>
                              <p:par>
                                <p:cTn id="39" presetID="2" presetClass="entr" presetSubtype="4"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ppt_x"/>
                                          </p:val>
                                        </p:tav>
                                        <p:tav tm="100000">
                                          <p:val>
                                            <p:strVal val="#ppt_x"/>
                                          </p:val>
                                        </p:tav>
                                      </p:tavLst>
                                    </p:anim>
                                    <p:anim calcmode="lin" valueType="num">
                                      <p:cBhvr additive="base">
                                        <p:cTn id="4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920415" y="487467"/>
            <a:ext cx="3447393" cy="584775"/>
          </a:xfrm>
          <a:prstGeom prst="rect">
            <a:avLst/>
          </a:prstGeom>
          <a:solidFill>
            <a:schemeClr val="bg1"/>
          </a:solidFill>
        </p:spPr>
        <p:txBody>
          <a:bodyPr wrap="square" rtlCol="0">
            <a:spAutoFit/>
          </a:bodyPr>
          <a:lstStyle/>
          <a:p>
            <a:pPr algn="dist"/>
            <a:r>
              <a:rPr lang="zh-CN" altLang="en-US" sz="3200" dirty="0">
                <a:solidFill>
                  <a:srgbClr val="3F434F"/>
                </a:solidFill>
                <a:latin typeface="华文黑体" charset="-122"/>
                <a:ea typeface="华文黑体" charset="-122"/>
              </a:rPr>
              <a:t>点击添加标题</a:t>
            </a:r>
            <a:endParaRPr lang="en-US" altLang="zh-CN" sz="3200" dirty="0">
              <a:solidFill>
                <a:srgbClr val="3F434F"/>
              </a:solidFill>
              <a:latin typeface="华文黑体" charset="-122"/>
              <a:ea typeface="华文黑体" charset="-122"/>
            </a:endParaRPr>
          </a:p>
        </p:txBody>
      </p:sp>
      <p:grpSp>
        <p:nvGrpSpPr>
          <p:cNvPr id="2" name="组合 1">
            <a:extLst>
              <a:ext uri="{FF2B5EF4-FFF2-40B4-BE49-F238E27FC236}">
                <a16:creationId xmlns:a16="http://schemas.microsoft.com/office/drawing/2014/main" id="{D050A6EC-7A72-42BE-9EF0-13FCA26A73B3}"/>
              </a:ext>
            </a:extLst>
          </p:cNvPr>
          <p:cNvGrpSpPr/>
          <p:nvPr/>
        </p:nvGrpSpPr>
        <p:grpSpPr>
          <a:xfrm>
            <a:off x="461963" y="1628799"/>
            <a:ext cx="4418141" cy="3445111"/>
            <a:chOff x="461963" y="1628799"/>
            <a:chExt cx="4418141" cy="3445111"/>
          </a:xfrm>
        </p:grpSpPr>
        <p:pic>
          <p:nvPicPr>
            <p:cNvPr id="4" name="图片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1963" y="1628799"/>
              <a:ext cx="4418141" cy="3445111"/>
            </a:xfrm>
            <a:prstGeom prst="rect">
              <a:avLst/>
            </a:prstGeom>
            <a:solidFill>
              <a:srgbClr val="3F434F"/>
            </a:solidFill>
            <a:ln w="28575">
              <a:solidFill>
                <a:schemeClr val="bg1"/>
              </a:solidFill>
            </a:ln>
            <a:effectLst>
              <a:outerShdw blurRad="50800" dist="38100" dir="2700000" algn="tl" rotWithShape="0">
                <a:prstClr val="black">
                  <a:alpha val="40000"/>
                </a:prstClr>
              </a:outerShdw>
            </a:effectLst>
          </p:spPr>
        </p:pic>
        <p:sp>
          <p:nvSpPr>
            <p:cNvPr id="16" name="PA_椭圆 62">
              <a:extLst>
                <a:ext uri="{FF2B5EF4-FFF2-40B4-BE49-F238E27FC236}">
                  <a16:creationId xmlns:a16="http://schemas.microsoft.com/office/drawing/2014/main" id="{04BA509A-3A16-472A-9243-E7B945F0F0DD}"/>
                </a:ext>
              </a:extLst>
            </p:cNvPr>
            <p:cNvSpPr/>
            <p:nvPr>
              <p:custDataLst>
                <p:tags r:id="rId3"/>
              </p:custDataLst>
            </p:nvPr>
          </p:nvSpPr>
          <p:spPr>
            <a:xfrm>
              <a:off x="710865" y="1800336"/>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PA_椭圆 62">
              <a:extLst>
                <a:ext uri="{FF2B5EF4-FFF2-40B4-BE49-F238E27FC236}">
                  <a16:creationId xmlns:a16="http://schemas.microsoft.com/office/drawing/2014/main" id="{024B2426-88BF-41F6-A4B8-6C16B46E8C9A}"/>
                </a:ext>
              </a:extLst>
            </p:cNvPr>
            <p:cNvSpPr/>
            <p:nvPr>
              <p:custDataLst>
                <p:tags r:id="rId4"/>
              </p:custDataLst>
            </p:nvPr>
          </p:nvSpPr>
          <p:spPr>
            <a:xfrm>
              <a:off x="710865" y="4769016"/>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8722799" y="5073911"/>
            <a:ext cx="2779597" cy="105395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pic>
        <p:nvPicPr>
          <p:cNvPr id="7" name="图片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63926" y="4058209"/>
            <a:ext cx="3200400" cy="2135221"/>
          </a:xfrm>
          <a:prstGeom prst="rect">
            <a:avLst/>
          </a:prstGeom>
        </p:spPr>
      </p:pic>
      <p:sp>
        <p:nvSpPr>
          <p:cNvPr id="8" name="矩形 7"/>
          <p:cNvSpPr/>
          <p:nvPr/>
        </p:nvSpPr>
        <p:spPr>
          <a:xfrm>
            <a:off x="5163926" y="2126502"/>
            <a:ext cx="3200400" cy="1712507"/>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sp>
        <p:nvSpPr>
          <p:cNvPr id="9" name="矩形 8"/>
          <p:cNvSpPr/>
          <p:nvPr/>
        </p:nvSpPr>
        <p:spPr>
          <a:xfrm>
            <a:off x="8918695" y="5259931"/>
            <a:ext cx="2721921" cy="86793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400" dirty="0" err="1">
                <a:solidFill>
                  <a:schemeClr val="bg1"/>
                </a:solidFill>
                <a:latin typeface="华文黑体" charset="-122"/>
                <a:ea typeface="华文黑体" charset="-122"/>
                <a:sym typeface="+mn-ea"/>
              </a:rPr>
              <a:t>Lorem</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ipsum</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doloror</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amet</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consectetur</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adipisicing</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elit</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sed</a:t>
            </a:r>
            <a:r>
              <a:rPr lang="en-US" altLang="zh-CN" sz="1400" dirty="0">
                <a:solidFill>
                  <a:schemeClr val="bg1"/>
                </a:solidFill>
                <a:latin typeface="华文黑体" charset="-122"/>
                <a:ea typeface="华文黑体" charset="-122"/>
                <a:sym typeface="+mn-ea"/>
              </a:rPr>
              <a:t> do</a:t>
            </a:r>
            <a:endParaRPr lang="zh-CN" altLang="en-US" sz="1400" dirty="0">
              <a:solidFill>
                <a:schemeClr val="bg1"/>
              </a:solidFill>
              <a:latin typeface="华文黑体" charset="-122"/>
              <a:ea typeface="华文黑体" charset="-122"/>
              <a:sym typeface="+mn-ea"/>
            </a:endParaRPr>
          </a:p>
        </p:txBody>
      </p:sp>
      <p:sp>
        <p:nvSpPr>
          <p:cNvPr id="11" name="矩形 10"/>
          <p:cNvSpPr/>
          <p:nvPr/>
        </p:nvSpPr>
        <p:spPr>
          <a:xfrm>
            <a:off x="5506749" y="2305770"/>
            <a:ext cx="2743354" cy="112646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400" dirty="0" err="1">
                <a:solidFill>
                  <a:schemeClr val="bg1"/>
                </a:solidFill>
                <a:latin typeface="华文黑体" charset="-122"/>
                <a:ea typeface="华文黑体" charset="-122"/>
                <a:sym typeface="+mn-ea"/>
              </a:rPr>
              <a:t>Lorem</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ipsum</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doloror</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amet</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consectetur</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adipisicing</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elit</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sed</a:t>
            </a:r>
            <a:r>
              <a:rPr lang="en-US" altLang="zh-CN" sz="1400" dirty="0">
                <a:solidFill>
                  <a:schemeClr val="bg1"/>
                </a:solidFill>
                <a:latin typeface="华文黑体" charset="-122"/>
                <a:ea typeface="华文黑体" charset="-122"/>
                <a:sym typeface="+mn-ea"/>
              </a:rPr>
              <a:t> do </a:t>
            </a:r>
            <a:r>
              <a:rPr lang="en-US" altLang="zh-CN" sz="1400" dirty="0" err="1">
                <a:solidFill>
                  <a:schemeClr val="bg1"/>
                </a:solidFill>
                <a:latin typeface="华文黑体" charset="-122"/>
                <a:ea typeface="华文黑体" charset="-122"/>
                <a:sym typeface="+mn-ea"/>
              </a:rPr>
              <a:t>eiusmod</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temporLorem</a:t>
            </a:r>
            <a:r>
              <a:rPr lang="en-US" altLang="zh-CN" sz="1400" dirty="0">
                <a:solidFill>
                  <a:schemeClr val="bg1"/>
                </a:solidFill>
                <a:latin typeface="华文黑体" charset="-122"/>
                <a:ea typeface="华文黑体" charset="-122"/>
                <a:sym typeface="+mn-ea"/>
              </a:rPr>
              <a:t> </a:t>
            </a:r>
            <a:r>
              <a:rPr lang="en-US" altLang="zh-CN" sz="1400" dirty="0" err="1">
                <a:solidFill>
                  <a:schemeClr val="bg1"/>
                </a:solidFill>
                <a:latin typeface="华文黑体" charset="-122"/>
                <a:ea typeface="华文黑体" charset="-122"/>
                <a:sym typeface="+mn-ea"/>
              </a:rPr>
              <a:t>ipsum</a:t>
            </a:r>
            <a:r>
              <a:rPr lang="en-US" altLang="zh-CN" sz="1400" dirty="0">
                <a:solidFill>
                  <a:schemeClr val="bg1"/>
                </a:solidFill>
                <a:latin typeface="华文黑体" charset="-122"/>
                <a:ea typeface="华文黑体" charset="-122"/>
                <a:sym typeface="+mn-ea"/>
              </a:rPr>
              <a:t> </a:t>
            </a:r>
            <a:endParaRPr lang="zh-CN" altLang="en-US" sz="1400" dirty="0">
              <a:solidFill>
                <a:schemeClr val="bg1"/>
              </a:solidFill>
              <a:latin typeface="华文黑体" charset="-122"/>
              <a:ea typeface="华文黑体" charset="-122"/>
              <a:sym typeface="+mn-ea"/>
            </a:endParaRPr>
          </a:p>
        </p:txBody>
      </p:sp>
      <p:sp>
        <p:nvSpPr>
          <p:cNvPr id="13" name="文本框 12"/>
          <p:cNvSpPr txBox="1"/>
          <p:nvPr/>
        </p:nvSpPr>
        <p:spPr>
          <a:xfrm>
            <a:off x="5015880" y="1448273"/>
            <a:ext cx="5025895" cy="535531"/>
          </a:xfrm>
          <a:prstGeom prst="rect">
            <a:avLst/>
          </a:prstGeom>
          <a:solidFill>
            <a:schemeClr val="bg1"/>
          </a:solidFill>
        </p:spPr>
        <p:txBody>
          <a:bodyPr wrap="square" rtlCol="0">
            <a:spAutoFit/>
          </a:bodyPr>
          <a:lstStyle/>
          <a:p>
            <a:pPr>
              <a:lnSpc>
                <a:spcPct val="120000"/>
              </a:lnSpc>
            </a:pPr>
            <a:r>
              <a:rPr lang="en-US" altLang="zh-CN" sz="1200" dirty="0">
                <a:latin typeface="华文黑体" charset="-122"/>
                <a:ea typeface="华文黑体" charset="-122"/>
              </a:rPr>
              <a:t> </a:t>
            </a:r>
            <a:r>
              <a:rPr lang="en-US" altLang="zh-CN" sz="1200" dirty="0" err="1">
                <a:latin typeface="华文黑体" charset="-122"/>
                <a:ea typeface="华文黑体" charset="-122"/>
                <a:sym typeface="+mn-ea"/>
              </a:rPr>
              <a:t>Lorem</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ipsum</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doloror</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amet</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consectetur</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adipisicing</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elit</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sed</a:t>
            </a:r>
            <a:r>
              <a:rPr lang="en-US" altLang="zh-CN" sz="1200" dirty="0">
                <a:latin typeface="华文黑体" charset="-122"/>
                <a:ea typeface="华文黑体" charset="-122"/>
                <a:sym typeface="+mn-ea"/>
              </a:rPr>
              <a:t> do </a:t>
            </a:r>
            <a:r>
              <a:rPr lang="en-US" altLang="zh-CN" sz="1200" dirty="0" err="1">
                <a:latin typeface="华文黑体" charset="-122"/>
                <a:ea typeface="华文黑体" charset="-122"/>
                <a:sym typeface="+mn-ea"/>
              </a:rPr>
              <a:t>eiusmod</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temporLorem</a:t>
            </a:r>
            <a:r>
              <a:rPr lang="en-US" altLang="zh-CN" sz="1200" dirty="0">
                <a:latin typeface="华文黑体" charset="-122"/>
                <a:ea typeface="华文黑体" charset="-122"/>
                <a:sym typeface="+mn-ea"/>
              </a:rPr>
              <a:t> </a:t>
            </a:r>
            <a:r>
              <a:rPr lang="en-US" altLang="zh-CN" sz="1200" dirty="0" err="1">
                <a:latin typeface="华文黑体" charset="-122"/>
                <a:ea typeface="华文黑体" charset="-122"/>
                <a:sym typeface="+mn-ea"/>
              </a:rPr>
              <a:t>ipsum</a:t>
            </a:r>
            <a:r>
              <a:rPr lang="en-US" altLang="zh-CN" sz="1200" dirty="0">
                <a:latin typeface="华文黑体" charset="-122"/>
                <a:ea typeface="华文黑体" charset="-122"/>
                <a:sym typeface="+mn-ea"/>
              </a:rPr>
              <a:t> </a:t>
            </a:r>
            <a:endParaRPr lang="zh-CN" altLang="en-US" sz="1200" dirty="0">
              <a:latin typeface="华文黑体" charset="-122"/>
              <a:ea typeface="华文黑体" charset="-122"/>
              <a:sym typeface="+mn-ea"/>
            </a:endParaRPr>
          </a:p>
        </p:txBody>
      </p:sp>
      <p:pic>
        <p:nvPicPr>
          <p:cNvPr id="15" name="图片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93638" y="2997200"/>
            <a:ext cx="2808759" cy="1865230"/>
          </a:xfrm>
          <a:prstGeom prst="rect">
            <a:avLst/>
          </a:prstGeom>
        </p:spPr>
      </p:pic>
      <p:cxnSp>
        <p:nvCxnSpPr>
          <p:cNvPr id="18" name="PA_直接连接符 67">
            <a:extLst>
              <a:ext uri="{FF2B5EF4-FFF2-40B4-BE49-F238E27FC236}">
                <a16:creationId xmlns:a16="http://schemas.microsoft.com/office/drawing/2014/main" id="{6B36DC2A-D44E-4DB4-A9C7-B34078399038}"/>
              </a:ext>
            </a:extLst>
          </p:cNvPr>
          <p:cNvCxnSpPr>
            <a:cxnSpLocks/>
          </p:cNvCxnSpPr>
          <p:nvPr>
            <p:custDataLst>
              <p:tags r:id="rId1"/>
            </p:custDataLst>
          </p:nvPr>
        </p:nvCxnSpPr>
        <p:spPr>
          <a:xfrm flipH="1">
            <a:off x="808168" y="359"/>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9" name="PA_直接连接符 67">
            <a:extLst>
              <a:ext uri="{FF2B5EF4-FFF2-40B4-BE49-F238E27FC236}">
                <a16:creationId xmlns:a16="http://schemas.microsoft.com/office/drawing/2014/main" id="{92416E4C-A399-416A-B2EC-C9638DE191BA}"/>
              </a:ext>
            </a:extLst>
          </p:cNvPr>
          <p:cNvCxnSpPr>
            <a:cxnSpLocks/>
          </p:cNvCxnSpPr>
          <p:nvPr>
            <p:custDataLst>
              <p:tags r:id="rId2"/>
            </p:custDataLst>
          </p:nvPr>
        </p:nvCxnSpPr>
        <p:spPr>
          <a:xfrm flipH="1">
            <a:off x="800213" y="4862430"/>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916783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up)">
                                      <p:cBhvr>
                                        <p:cTn id="12" dur="500"/>
                                        <p:tgtEl>
                                          <p:spTgt spid="18"/>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up)">
                                      <p:cBhvr>
                                        <p:cTn id="16" dur="500"/>
                                        <p:tgtEl>
                                          <p:spTgt spid="19"/>
                                        </p:tgtEl>
                                      </p:cBhvr>
                                    </p:animEffect>
                                  </p:childTnLst>
                                </p:cTn>
                              </p:par>
                              <p:par>
                                <p:cTn id="17" presetID="12" presetClass="entr" presetSubtype="1" fill="hold" grpId="1" nodeType="withEffect">
                                  <p:stCondLst>
                                    <p:cond delay="11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00"/>
                                        <p:tgtEl>
                                          <p:spTgt spid="6"/>
                                        </p:tgtEl>
                                        <p:attrNameLst>
                                          <p:attrName>ppt_y</p:attrName>
                                        </p:attrNameLst>
                                      </p:cBhvr>
                                      <p:tavLst>
                                        <p:tav tm="0">
                                          <p:val>
                                            <p:strVal val="#ppt_y-#ppt_h*1.125000"/>
                                          </p:val>
                                        </p:tav>
                                        <p:tav tm="100000">
                                          <p:val>
                                            <p:strVal val="#ppt_y"/>
                                          </p:val>
                                        </p:tav>
                                      </p:tavLst>
                                    </p:anim>
                                    <p:animEffect transition="in" filter="wipe(down)">
                                      <p:cBhvr>
                                        <p:cTn id="20" dur="700"/>
                                        <p:tgtEl>
                                          <p:spTgt spid="6"/>
                                        </p:tgtEl>
                                      </p:cBhvr>
                                    </p:animEffect>
                                  </p:childTnLst>
                                </p:cTn>
                              </p:par>
                              <p:par>
                                <p:cTn id="21" presetID="12" presetClass="entr" presetSubtype="8" fill="hold" grpId="1" nodeType="withEffect">
                                  <p:stCondLst>
                                    <p:cond delay="8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900"/>
                                        <p:tgtEl>
                                          <p:spTgt spid="11"/>
                                        </p:tgtEl>
                                        <p:attrNameLst>
                                          <p:attrName>ppt_x</p:attrName>
                                        </p:attrNameLst>
                                      </p:cBhvr>
                                      <p:tavLst>
                                        <p:tav tm="0">
                                          <p:val>
                                            <p:strVal val="#ppt_x-#ppt_w*1.125000"/>
                                          </p:val>
                                        </p:tav>
                                        <p:tav tm="100000">
                                          <p:val>
                                            <p:strVal val="#ppt_x"/>
                                          </p:val>
                                        </p:tav>
                                      </p:tavLst>
                                    </p:anim>
                                    <p:animEffect transition="in" filter="wipe(right)">
                                      <p:cBhvr>
                                        <p:cTn id="24" dur="900"/>
                                        <p:tgtEl>
                                          <p:spTgt spid="11"/>
                                        </p:tgtEl>
                                      </p:cBhvr>
                                    </p:animEffect>
                                  </p:childTnLst>
                                </p:cTn>
                              </p:par>
                              <p:par>
                                <p:cTn id="25" presetID="12" presetClass="entr" presetSubtype="8" fill="hold" grpId="0" nodeType="withEffect">
                                  <p:stCondLst>
                                    <p:cond delay="120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600"/>
                                        <p:tgtEl>
                                          <p:spTgt spid="8"/>
                                        </p:tgtEl>
                                        <p:attrNameLst>
                                          <p:attrName>ppt_x</p:attrName>
                                        </p:attrNameLst>
                                      </p:cBhvr>
                                      <p:tavLst>
                                        <p:tav tm="0">
                                          <p:val>
                                            <p:strVal val="#ppt_x-#ppt_w*1.125000"/>
                                          </p:val>
                                        </p:tav>
                                        <p:tav tm="100000">
                                          <p:val>
                                            <p:strVal val="#ppt_x"/>
                                          </p:val>
                                        </p:tav>
                                      </p:tavLst>
                                    </p:anim>
                                    <p:animEffect transition="in" filter="wipe(right)">
                                      <p:cBhvr>
                                        <p:cTn id="28" dur="600"/>
                                        <p:tgtEl>
                                          <p:spTgt spid="8"/>
                                        </p:tgtEl>
                                      </p:cBhvr>
                                    </p:animEffect>
                                  </p:childTnLst>
                                </p:cTn>
                              </p:par>
                              <p:par>
                                <p:cTn id="29" presetID="12" presetClass="entr" presetSubtype="1" fill="hold" nodeType="withEffect">
                                  <p:stCondLst>
                                    <p:cond delay="18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1200"/>
                                        <p:tgtEl>
                                          <p:spTgt spid="7"/>
                                        </p:tgtEl>
                                        <p:attrNameLst>
                                          <p:attrName>ppt_y</p:attrName>
                                        </p:attrNameLst>
                                      </p:cBhvr>
                                      <p:tavLst>
                                        <p:tav tm="0">
                                          <p:val>
                                            <p:strVal val="#ppt_y-#ppt_h*1.125000"/>
                                          </p:val>
                                        </p:tav>
                                        <p:tav tm="100000">
                                          <p:val>
                                            <p:strVal val="#ppt_y"/>
                                          </p:val>
                                        </p:tav>
                                      </p:tavLst>
                                    </p:anim>
                                    <p:animEffect transition="in" filter="wipe(down)">
                                      <p:cBhvr>
                                        <p:cTn id="32" dur="1200"/>
                                        <p:tgtEl>
                                          <p:spTgt spid="7"/>
                                        </p:tgtEl>
                                      </p:cBhvr>
                                    </p:animEffect>
                                  </p:childTnLst>
                                </p:cTn>
                              </p:par>
                              <p:par>
                                <p:cTn id="33" presetID="2" presetClass="entr" presetSubtype="4" fill="hold" nodeType="withEffect">
                                  <p:stCondLst>
                                    <p:cond delay="18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200" fill="hold"/>
                                        <p:tgtEl>
                                          <p:spTgt spid="15"/>
                                        </p:tgtEl>
                                        <p:attrNameLst>
                                          <p:attrName>ppt_x</p:attrName>
                                        </p:attrNameLst>
                                      </p:cBhvr>
                                      <p:tavLst>
                                        <p:tav tm="0">
                                          <p:val>
                                            <p:strVal val="#ppt_x"/>
                                          </p:val>
                                        </p:tav>
                                        <p:tav tm="100000">
                                          <p:val>
                                            <p:strVal val="#ppt_x"/>
                                          </p:val>
                                        </p:tav>
                                      </p:tavLst>
                                    </p:anim>
                                    <p:anim calcmode="lin" valueType="num">
                                      <p:cBhvr additive="base">
                                        <p:cTn id="36" dur="1200" fill="hold"/>
                                        <p:tgtEl>
                                          <p:spTgt spid="15"/>
                                        </p:tgtEl>
                                        <p:attrNameLst>
                                          <p:attrName>ppt_y</p:attrName>
                                        </p:attrNameLst>
                                      </p:cBhvr>
                                      <p:tavLst>
                                        <p:tav tm="0">
                                          <p:val>
                                            <p:strVal val="1+#ppt_h/2"/>
                                          </p:val>
                                        </p:tav>
                                        <p:tav tm="100000">
                                          <p:val>
                                            <p:strVal val="#ppt_y"/>
                                          </p:val>
                                        </p:tav>
                                      </p:tavLst>
                                    </p:anim>
                                  </p:childTnLst>
                                </p:cTn>
                              </p:par>
                              <p:par>
                                <p:cTn id="37" presetID="42" presetClass="entr" presetSubtype="0" fill="hold" grpId="0" nodeType="withEffect">
                                  <p:stCondLst>
                                    <p:cond delay="3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70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animBg="1"/>
      <p:bldP spid="6" grpId="1" animBg="1"/>
      <p:bldP spid="8" grpId="0" animBg="1"/>
      <p:bldP spid="11" grpId="0"/>
      <p:bldP spid="11" grpId="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3" name="组合 42">
            <a:extLst>
              <a:ext uri="{FF2B5EF4-FFF2-40B4-BE49-F238E27FC236}">
                <a16:creationId xmlns:a16="http://schemas.microsoft.com/office/drawing/2014/main" id="{6FE4B0A6-7492-4232-A9F6-2BD54FBA9B81}"/>
              </a:ext>
            </a:extLst>
          </p:cNvPr>
          <p:cNvGrpSpPr/>
          <p:nvPr/>
        </p:nvGrpSpPr>
        <p:grpSpPr>
          <a:xfrm>
            <a:off x="367190" y="1603278"/>
            <a:ext cx="5692198" cy="3596894"/>
            <a:chOff x="367190" y="1603278"/>
            <a:chExt cx="5692198" cy="3596894"/>
          </a:xfrm>
        </p:grpSpPr>
        <p:pic>
          <p:nvPicPr>
            <p:cNvPr id="5" name="图片 4"/>
            <p:cNvPicPr>
              <a:picLocks noChangeAspect="1"/>
            </p:cNvPicPr>
            <p:nvPr/>
          </p:nvPicPr>
          <p:blipFill>
            <a:blip r:embed="rId8">
              <a:extLst>
                <a:ext uri="{BEBA8EAE-BF5A-486C-A8C5-ECC9F3942E4B}">
                  <a14:imgProps xmlns:a14="http://schemas.microsoft.com/office/drawing/2010/main">
                    <a14:imgLayer r:embed="rId9">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367190" y="1603278"/>
              <a:ext cx="5692198" cy="3596894"/>
            </a:xfrm>
            <a:prstGeom prst="rect">
              <a:avLst/>
            </a:prstGeom>
            <a:ln w="38100">
              <a:solidFill>
                <a:schemeClr val="bg1"/>
              </a:solidFill>
            </a:ln>
            <a:effectLst>
              <a:outerShdw blurRad="50800" dist="38100" dir="2700000" algn="tl" rotWithShape="0">
                <a:prstClr val="black">
                  <a:alpha val="40000"/>
                </a:prstClr>
              </a:outerShdw>
            </a:effectLst>
          </p:spPr>
        </p:pic>
        <p:sp>
          <p:nvSpPr>
            <p:cNvPr id="21" name="PA_椭圆 62">
              <a:extLst>
                <a:ext uri="{FF2B5EF4-FFF2-40B4-BE49-F238E27FC236}">
                  <a16:creationId xmlns:a16="http://schemas.microsoft.com/office/drawing/2014/main" id="{FCEC23B8-47FE-40FE-907F-9655AD07B92B}"/>
                </a:ext>
              </a:extLst>
            </p:cNvPr>
            <p:cNvSpPr/>
            <p:nvPr/>
          </p:nvSpPr>
          <p:spPr>
            <a:xfrm>
              <a:off x="676275" y="1799977"/>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PA_椭圆 62">
              <a:extLst>
                <a:ext uri="{FF2B5EF4-FFF2-40B4-BE49-F238E27FC236}">
                  <a16:creationId xmlns:a16="http://schemas.microsoft.com/office/drawing/2014/main" id="{A7AE6645-842D-4636-8638-42B8D0E05A87}"/>
                </a:ext>
              </a:extLst>
            </p:cNvPr>
            <p:cNvSpPr/>
            <p:nvPr/>
          </p:nvSpPr>
          <p:spPr>
            <a:xfrm>
              <a:off x="676275" y="4768657"/>
              <a:ext cx="209550" cy="209550"/>
            </a:xfrm>
            <a:prstGeom prst="ellipse">
              <a:avLst/>
            </a:prstGeom>
            <a:solidFill>
              <a:srgbClr val="E7E7EF"/>
            </a:solidFill>
            <a:ln w="28575">
              <a:solidFill>
                <a:srgbClr val="3F434F"/>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2" name="组合 11"/>
          <p:cNvGrpSpPr/>
          <p:nvPr/>
        </p:nvGrpSpPr>
        <p:grpSpPr>
          <a:xfrm>
            <a:off x="984382" y="5674553"/>
            <a:ext cx="6392522" cy="812530"/>
            <a:chOff x="649962" y="5586968"/>
            <a:chExt cx="6392522" cy="812530"/>
          </a:xfrm>
        </p:grpSpPr>
        <p:sp>
          <p:nvSpPr>
            <p:cNvPr id="7" name="文本框 6"/>
            <p:cNvSpPr txBox="1"/>
            <p:nvPr/>
          </p:nvSpPr>
          <p:spPr>
            <a:xfrm>
              <a:off x="649962" y="5586968"/>
              <a:ext cx="4305299" cy="461665"/>
            </a:xfrm>
            <a:prstGeom prst="rect">
              <a:avLst/>
            </a:prstGeom>
            <a:noFill/>
          </p:spPr>
          <p:txBody>
            <a:bodyPr wrap="square" rtlCol="0">
              <a:spAutoFit/>
            </a:bodyPr>
            <a:lstStyle/>
            <a:p>
              <a:r>
                <a:rPr lang="en-US" altLang="zh-CN" sz="2400" dirty="0">
                  <a:latin typeface="华文黑体" charset="-122"/>
                  <a:ea typeface="华文黑体" charset="-122"/>
                </a:rPr>
                <a:t>ADD</a:t>
              </a:r>
              <a:r>
                <a:rPr lang="zh-CN" altLang="en-US" sz="2400" dirty="0">
                  <a:latin typeface="华文黑体" charset="-122"/>
                  <a:ea typeface="华文黑体" charset="-122"/>
                </a:rPr>
                <a:t>  </a:t>
              </a:r>
              <a:r>
                <a:rPr lang="en-US" altLang="zh-CN" sz="2400" dirty="0">
                  <a:latin typeface="华文黑体" charset="-122"/>
                  <a:ea typeface="华文黑体" charset="-122"/>
                </a:rPr>
                <a:t>TITLE</a:t>
              </a:r>
              <a:r>
                <a:rPr lang="zh-CN" altLang="en-US" sz="2400" dirty="0">
                  <a:latin typeface="华文黑体" charset="-122"/>
                  <a:ea typeface="华文黑体" charset="-122"/>
                </a:rPr>
                <a:t>  </a:t>
              </a:r>
              <a:r>
                <a:rPr lang="en-US" altLang="zh-CN" sz="2400" dirty="0">
                  <a:latin typeface="华文黑体" charset="-122"/>
                  <a:ea typeface="华文黑体" charset="-122"/>
                </a:rPr>
                <a:t>HERE</a:t>
              </a:r>
              <a:endParaRPr lang="zh-CN" altLang="en-US" sz="2400" dirty="0">
                <a:latin typeface="华文黑体" charset="-122"/>
                <a:ea typeface="华文黑体" charset="-122"/>
              </a:endParaRPr>
            </a:p>
          </p:txBody>
        </p:sp>
        <p:sp>
          <p:nvSpPr>
            <p:cNvPr id="8" name="文本框 7"/>
            <p:cNvSpPr txBox="1"/>
            <p:nvPr/>
          </p:nvSpPr>
          <p:spPr>
            <a:xfrm>
              <a:off x="649962" y="6048633"/>
              <a:ext cx="6392522" cy="350865"/>
            </a:xfrm>
            <a:prstGeom prst="rect">
              <a:avLst/>
            </a:prstGeom>
            <a:noFill/>
          </p:spPr>
          <p:txBody>
            <a:bodyPr wrap="square" rtlCol="0">
              <a:spAutoFit/>
            </a:bodyPr>
            <a:lstStyle/>
            <a:p>
              <a:pPr>
                <a:lnSpc>
                  <a:spcPct val="120000"/>
                </a:lnSpc>
              </a:pPr>
              <a:r>
                <a:rPr lang="en-US" altLang="zh-CN" sz="1400" dirty="0" err="1">
                  <a:latin typeface="华文黑体" charset="-122"/>
                  <a:ea typeface="华文黑体" charset="-122"/>
                  <a:sym typeface="+mn-ea"/>
                </a:rPr>
                <a:t>Lorem</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ipsum</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doloror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amet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consectetur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adipisicing</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elit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sed</a:t>
              </a:r>
              <a:r>
                <a:rPr lang="en-US" altLang="zh-CN" sz="1400" dirty="0">
                  <a:latin typeface="华文黑体" charset="-122"/>
                  <a:ea typeface="华文黑体" charset="-122"/>
                  <a:sym typeface="+mn-ea"/>
                </a:rPr>
                <a:t> do </a:t>
              </a:r>
              <a:r>
                <a:rPr lang="en-US" altLang="zh-CN" sz="1400" dirty="0" err="1">
                  <a:latin typeface="华文黑体" charset="-122"/>
                  <a:ea typeface="华文黑体" charset="-122"/>
                  <a:sym typeface="+mn-ea"/>
                </a:rPr>
                <a:t>eius</a:t>
              </a:r>
              <a:endParaRPr lang="zh-CN" altLang="en-US" sz="1400" dirty="0">
                <a:latin typeface="华文黑体" charset="-122"/>
                <a:ea typeface="华文黑体" charset="-122"/>
                <a:sym typeface="+mn-ea"/>
              </a:endParaRPr>
            </a:p>
          </p:txBody>
        </p:sp>
      </p:grpSp>
      <p:grpSp>
        <p:nvGrpSpPr>
          <p:cNvPr id="13" name="组合 12"/>
          <p:cNvGrpSpPr/>
          <p:nvPr/>
        </p:nvGrpSpPr>
        <p:grpSpPr>
          <a:xfrm>
            <a:off x="8306859" y="2334198"/>
            <a:ext cx="1870988" cy="1086791"/>
            <a:chOff x="649962" y="5961658"/>
            <a:chExt cx="4305299" cy="514502"/>
          </a:xfrm>
        </p:grpSpPr>
        <p:sp>
          <p:nvSpPr>
            <p:cNvPr id="14" name="文本框 13"/>
            <p:cNvSpPr txBox="1"/>
            <p:nvPr/>
          </p:nvSpPr>
          <p:spPr>
            <a:xfrm>
              <a:off x="649962" y="5961658"/>
              <a:ext cx="4305299" cy="173949"/>
            </a:xfrm>
            <a:prstGeom prst="rect">
              <a:avLst/>
            </a:prstGeom>
            <a:noFill/>
          </p:spPr>
          <p:txBody>
            <a:bodyPr wrap="square" rtlCol="0">
              <a:spAutoFit/>
            </a:bodyPr>
            <a:lstStyle/>
            <a:p>
              <a:r>
                <a:rPr lang="en-US" altLang="zh-CN" sz="1400" dirty="0">
                  <a:latin typeface="华文黑体" charset="-122"/>
                  <a:ea typeface="华文黑体" charset="-122"/>
                </a:rPr>
                <a:t>ADD</a:t>
              </a:r>
              <a:r>
                <a:rPr lang="zh-CN" altLang="en-US" sz="1400" dirty="0">
                  <a:latin typeface="华文黑体" charset="-122"/>
                  <a:ea typeface="华文黑体" charset="-122"/>
                </a:rPr>
                <a:t>  </a:t>
              </a:r>
              <a:r>
                <a:rPr lang="en-US" altLang="zh-CN" sz="1400" dirty="0">
                  <a:latin typeface="华文黑体" charset="-122"/>
                  <a:ea typeface="华文黑体" charset="-122"/>
                </a:rPr>
                <a:t>TITLE</a:t>
              </a:r>
              <a:r>
                <a:rPr lang="zh-CN" altLang="en-US" sz="1400" dirty="0">
                  <a:latin typeface="华文黑体" charset="-122"/>
                  <a:ea typeface="华文黑体" charset="-122"/>
                </a:rPr>
                <a:t>  </a:t>
              </a:r>
              <a:r>
                <a:rPr lang="en-US" altLang="zh-CN" sz="1400" dirty="0">
                  <a:latin typeface="华文黑体" charset="-122"/>
                  <a:ea typeface="华文黑体" charset="-122"/>
                </a:rPr>
                <a:t>HERE</a:t>
              </a:r>
              <a:endParaRPr lang="zh-CN" altLang="en-US" sz="1400" dirty="0">
                <a:latin typeface="华文黑体" charset="-122"/>
                <a:ea typeface="华文黑体" charset="-122"/>
              </a:endParaRPr>
            </a:p>
          </p:txBody>
        </p:sp>
        <p:sp>
          <p:nvSpPr>
            <p:cNvPr id="15" name="文本框 14"/>
            <p:cNvSpPr txBox="1"/>
            <p:nvPr/>
          </p:nvSpPr>
          <p:spPr>
            <a:xfrm>
              <a:off x="699129" y="6053692"/>
              <a:ext cx="3632200" cy="313108"/>
            </a:xfrm>
            <a:prstGeom prst="rect">
              <a:avLst/>
            </a:prstGeom>
            <a:noFill/>
          </p:spPr>
          <p:txBody>
            <a:bodyPr wrap="square" rtlCol="0">
              <a:spAutoFit/>
            </a:bodyPr>
            <a:lstStyle/>
            <a:p>
              <a:pPr>
                <a:lnSpc>
                  <a:spcPct val="150000"/>
                </a:lnSpc>
              </a:pPr>
              <a:r>
                <a:rPr lang="en-US" altLang="zh-CN" sz="1000" dirty="0" err="1">
                  <a:latin typeface="华文黑体" charset="-122"/>
                  <a:ea typeface="华文黑体" charset="-122"/>
                  <a:sym typeface="+mn-ea"/>
                </a:rPr>
                <a:t>Lorem</a:t>
              </a:r>
              <a:r>
                <a:rPr lang="en-US" altLang="zh-CN" sz="1000" dirty="0">
                  <a:latin typeface="华文黑体" charset="-122"/>
                  <a:ea typeface="华文黑体" charset="-122"/>
                  <a:sym typeface="+mn-ea"/>
                </a:rPr>
                <a:t> </a:t>
              </a:r>
              <a:r>
                <a:rPr lang="en-US" altLang="zh-CN" sz="1000" dirty="0" err="1">
                  <a:latin typeface="华文黑体" charset="-122"/>
                  <a:ea typeface="华文黑体" charset="-122"/>
                  <a:sym typeface="+mn-ea"/>
                </a:rPr>
                <a:t>ipsum</a:t>
              </a:r>
              <a:r>
                <a:rPr lang="en-US" altLang="zh-CN" sz="1000" dirty="0">
                  <a:latin typeface="华文黑体" charset="-122"/>
                  <a:ea typeface="华文黑体" charset="-122"/>
                  <a:sym typeface="+mn-ea"/>
                </a:rPr>
                <a:t> </a:t>
              </a:r>
              <a:r>
                <a:rPr lang="en-US" altLang="zh-CN" sz="1000" dirty="0" err="1">
                  <a:latin typeface="华文黑体" charset="-122"/>
                  <a:ea typeface="华文黑体" charset="-122"/>
                  <a:sym typeface="+mn-ea"/>
                </a:rPr>
                <a:t>doloror</a:t>
              </a:r>
              <a:r>
                <a:rPr lang="en-US" altLang="zh-CN" sz="1000" dirty="0">
                  <a:latin typeface="华文黑体" charset="-122"/>
                  <a:ea typeface="华文黑体" charset="-122"/>
                  <a:sym typeface="+mn-ea"/>
                </a:rPr>
                <a:t> </a:t>
              </a:r>
              <a:r>
                <a:rPr lang="en-US" altLang="zh-CN" sz="1000" dirty="0" err="1">
                  <a:latin typeface="华文黑体" charset="-122"/>
                  <a:ea typeface="华文黑体" charset="-122"/>
                  <a:sym typeface="+mn-ea"/>
                </a:rPr>
                <a:t>amet</a:t>
              </a:r>
              <a:r>
                <a:rPr lang="en-US" altLang="zh-CN" sz="1000" dirty="0">
                  <a:latin typeface="华文黑体" charset="-122"/>
                  <a:ea typeface="华文黑体" charset="-122"/>
                  <a:sym typeface="+mn-ea"/>
                </a:rPr>
                <a:t> </a:t>
              </a:r>
              <a:r>
                <a:rPr lang="en-US" altLang="zh-CN" sz="1000" dirty="0" err="1">
                  <a:latin typeface="华文黑体" charset="-122"/>
                  <a:ea typeface="华文黑体" charset="-122"/>
                  <a:sym typeface="+mn-ea"/>
                </a:rPr>
                <a:t>consectetur</a:t>
              </a:r>
              <a:endParaRPr lang="en-US" altLang="zh-CN" sz="1000" dirty="0">
                <a:latin typeface="华文黑体" charset="-122"/>
                <a:ea typeface="华文黑体" charset="-122"/>
              </a:endParaRPr>
            </a:p>
          </p:txBody>
        </p:sp>
        <p:cxnSp>
          <p:nvCxnSpPr>
            <p:cNvPr id="16" name="直接连接符 15"/>
            <p:cNvCxnSpPr>
              <a:cxnSpLocks/>
            </p:cNvCxnSpPr>
            <p:nvPr/>
          </p:nvCxnSpPr>
          <p:spPr>
            <a:xfrm>
              <a:off x="1032492" y="6476160"/>
              <a:ext cx="60733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8464103" y="4278992"/>
            <a:ext cx="1870988" cy="1182570"/>
            <a:chOff x="775251" y="5974494"/>
            <a:chExt cx="4305299" cy="598624"/>
          </a:xfrm>
        </p:grpSpPr>
        <p:sp>
          <p:nvSpPr>
            <p:cNvPr id="18" name="文本框 17"/>
            <p:cNvSpPr txBox="1"/>
            <p:nvPr/>
          </p:nvSpPr>
          <p:spPr>
            <a:xfrm>
              <a:off x="775251" y="5974494"/>
              <a:ext cx="4305299" cy="155799"/>
            </a:xfrm>
            <a:prstGeom prst="rect">
              <a:avLst/>
            </a:prstGeom>
            <a:noFill/>
          </p:spPr>
          <p:txBody>
            <a:bodyPr wrap="square" rtlCol="0">
              <a:spAutoFit/>
            </a:bodyPr>
            <a:lstStyle/>
            <a:p>
              <a:pPr algn="r"/>
              <a:r>
                <a:rPr lang="en-US" altLang="zh-CN" sz="1400" dirty="0">
                  <a:latin typeface="华文黑体" charset="-122"/>
                  <a:ea typeface="华文黑体" charset="-122"/>
                </a:rPr>
                <a:t>ADD</a:t>
              </a:r>
              <a:r>
                <a:rPr lang="zh-CN" altLang="en-US" sz="1400" dirty="0">
                  <a:latin typeface="华文黑体" charset="-122"/>
                  <a:ea typeface="华文黑体" charset="-122"/>
                </a:rPr>
                <a:t>  </a:t>
              </a:r>
              <a:r>
                <a:rPr lang="en-US" altLang="zh-CN" sz="1400" dirty="0">
                  <a:latin typeface="华文黑体" charset="-122"/>
                  <a:ea typeface="华文黑体" charset="-122"/>
                </a:rPr>
                <a:t>TITLE</a:t>
              </a:r>
              <a:r>
                <a:rPr lang="zh-CN" altLang="en-US" sz="1400" dirty="0">
                  <a:latin typeface="华文黑体" charset="-122"/>
                  <a:ea typeface="华文黑体" charset="-122"/>
                </a:rPr>
                <a:t>  </a:t>
              </a:r>
              <a:r>
                <a:rPr lang="en-US" altLang="zh-CN" sz="1400" dirty="0">
                  <a:latin typeface="华文黑体" charset="-122"/>
                  <a:ea typeface="华文黑体" charset="-122"/>
                </a:rPr>
                <a:t>HERE</a:t>
              </a:r>
              <a:endParaRPr lang="zh-CN" altLang="en-US" sz="1400" b="1" dirty="0">
                <a:latin typeface="华文黑体" charset="-122"/>
                <a:ea typeface="华文黑体" charset="-122"/>
              </a:endParaRPr>
            </a:p>
          </p:txBody>
        </p:sp>
        <p:sp>
          <p:nvSpPr>
            <p:cNvPr id="19" name="文本框 18"/>
            <p:cNvSpPr txBox="1"/>
            <p:nvPr/>
          </p:nvSpPr>
          <p:spPr>
            <a:xfrm>
              <a:off x="1411961" y="6065047"/>
              <a:ext cx="3632200" cy="280438"/>
            </a:xfrm>
            <a:prstGeom prst="rect">
              <a:avLst/>
            </a:prstGeom>
            <a:noFill/>
          </p:spPr>
          <p:txBody>
            <a:bodyPr wrap="square" rtlCol="0">
              <a:spAutoFit/>
            </a:bodyPr>
            <a:lstStyle/>
            <a:p>
              <a:pPr algn="r">
                <a:lnSpc>
                  <a:spcPct val="150000"/>
                </a:lnSpc>
              </a:pPr>
              <a:r>
                <a:rPr lang="en-US" altLang="zh-CN" sz="1000" dirty="0" err="1">
                  <a:latin typeface="华文黑体" charset="-122"/>
                  <a:ea typeface="华文黑体" charset="-122"/>
                  <a:sym typeface="+mn-ea"/>
                </a:rPr>
                <a:t>Lorem</a:t>
              </a:r>
              <a:r>
                <a:rPr lang="en-US" altLang="zh-CN" sz="1000" dirty="0">
                  <a:latin typeface="华文黑体" charset="-122"/>
                  <a:ea typeface="华文黑体" charset="-122"/>
                  <a:sym typeface="+mn-ea"/>
                </a:rPr>
                <a:t> </a:t>
              </a:r>
              <a:r>
                <a:rPr lang="en-US" altLang="zh-CN" sz="1000" dirty="0" err="1">
                  <a:latin typeface="华文黑体" charset="-122"/>
                  <a:ea typeface="华文黑体" charset="-122"/>
                  <a:sym typeface="+mn-ea"/>
                </a:rPr>
                <a:t>ipsum</a:t>
              </a:r>
              <a:r>
                <a:rPr lang="en-US" altLang="zh-CN" sz="1000" dirty="0">
                  <a:latin typeface="华文黑体" charset="-122"/>
                  <a:ea typeface="华文黑体" charset="-122"/>
                  <a:sym typeface="+mn-ea"/>
                </a:rPr>
                <a:t> </a:t>
              </a:r>
              <a:r>
                <a:rPr lang="en-US" altLang="zh-CN" sz="1000" dirty="0" err="1">
                  <a:latin typeface="华文黑体" charset="-122"/>
                  <a:ea typeface="华文黑体" charset="-122"/>
                  <a:sym typeface="+mn-ea"/>
                </a:rPr>
                <a:t>doloror</a:t>
              </a:r>
              <a:r>
                <a:rPr lang="en-US" altLang="zh-CN" sz="1000" dirty="0">
                  <a:latin typeface="华文黑体" charset="-122"/>
                  <a:ea typeface="华文黑体" charset="-122"/>
                  <a:sym typeface="+mn-ea"/>
                </a:rPr>
                <a:t> </a:t>
              </a:r>
              <a:r>
                <a:rPr lang="en-US" altLang="zh-CN" sz="1000" dirty="0" err="1">
                  <a:latin typeface="华文黑体" charset="-122"/>
                  <a:ea typeface="华文黑体" charset="-122"/>
                  <a:sym typeface="+mn-ea"/>
                </a:rPr>
                <a:t>amet</a:t>
              </a:r>
              <a:r>
                <a:rPr lang="en-US" altLang="zh-CN" sz="1000" dirty="0">
                  <a:latin typeface="华文黑体" charset="-122"/>
                  <a:ea typeface="华文黑体" charset="-122"/>
                  <a:sym typeface="+mn-ea"/>
                </a:rPr>
                <a:t> </a:t>
              </a:r>
              <a:r>
                <a:rPr lang="en-US" altLang="zh-CN" sz="1000" dirty="0" err="1">
                  <a:latin typeface="华文黑体" charset="-122"/>
                  <a:ea typeface="华文黑体" charset="-122"/>
                  <a:sym typeface="+mn-ea"/>
                </a:rPr>
                <a:t>consectetur</a:t>
              </a:r>
              <a:endParaRPr lang="en-US" altLang="zh-CN" sz="1000" dirty="0">
                <a:latin typeface="华文黑体" charset="-122"/>
                <a:ea typeface="华文黑体" charset="-122"/>
              </a:endParaRPr>
            </a:p>
          </p:txBody>
        </p:sp>
        <p:cxnSp>
          <p:nvCxnSpPr>
            <p:cNvPr id="20" name="直接连接符 19"/>
            <p:cNvCxnSpPr/>
            <p:nvPr/>
          </p:nvCxnSpPr>
          <p:spPr>
            <a:xfrm>
              <a:off x="4136798" y="6573118"/>
              <a:ext cx="60733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 name="文本框 21"/>
          <p:cNvSpPr txBox="1"/>
          <p:nvPr/>
        </p:nvSpPr>
        <p:spPr>
          <a:xfrm>
            <a:off x="1187453" y="328291"/>
            <a:ext cx="4413644" cy="584775"/>
          </a:xfrm>
          <a:prstGeom prst="rect">
            <a:avLst/>
          </a:prstGeom>
          <a:noFill/>
        </p:spPr>
        <p:txBody>
          <a:bodyPr wrap="square" rtlCol="0">
            <a:spAutoFit/>
          </a:bodyPr>
          <a:lstStyle/>
          <a:p>
            <a:r>
              <a:rPr lang="zh-CN" altLang="en-US" sz="3200" dirty="0">
                <a:latin typeface="华文黑体" charset="-122"/>
                <a:ea typeface="华文黑体" charset="-122"/>
              </a:rPr>
              <a:t>点击此处添加标题</a:t>
            </a:r>
          </a:p>
        </p:txBody>
      </p:sp>
      <p:sp>
        <p:nvSpPr>
          <p:cNvPr id="23" name="文本框 22"/>
          <p:cNvSpPr txBox="1"/>
          <p:nvPr/>
        </p:nvSpPr>
        <p:spPr>
          <a:xfrm>
            <a:off x="1187453" y="978542"/>
            <a:ext cx="8028817" cy="350865"/>
          </a:xfrm>
          <a:prstGeom prst="rect">
            <a:avLst/>
          </a:prstGeom>
          <a:noFill/>
        </p:spPr>
        <p:txBody>
          <a:bodyPr wrap="square" rtlCol="0">
            <a:spAutoFit/>
          </a:bodyPr>
          <a:lstStyle/>
          <a:p>
            <a:pPr>
              <a:lnSpc>
                <a:spcPct val="120000"/>
              </a:lnSpc>
            </a:pPr>
            <a:r>
              <a:rPr lang="en-US" altLang="zh-CN" sz="1400" dirty="0" err="1">
                <a:latin typeface="华文黑体" charset="-122"/>
                <a:ea typeface="华文黑体" charset="-122"/>
                <a:sym typeface="+mn-ea"/>
              </a:rPr>
              <a:t>Lorem</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ipsum</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doloror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amet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consectetur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adipisicing</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elit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sed</a:t>
            </a:r>
            <a:r>
              <a:rPr lang="en-US" altLang="zh-CN" sz="1400" dirty="0">
                <a:latin typeface="华文黑体" charset="-122"/>
                <a:ea typeface="华文黑体" charset="-122"/>
                <a:sym typeface="+mn-ea"/>
              </a:rPr>
              <a:t> do </a:t>
            </a:r>
            <a:r>
              <a:rPr lang="en-US" altLang="zh-CN" sz="1400" dirty="0" err="1">
                <a:latin typeface="华文黑体" charset="-122"/>
                <a:ea typeface="华文黑体" charset="-122"/>
                <a:sym typeface="+mn-ea"/>
              </a:rPr>
              <a:t>eiusmod</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temporLorem</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ipsum</a:t>
            </a:r>
            <a:r>
              <a:rPr lang="en-US" altLang="zh-CN" sz="1400" dirty="0">
                <a:latin typeface="华文黑体" charset="-122"/>
                <a:ea typeface="华文黑体" charset="-122"/>
                <a:sym typeface="+mn-ea"/>
              </a:rPr>
              <a:t> </a:t>
            </a:r>
            <a:endParaRPr lang="zh-CN" altLang="en-US" sz="1400" dirty="0">
              <a:latin typeface="华文黑体" charset="-122"/>
              <a:ea typeface="华文黑体" charset="-122"/>
              <a:sym typeface="+mn-ea"/>
            </a:endParaRPr>
          </a:p>
        </p:txBody>
      </p:sp>
      <p:cxnSp>
        <p:nvCxnSpPr>
          <p:cNvPr id="25" name="PA_直接连接符 67">
            <a:extLst>
              <a:ext uri="{FF2B5EF4-FFF2-40B4-BE49-F238E27FC236}">
                <a16:creationId xmlns:a16="http://schemas.microsoft.com/office/drawing/2014/main" id="{8865030B-26F5-41BF-98FD-BF2BB087A7E1}"/>
              </a:ext>
            </a:extLst>
          </p:cNvPr>
          <p:cNvCxnSpPr>
            <a:cxnSpLocks/>
          </p:cNvCxnSpPr>
          <p:nvPr/>
        </p:nvCxnSpPr>
        <p:spPr>
          <a:xfrm flipH="1">
            <a:off x="773578" y="0"/>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6" name="PA_直接连接符 67">
            <a:extLst>
              <a:ext uri="{FF2B5EF4-FFF2-40B4-BE49-F238E27FC236}">
                <a16:creationId xmlns:a16="http://schemas.microsoft.com/office/drawing/2014/main" id="{D64B5D5D-70BD-4A2E-BE33-82A66EA7F33F}"/>
              </a:ext>
            </a:extLst>
          </p:cNvPr>
          <p:cNvCxnSpPr>
            <a:cxnSpLocks/>
          </p:cNvCxnSpPr>
          <p:nvPr/>
        </p:nvCxnSpPr>
        <p:spPr>
          <a:xfrm flipH="1">
            <a:off x="773578" y="4862071"/>
            <a:ext cx="1" cy="179449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PA_直接连接符 67">
            <a:extLst>
              <a:ext uri="{FF2B5EF4-FFF2-40B4-BE49-F238E27FC236}">
                <a16:creationId xmlns:a16="http://schemas.microsoft.com/office/drawing/2014/main" id="{1057E652-73EA-47F0-9289-F344D6DB0B70}"/>
              </a:ext>
            </a:extLst>
          </p:cNvPr>
          <p:cNvCxnSpPr>
            <a:cxnSpLocks/>
          </p:cNvCxnSpPr>
          <p:nvPr>
            <p:custDataLst>
              <p:tags r:id="rId1"/>
            </p:custDataLst>
          </p:nvPr>
        </p:nvCxnSpPr>
        <p:spPr>
          <a:xfrm flipH="1">
            <a:off x="765624" y="6656567"/>
            <a:ext cx="6555380" cy="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PA_直接连接符 67">
            <a:extLst>
              <a:ext uri="{FF2B5EF4-FFF2-40B4-BE49-F238E27FC236}">
                <a16:creationId xmlns:a16="http://schemas.microsoft.com/office/drawing/2014/main" id="{6088EE34-7F1A-46DA-813D-949530A9B7D0}"/>
              </a:ext>
            </a:extLst>
          </p:cNvPr>
          <p:cNvCxnSpPr>
            <a:cxnSpLocks/>
          </p:cNvCxnSpPr>
          <p:nvPr>
            <p:custDataLst>
              <p:tags r:id="rId2"/>
            </p:custDataLst>
          </p:nvPr>
        </p:nvCxnSpPr>
        <p:spPr>
          <a:xfrm>
            <a:off x="11385550" y="5674553"/>
            <a:ext cx="1" cy="1183447"/>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2" name="PA_直接连接符 67">
            <a:extLst>
              <a:ext uri="{FF2B5EF4-FFF2-40B4-BE49-F238E27FC236}">
                <a16:creationId xmlns:a16="http://schemas.microsoft.com/office/drawing/2014/main" id="{3EB38B05-0C5C-4ADF-AF7B-2228F8B7E0F9}"/>
              </a:ext>
            </a:extLst>
          </p:cNvPr>
          <p:cNvCxnSpPr>
            <a:cxnSpLocks/>
          </p:cNvCxnSpPr>
          <p:nvPr>
            <p:custDataLst>
              <p:tags r:id="rId3"/>
            </p:custDataLst>
          </p:nvPr>
        </p:nvCxnSpPr>
        <p:spPr>
          <a:xfrm flipH="1">
            <a:off x="7321004" y="3247996"/>
            <a:ext cx="1" cy="3408571"/>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5" name="PA_直接连接符 67">
            <a:extLst>
              <a:ext uri="{FF2B5EF4-FFF2-40B4-BE49-F238E27FC236}">
                <a16:creationId xmlns:a16="http://schemas.microsoft.com/office/drawing/2014/main" id="{55B9E3CB-18C0-4172-BBE7-A36C96720FCA}"/>
              </a:ext>
            </a:extLst>
          </p:cNvPr>
          <p:cNvCxnSpPr>
            <a:cxnSpLocks/>
          </p:cNvCxnSpPr>
          <p:nvPr>
            <p:custDataLst>
              <p:tags r:id="rId4"/>
            </p:custDataLst>
          </p:nvPr>
        </p:nvCxnSpPr>
        <p:spPr>
          <a:xfrm flipH="1">
            <a:off x="8221320" y="2205038"/>
            <a:ext cx="3176932" cy="0"/>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8" name="PA_直接连接符 67">
            <a:extLst>
              <a:ext uri="{FF2B5EF4-FFF2-40B4-BE49-F238E27FC236}">
                <a16:creationId xmlns:a16="http://schemas.microsoft.com/office/drawing/2014/main" id="{77BF10C0-E2DF-45E2-809B-6AE64A5F3D2F}"/>
              </a:ext>
            </a:extLst>
          </p:cNvPr>
          <p:cNvCxnSpPr>
            <a:cxnSpLocks/>
          </p:cNvCxnSpPr>
          <p:nvPr>
            <p:custDataLst>
              <p:tags r:id="rId5"/>
            </p:custDataLst>
          </p:nvPr>
        </p:nvCxnSpPr>
        <p:spPr>
          <a:xfrm flipH="1">
            <a:off x="11385550" y="2250759"/>
            <a:ext cx="12702" cy="1711897"/>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465776" y="1498923"/>
            <a:ext cx="1749073" cy="1749073"/>
          </a:xfrm>
          <a:prstGeom prst="rect">
            <a:avLst/>
          </a:prstGeom>
          <a:ln w="38100">
            <a:solidFill>
              <a:schemeClr val="bg1"/>
            </a:solidFill>
          </a:ln>
          <a:effectLst>
            <a:outerShdw blurRad="50800" dist="38100" dir="2700000" algn="tl" rotWithShape="0">
              <a:prstClr val="black">
                <a:alpha val="40000"/>
              </a:prstClr>
            </a:outerShdw>
          </a:effectLst>
        </p:spPr>
      </p:pic>
      <p:pic>
        <p:nvPicPr>
          <p:cNvPr id="6" name="图片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399696" y="3962656"/>
            <a:ext cx="1761348" cy="1761348"/>
          </a:xfrm>
          <a:prstGeom prst="rect">
            <a:avLst/>
          </a:prstGeom>
          <a:ln w="38100">
            <a:solidFill>
              <a:schemeClr val="bg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5807056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up)">
                                      <p:cBhvr>
                                        <p:cTn id="12" dur="500"/>
                                        <p:tgtEl>
                                          <p:spTgt spid="25"/>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anim calcmode="lin" valueType="num">
                                      <p:cBhvr>
                                        <p:cTn id="16" dur="500" fill="hold"/>
                                        <p:tgtEl>
                                          <p:spTgt spid="22"/>
                                        </p:tgtEl>
                                        <p:attrNameLst>
                                          <p:attrName>ppt_x</p:attrName>
                                        </p:attrNameLst>
                                      </p:cBhvr>
                                      <p:tavLst>
                                        <p:tav tm="0">
                                          <p:val>
                                            <p:strVal val="#ppt_x"/>
                                          </p:val>
                                        </p:tav>
                                        <p:tav tm="100000">
                                          <p:val>
                                            <p:strVal val="#ppt_x"/>
                                          </p:val>
                                        </p:tav>
                                      </p:tavLst>
                                    </p:anim>
                                    <p:anim calcmode="lin" valueType="num">
                                      <p:cBhvr>
                                        <p:cTn id="17" dur="500" fill="hold"/>
                                        <p:tgtEl>
                                          <p:spTgt spid="22"/>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anim calcmode="lin" valueType="num">
                                      <p:cBhvr>
                                        <p:cTn id="21" dur="500" fill="hold"/>
                                        <p:tgtEl>
                                          <p:spTgt spid="23"/>
                                        </p:tgtEl>
                                        <p:attrNameLst>
                                          <p:attrName>ppt_x</p:attrName>
                                        </p:attrNameLst>
                                      </p:cBhvr>
                                      <p:tavLst>
                                        <p:tav tm="0">
                                          <p:val>
                                            <p:strVal val="#ppt_x"/>
                                          </p:val>
                                        </p:tav>
                                        <p:tav tm="100000">
                                          <p:val>
                                            <p:strVal val="#ppt_x"/>
                                          </p:val>
                                        </p:tav>
                                      </p:tavLst>
                                    </p:anim>
                                    <p:anim calcmode="lin" valueType="num">
                                      <p:cBhvr>
                                        <p:cTn id="22" dur="500" fill="hold"/>
                                        <p:tgtEl>
                                          <p:spTgt spid="23"/>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2" presetClass="entr" presetSubtype="1"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up)">
                                      <p:cBhvr>
                                        <p:cTn id="26" dur="500"/>
                                        <p:tgtEl>
                                          <p:spTgt spid="26"/>
                                        </p:tgtEl>
                                      </p:cBhvr>
                                    </p:animEffect>
                                  </p:childTnLst>
                                </p:cTn>
                              </p:par>
                            </p:childTnLst>
                          </p:cTn>
                        </p:par>
                        <p:par>
                          <p:cTn id="27" fill="hold">
                            <p:stCondLst>
                              <p:cond delay="1500"/>
                            </p:stCondLst>
                            <p:childTnLst>
                              <p:par>
                                <p:cTn id="28" presetID="22" presetClass="entr" presetSubtype="8"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par>
                                <p:cTn id="31" presetID="42"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22" presetClass="entr" presetSubtype="4"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down)">
                                      <p:cBhvr>
                                        <p:cTn id="39" dur="500"/>
                                        <p:tgtEl>
                                          <p:spTgt spid="32"/>
                                        </p:tgtEl>
                                      </p:cBhvr>
                                    </p:animEffect>
                                  </p:childTnLst>
                                </p:cTn>
                              </p:par>
                            </p:childTnLst>
                          </p:cTn>
                        </p:par>
                        <p:par>
                          <p:cTn id="40" fill="hold">
                            <p:stCondLst>
                              <p:cond delay="2500"/>
                            </p:stCondLst>
                            <p:childTnLst>
                              <p:par>
                                <p:cTn id="41" presetID="49" presetClass="entr" presetSubtype="0" decel="100000"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style.rotation</p:attrName>
                                        </p:attrNameLst>
                                      </p:cBhvr>
                                      <p:tavLst>
                                        <p:tav tm="0">
                                          <p:val>
                                            <p:fltVal val="360"/>
                                          </p:val>
                                        </p:tav>
                                        <p:tav tm="100000">
                                          <p:val>
                                            <p:fltVal val="0"/>
                                          </p:val>
                                        </p:tav>
                                      </p:tavLst>
                                    </p:anim>
                                    <p:animEffect transition="in" filter="fade">
                                      <p:cBhvr>
                                        <p:cTn id="46" dur="500"/>
                                        <p:tgtEl>
                                          <p:spTgt spid="4"/>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wipe(left)">
                                      <p:cBhvr>
                                        <p:cTn id="50" dur="500"/>
                                        <p:tgtEl>
                                          <p:spTgt spid="35"/>
                                        </p:tgtEl>
                                      </p:cBhvr>
                                    </p:animEffect>
                                  </p:childTnLst>
                                </p:cTn>
                              </p:par>
                              <p:par>
                                <p:cTn id="51" presetID="42" presetClass="entr" presetSubtype="0"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anim calcmode="lin" valueType="num">
                                      <p:cBhvr>
                                        <p:cTn id="54" dur="500" fill="hold"/>
                                        <p:tgtEl>
                                          <p:spTgt spid="13"/>
                                        </p:tgtEl>
                                        <p:attrNameLst>
                                          <p:attrName>ppt_x</p:attrName>
                                        </p:attrNameLst>
                                      </p:cBhvr>
                                      <p:tavLst>
                                        <p:tav tm="0">
                                          <p:val>
                                            <p:strVal val="#ppt_x"/>
                                          </p:val>
                                        </p:tav>
                                        <p:tav tm="100000">
                                          <p:val>
                                            <p:strVal val="#ppt_x"/>
                                          </p:val>
                                        </p:tav>
                                      </p:tavLst>
                                    </p:anim>
                                    <p:anim calcmode="lin" valueType="num">
                                      <p:cBhvr>
                                        <p:cTn id="55" dur="500" fill="hold"/>
                                        <p:tgtEl>
                                          <p:spTgt spid="13"/>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2" presetClass="entr" presetSubtype="1"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childTnLst>
                          </p:cTn>
                        </p:par>
                        <p:par>
                          <p:cTn id="60" fill="hold">
                            <p:stCondLst>
                              <p:cond delay="4000"/>
                            </p:stCondLst>
                            <p:childTnLst>
                              <p:par>
                                <p:cTn id="61" presetID="49" presetClass="entr" presetSubtype="0" decel="100000" fill="hold" nodeType="after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500" fill="hold"/>
                                        <p:tgtEl>
                                          <p:spTgt spid="6"/>
                                        </p:tgtEl>
                                        <p:attrNameLst>
                                          <p:attrName>ppt_w</p:attrName>
                                        </p:attrNameLst>
                                      </p:cBhvr>
                                      <p:tavLst>
                                        <p:tav tm="0">
                                          <p:val>
                                            <p:fltVal val="0"/>
                                          </p:val>
                                        </p:tav>
                                        <p:tav tm="100000">
                                          <p:val>
                                            <p:strVal val="#ppt_w"/>
                                          </p:val>
                                        </p:tav>
                                      </p:tavLst>
                                    </p:anim>
                                    <p:anim calcmode="lin" valueType="num">
                                      <p:cBhvr>
                                        <p:cTn id="64" dur="500" fill="hold"/>
                                        <p:tgtEl>
                                          <p:spTgt spid="6"/>
                                        </p:tgtEl>
                                        <p:attrNameLst>
                                          <p:attrName>ppt_h</p:attrName>
                                        </p:attrNameLst>
                                      </p:cBhvr>
                                      <p:tavLst>
                                        <p:tav tm="0">
                                          <p:val>
                                            <p:fltVal val="0"/>
                                          </p:val>
                                        </p:tav>
                                        <p:tav tm="100000">
                                          <p:val>
                                            <p:strVal val="#ppt_h"/>
                                          </p:val>
                                        </p:tav>
                                      </p:tavLst>
                                    </p:anim>
                                    <p:anim calcmode="lin" valueType="num">
                                      <p:cBhvr>
                                        <p:cTn id="65" dur="500" fill="hold"/>
                                        <p:tgtEl>
                                          <p:spTgt spid="6"/>
                                        </p:tgtEl>
                                        <p:attrNameLst>
                                          <p:attrName>style.rotation</p:attrName>
                                        </p:attrNameLst>
                                      </p:cBhvr>
                                      <p:tavLst>
                                        <p:tav tm="0">
                                          <p:val>
                                            <p:fltVal val="360"/>
                                          </p:val>
                                        </p:tav>
                                        <p:tav tm="100000">
                                          <p:val>
                                            <p:fltVal val="0"/>
                                          </p:val>
                                        </p:tav>
                                      </p:tavLst>
                                    </p:anim>
                                    <p:animEffect transition="in" filter="fade">
                                      <p:cBhvr>
                                        <p:cTn id="66" dur="500"/>
                                        <p:tgtEl>
                                          <p:spTgt spid="6"/>
                                        </p:tgtEl>
                                      </p:cBhvr>
                                    </p:animEffect>
                                  </p:childTnLst>
                                </p:cTn>
                              </p:par>
                              <p:par>
                                <p:cTn id="67" presetID="42" presetClass="entr" presetSubtype="0" fill="hold"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anim calcmode="lin" valueType="num">
                                      <p:cBhvr>
                                        <p:cTn id="70" dur="500" fill="hold"/>
                                        <p:tgtEl>
                                          <p:spTgt spid="17"/>
                                        </p:tgtEl>
                                        <p:attrNameLst>
                                          <p:attrName>ppt_x</p:attrName>
                                        </p:attrNameLst>
                                      </p:cBhvr>
                                      <p:tavLst>
                                        <p:tav tm="0">
                                          <p:val>
                                            <p:strVal val="#ppt_x"/>
                                          </p:val>
                                        </p:tav>
                                        <p:tav tm="100000">
                                          <p:val>
                                            <p:strVal val="#ppt_x"/>
                                          </p:val>
                                        </p:tav>
                                      </p:tavLst>
                                    </p:anim>
                                    <p:anim calcmode="lin" valueType="num">
                                      <p:cBhvr>
                                        <p:cTn id="71" dur="500" fill="hold"/>
                                        <p:tgtEl>
                                          <p:spTgt spid="17"/>
                                        </p:tgtEl>
                                        <p:attrNameLst>
                                          <p:attrName>ppt_y</p:attrName>
                                        </p:attrNameLst>
                                      </p:cBhvr>
                                      <p:tavLst>
                                        <p:tav tm="0">
                                          <p:val>
                                            <p:strVal val="#ppt_y+.1"/>
                                          </p:val>
                                        </p:tav>
                                        <p:tav tm="100000">
                                          <p:val>
                                            <p:strVal val="#ppt_y"/>
                                          </p:val>
                                        </p:tav>
                                      </p:tavLst>
                                    </p:anim>
                                  </p:childTnLst>
                                </p:cTn>
                              </p:par>
                            </p:childTnLst>
                          </p:cTn>
                        </p:par>
                        <p:par>
                          <p:cTn id="72" fill="hold">
                            <p:stCondLst>
                              <p:cond delay="4500"/>
                            </p:stCondLst>
                            <p:childTnLst>
                              <p:par>
                                <p:cTn id="73" presetID="22" presetClass="entr" presetSubtype="1"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40228" y="0"/>
            <a:ext cx="5355771" cy="6858000"/>
          </a:xfrm>
          <a:prstGeom prst="rect">
            <a:avLst/>
          </a:prstGeom>
          <a:solidFill>
            <a:srgbClr val="3F4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sp>
        <p:nvSpPr>
          <p:cNvPr id="6" name="文本框 5"/>
          <p:cNvSpPr txBox="1"/>
          <p:nvPr/>
        </p:nvSpPr>
        <p:spPr>
          <a:xfrm>
            <a:off x="1544310" y="1157582"/>
            <a:ext cx="4305299" cy="584775"/>
          </a:xfrm>
          <a:prstGeom prst="rect">
            <a:avLst/>
          </a:prstGeom>
          <a:noFill/>
        </p:spPr>
        <p:txBody>
          <a:bodyPr wrap="square" rtlCol="0">
            <a:spAutoFit/>
          </a:bodyPr>
          <a:lstStyle/>
          <a:p>
            <a:r>
              <a:rPr lang="en-US" altLang="zh-CN" sz="3200" dirty="0">
                <a:solidFill>
                  <a:schemeClr val="bg1"/>
                </a:solidFill>
                <a:latin typeface="华文黑体" charset="-122"/>
                <a:ea typeface="华文黑体" charset="-122"/>
              </a:rPr>
              <a:t>ADD</a:t>
            </a:r>
            <a:r>
              <a:rPr lang="zh-CN" altLang="en-US" sz="3200" dirty="0">
                <a:solidFill>
                  <a:schemeClr val="bg1"/>
                </a:solidFill>
                <a:latin typeface="华文黑体" charset="-122"/>
                <a:ea typeface="华文黑体" charset="-122"/>
              </a:rPr>
              <a:t>  </a:t>
            </a:r>
            <a:r>
              <a:rPr lang="en-US" altLang="zh-CN" sz="3200" dirty="0">
                <a:solidFill>
                  <a:schemeClr val="bg1"/>
                </a:solidFill>
                <a:latin typeface="华文黑体" charset="-122"/>
                <a:ea typeface="华文黑体" charset="-122"/>
              </a:rPr>
              <a:t>THE</a:t>
            </a:r>
            <a:r>
              <a:rPr lang="zh-CN" altLang="en-US" sz="3200" dirty="0">
                <a:solidFill>
                  <a:schemeClr val="bg1"/>
                </a:solidFill>
                <a:latin typeface="华文黑体" charset="-122"/>
                <a:ea typeface="华文黑体" charset="-122"/>
              </a:rPr>
              <a:t>  </a:t>
            </a:r>
            <a:r>
              <a:rPr lang="en-US" altLang="zh-CN" sz="3200" dirty="0">
                <a:solidFill>
                  <a:schemeClr val="bg1"/>
                </a:solidFill>
                <a:latin typeface="华文黑体" charset="-122"/>
                <a:ea typeface="华文黑体" charset="-122"/>
              </a:rPr>
              <a:t>TITLE</a:t>
            </a:r>
            <a:r>
              <a:rPr lang="zh-CN" altLang="en-US" sz="3200" dirty="0">
                <a:solidFill>
                  <a:schemeClr val="bg1"/>
                </a:solidFill>
                <a:latin typeface="华文黑体" charset="-122"/>
                <a:ea typeface="华文黑体" charset="-122"/>
              </a:rPr>
              <a:t>  </a:t>
            </a:r>
            <a:r>
              <a:rPr lang="en-US" altLang="zh-CN" sz="3200" dirty="0">
                <a:solidFill>
                  <a:schemeClr val="bg1"/>
                </a:solidFill>
                <a:latin typeface="华文黑体" charset="-122"/>
                <a:ea typeface="华文黑体" charset="-122"/>
              </a:rPr>
              <a:t>HERE</a:t>
            </a:r>
            <a:endParaRPr lang="zh-CN" altLang="en-US" sz="3200" dirty="0">
              <a:solidFill>
                <a:schemeClr val="bg1"/>
              </a:solidFill>
              <a:latin typeface="华文黑体" charset="-122"/>
              <a:ea typeface="华文黑体" charset="-122"/>
            </a:endParaRPr>
          </a:p>
        </p:txBody>
      </p:sp>
      <p:sp>
        <p:nvSpPr>
          <p:cNvPr id="7" name="文本框 6"/>
          <p:cNvSpPr txBox="1"/>
          <p:nvPr/>
        </p:nvSpPr>
        <p:spPr>
          <a:xfrm>
            <a:off x="1482272" y="2871480"/>
            <a:ext cx="3632199" cy="978729"/>
          </a:xfrm>
          <a:prstGeom prst="rect">
            <a:avLst/>
          </a:prstGeom>
          <a:noFill/>
        </p:spPr>
        <p:txBody>
          <a:bodyPr wrap="square" rtlCol="0">
            <a:spAutoFit/>
          </a:bodyPr>
          <a:lstStyle/>
          <a:p>
            <a:pPr>
              <a:lnSpc>
                <a:spcPct val="120000"/>
              </a:lnSpc>
            </a:pPr>
            <a:r>
              <a:rPr lang="en-US" altLang="zh-CN" sz="1600" dirty="0" err="1">
                <a:solidFill>
                  <a:schemeClr val="bg1"/>
                </a:solidFill>
                <a:latin typeface="华文黑体" charset="-122"/>
                <a:ea typeface="华文黑体" charset="-122"/>
                <a:sym typeface="+mn-ea"/>
              </a:rPr>
              <a:t>Lorem</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ipsum</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doloror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amet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consectetur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adipisicing</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elit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sed</a:t>
            </a:r>
            <a:r>
              <a:rPr lang="en-US" altLang="zh-CN" sz="1600" dirty="0">
                <a:solidFill>
                  <a:schemeClr val="bg1"/>
                </a:solidFill>
                <a:latin typeface="华文黑体" charset="-122"/>
                <a:ea typeface="华文黑体" charset="-122"/>
                <a:sym typeface="+mn-ea"/>
              </a:rPr>
              <a:t> do </a:t>
            </a:r>
            <a:r>
              <a:rPr lang="en-US" altLang="zh-CN" sz="1600" dirty="0" err="1">
                <a:solidFill>
                  <a:schemeClr val="bg1"/>
                </a:solidFill>
                <a:latin typeface="华文黑体" charset="-122"/>
                <a:ea typeface="华文黑体" charset="-122"/>
                <a:sym typeface="+mn-ea"/>
              </a:rPr>
              <a:t>eiusmod</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tempor</a:t>
            </a:r>
            <a:endParaRPr lang="en-US" altLang="zh-CN" sz="1600" dirty="0">
              <a:solidFill>
                <a:schemeClr val="bg1"/>
              </a:solidFill>
              <a:latin typeface="华文黑体" charset="-122"/>
              <a:ea typeface="华文黑体" charset="-122"/>
              <a:sym typeface="+mn-ea"/>
            </a:endParaRPr>
          </a:p>
        </p:txBody>
      </p:sp>
      <p:cxnSp>
        <p:nvCxnSpPr>
          <p:cNvPr id="8" name="直接连接符 7"/>
          <p:cNvCxnSpPr/>
          <p:nvPr/>
        </p:nvCxnSpPr>
        <p:spPr>
          <a:xfrm>
            <a:off x="1600002" y="2325960"/>
            <a:ext cx="66966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482272" y="4606476"/>
            <a:ext cx="3632199" cy="978729"/>
          </a:xfrm>
          <a:prstGeom prst="rect">
            <a:avLst/>
          </a:prstGeom>
          <a:noFill/>
        </p:spPr>
        <p:txBody>
          <a:bodyPr wrap="square" rtlCol="0">
            <a:spAutoFit/>
          </a:bodyPr>
          <a:lstStyle/>
          <a:p>
            <a:pPr>
              <a:lnSpc>
                <a:spcPct val="120000"/>
              </a:lnSpc>
            </a:pPr>
            <a:r>
              <a:rPr lang="en-US" altLang="zh-CN" sz="1600" dirty="0" err="1">
                <a:solidFill>
                  <a:schemeClr val="bg1"/>
                </a:solidFill>
                <a:latin typeface="华文黑体" charset="-122"/>
                <a:ea typeface="华文黑体" charset="-122"/>
                <a:sym typeface="+mn-ea"/>
              </a:rPr>
              <a:t>Lorem</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ipsum</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doloror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amet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consectetur</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adipisicing</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elit</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sed</a:t>
            </a:r>
            <a:r>
              <a:rPr lang="en-US" altLang="zh-CN" sz="1600" dirty="0">
                <a:solidFill>
                  <a:schemeClr val="bg1"/>
                </a:solidFill>
                <a:latin typeface="华文黑体" charset="-122"/>
                <a:ea typeface="华文黑体" charset="-122"/>
                <a:sym typeface="+mn-ea"/>
              </a:rPr>
              <a:t> do </a:t>
            </a:r>
            <a:r>
              <a:rPr lang="en-US" altLang="zh-CN" sz="1600" dirty="0" err="1">
                <a:solidFill>
                  <a:schemeClr val="bg1"/>
                </a:solidFill>
                <a:latin typeface="华文黑体" charset="-122"/>
                <a:ea typeface="华文黑体" charset="-122"/>
                <a:sym typeface="+mn-ea"/>
              </a:rPr>
              <a:t>eiusmod</a:t>
            </a:r>
            <a:r>
              <a:rPr lang="en-US" altLang="zh-CN" sz="1600" dirty="0">
                <a:solidFill>
                  <a:schemeClr val="bg1"/>
                </a:solidFill>
                <a:latin typeface="华文黑体" charset="-122"/>
                <a:ea typeface="华文黑体" charset="-122"/>
                <a:sym typeface="+mn-ea"/>
              </a:rPr>
              <a:t> </a:t>
            </a:r>
            <a:r>
              <a:rPr lang="en-US" altLang="zh-CN" sz="1600" dirty="0" err="1">
                <a:solidFill>
                  <a:schemeClr val="bg1"/>
                </a:solidFill>
                <a:latin typeface="华文黑体" charset="-122"/>
                <a:ea typeface="华文黑体" charset="-122"/>
                <a:sym typeface="+mn-ea"/>
              </a:rPr>
              <a:t>tempor</a:t>
            </a:r>
            <a:endParaRPr lang="en-US" altLang="zh-CN" sz="1600" dirty="0">
              <a:solidFill>
                <a:schemeClr val="bg1"/>
              </a:solidFill>
              <a:latin typeface="华文黑体" charset="-122"/>
              <a:ea typeface="华文黑体" charset="-122"/>
              <a:sym typeface="+mn-ea"/>
            </a:endParaRPr>
          </a:p>
        </p:txBody>
      </p:sp>
      <p:grpSp>
        <p:nvGrpSpPr>
          <p:cNvPr id="2" name="组合 1">
            <a:extLst>
              <a:ext uri="{FF2B5EF4-FFF2-40B4-BE49-F238E27FC236}">
                <a16:creationId xmlns:a16="http://schemas.microsoft.com/office/drawing/2014/main" id="{C7388F77-A90F-4D39-89C0-A7CD1E693391}"/>
              </a:ext>
            </a:extLst>
          </p:cNvPr>
          <p:cNvGrpSpPr/>
          <p:nvPr/>
        </p:nvGrpSpPr>
        <p:grpSpPr>
          <a:xfrm>
            <a:off x="5687368" y="1603504"/>
            <a:ext cx="5999796" cy="3650992"/>
            <a:chOff x="5687368" y="1603504"/>
            <a:chExt cx="5999796" cy="3650992"/>
          </a:xfrm>
        </p:grpSpPr>
        <p:pic>
          <p:nvPicPr>
            <p:cNvPr id="5" name="图片 4"/>
            <p:cNvPicPr>
              <a:picLocks noChangeAspect="1"/>
            </p:cNvPicPr>
            <p:nvPr/>
          </p:nvPicPr>
          <p:blipFill>
            <a:blip r:embed="rId8">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87368" y="1603504"/>
              <a:ext cx="5999796" cy="3650992"/>
            </a:xfrm>
            <a:prstGeom prst="rect">
              <a:avLst/>
            </a:prstGeom>
            <a:ln w="28575">
              <a:solidFill>
                <a:schemeClr val="bg1"/>
              </a:solidFill>
            </a:ln>
            <a:effectLst>
              <a:outerShdw blurRad="50800" dist="38100" dir="2700000" algn="tl" rotWithShape="0">
                <a:prstClr val="black">
                  <a:alpha val="40000"/>
                </a:prstClr>
              </a:outerShdw>
            </a:effectLst>
          </p:spPr>
        </p:pic>
        <p:sp>
          <p:nvSpPr>
            <p:cNvPr id="10" name="PA_椭圆 62">
              <a:extLst>
                <a:ext uri="{FF2B5EF4-FFF2-40B4-BE49-F238E27FC236}">
                  <a16:creationId xmlns:a16="http://schemas.microsoft.com/office/drawing/2014/main" id="{5FE50862-34E2-4608-896C-A81E7B9A4EAB}"/>
                </a:ext>
              </a:extLst>
            </p:cNvPr>
            <p:cNvSpPr/>
            <p:nvPr>
              <p:custDataLst>
                <p:tags r:id="rId4"/>
              </p:custDataLst>
            </p:nvPr>
          </p:nvSpPr>
          <p:spPr>
            <a:xfrm>
              <a:off x="11278532" y="1799979"/>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PA_椭圆 62">
              <a:extLst>
                <a:ext uri="{FF2B5EF4-FFF2-40B4-BE49-F238E27FC236}">
                  <a16:creationId xmlns:a16="http://schemas.microsoft.com/office/drawing/2014/main" id="{194F1A9F-3AFB-471D-8E46-FF7B8A22F0B6}"/>
                </a:ext>
              </a:extLst>
            </p:cNvPr>
            <p:cNvSpPr/>
            <p:nvPr>
              <p:custDataLst>
                <p:tags r:id="rId5"/>
              </p:custDataLst>
            </p:nvPr>
          </p:nvSpPr>
          <p:spPr>
            <a:xfrm>
              <a:off x="11278532" y="4768659"/>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 name="PA_直接连接符 67">
            <a:extLst>
              <a:ext uri="{FF2B5EF4-FFF2-40B4-BE49-F238E27FC236}">
                <a16:creationId xmlns:a16="http://schemas.microsoft.com/office/drawing/2014/main" id="{B90F72BC-7BD5-4A75-9295-E224CDD86024}"/>
              </a:ext>
            </a:extLst>
          </p:cNvPr>
          <p:cNvCxnSpPr>
            <a:cxnSpLocks/>
          </p:cNvCxnSpPr>
          <p:nvPr>
            <p:custDataLst>
              <p:tags r:id="rId2"/>
            </p:custDataLst>
          </p:nvPr>
        </p:nvCxnSpPr>
        <p:spPr>
          <a:xfrm flipH="1">
            <a:off x="11375835" y="2"/>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PA_直接连接符 67">
            <a:extLst>
              <a:ext uri="{FF2B5EF4-FFF2-40B4-BE49-F238E27FC236}">
                <a16:creationId xmlns:a16="http://schemas.microsoft.com/office/drawing/2014/main" id="{587DC378-D420-44F2-8E59-F47608262364}"/>
              </a:ext>
            </a:extLst>
          </p:cNvPr>
          <p:cNvCxnSpPr>
            <a:cxnSpLocks/>
          </p:cNvCxnSpPr>
          <p:nvPr>
            <p:custDataLst>
              <p:tags r:id="rId3"/>
            </p:custDataLst>
          </p:nvPr>
        </p:nvCxnSpPr>
        <p:spPr>
          <a:xfrm flipH="1">
            <a:off x="11367880" y="4862073"/>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561490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500"/>
                                        <p:tgtEl>
                                          <p:spTgt spid="13"/>
                                        </p:tgtEl>
                                      </p:cBhvr>
                                    </p:animEffect>
                                  </p:childTnLst>
                                </p:cTn>
                              </p:par>
                            </p:childTnLst>
                          </p:cTn>
                        </p:par>
                        <p:par>
                          <p:cTn id="17" fill="hold">
                            <p:stCondLst>
                              <p:cond delay="1500"/>
                            </p:stCondLst>
                            <p:childTnLst>
                              <p:par>
                                <p:cTn id="18" presetID="17" presetClass="entr" presetSubtype="1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strVal val="#ppt_h"/>
                                          </p:val>
                                        </p:tav>
                                        <p:tav tm="100000">
                                          <p:val>
                                            <p:strVal val="#ppt_h"/>
                                          </p:val>
                                        </p:tav>
                                      </p:tavLst>
                                    </p:anim>
                                  </p:childTnLst>
                                </p:cTn>
                              </p:par>
                              <p:par>
                                <p:cTn id="22" presetID="42" presetClass="entr" presetSubtype="0" fill="hold" grpId="0" nodeType="withEffect">
                                  <p:stCondLst>
                                    <p:cond delay="40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50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50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50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1"/>
            <a:ext cx="12191999" cy="6858001"/>
          </a:xfrm>
          <a:prstGeom prst="rect">
            <a:avLst/>
          </a:prstGeom>
        </p:spPr>
      </p:pic>
      <p:grpSp>
        <p:nvGrpSpPr>
          <p:cNvPr id="7" name="组合 6">
            <a:extLst>
              <a:ext uri="{FF2B5EF4-FFF2-40B4-BE49-F238E27FC236}">
                <a16:creationId xmlns:a16="http://schemas.microsoft.com/office/drawing/2014/main" id="{2B83F32B-AAF1-4992-9D56-5AA96FB17985}"/>
              </a:ext>
            </a:extLst>
          </p:cNvPr>
          <p:cNvGrpSpPr/>
          <p:nvPr/>
        </p:nvGrpSpPr>
        <p:grpSpPr>
          <a:xfrm>
            <a:off x="153068" y="1070150"/>
            <a:ext cx="1549400" cy="4717701"/>
            <a:chOff x="153068" y="1070150"/>
            <a:chExt cx="1549400" cy="4717701"/>
          </a:xfrm>
        </p:grpSpPr>
        <p:sp>
          <p:nvSpPr>
            <p:cNvPr id="5" name="矩形 4"/>
            <p:cNvSpPr/>
            <p:nvPr/>
          </p:nvSpPr>
          <p:spPr>
            <a:xfrm>
              <a:off x="153068" y="1070150"/>
              <a:ext cx="1549400" cy="4717701"/>
            </a:xfrm>
            <a:prstGeom prst="rect">
              <a:avLst/>
            </a:prstGeom>
            <a:solidFill>
              <a:srgbClr val="3B474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grpSp>
          <p:nvGrpSpPr>
            <p:cNvPr id="3" name="组合 2">
              <a:extLst>
                <a:ext uri="{FF2B5EF4-FFF2-40B4-BE49-F238E27FC236}">
                  <a16:creationId xmlns:a16="http://schemas.microsoft.com/office/drawing/2014/main" id="{7FD34F2F-A044-4348-B79D-E3F80C3AFE81}"/>
                </a:ext>
              </a:extLst>
            </p:cNvPr>
            <p:cNvGrpSpPr/>
            <p:nvPr/>
          </p:nvGrpSpPr>
          <p:grpSpPr>
            <a:xfrm>
              <a:off x="710865" y="1800336"/>
              <a:ext cx="209550" cy="3178230"/>
              <a:chOff x="710865" y="1800336"/>
              <a:chExt cx="209550" cy="3178230"/>
            </a:xfrm>
          </p:grpSpPr>
          <p:sp>
            <p:nvSpPr>
              <p:cNvPr id="12" name="PA_椭圆 62">
                <a:extLst>
                  <a:ext uri="{FF2B5EF4-FFF2-40B4-BE49-F238E27FC236}">
                    <a16:creationId xmlns:a16="http://schemas.microsoft.com/office/drawing/2014/main" id="{FCEC23B8-47FE-40FE-907F-9655AD07B92B}"/>
                  </a:ext>
                </a:extLst>
              </p:cNvPr>
              <p:cNvSpPr/>
              <p:nvPr>
                <p:custDataLst>
                  <p:tags r:id="rId4"/>
                </p:custDataLst>
              </p:nvPr>
            </p:nvSpPr>
            <p:spPr>
              <a:xfrm>
                <a:off x="710865" y="1800336"/>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椭圆 62">
                <a:extLst>
                  <a:ext uri="{FF2B5EF4-FFF2-40B4-BE49-F238E27FC236}">
                    <a16:creationId xmlns:a16="http://schemas.microsoft.com/office/drawing/2014/main" id="{A7AE6645-842D-4636-8638-42B8D0E05A87}"/>
                  </a:ext>
                </a:extLst>
              </p:cNvPr>
              <p:cNvSpPr/>
              <p:nvPr>
                <p:custDataLst>
                  <p:tags r:id="rId5"/>
                </p:custDataLst>
              </p:nvPr>
            </p:nvSpPr>
            <p:spPr>
              <a:xfrm>
                <a:off x="710865" y="4769016"/>
                <a:ext cx="209550" cy="209550"/>
              </a:xfrm>
              <a:prstGeom prst="ellipse">
                <a:avLst/>
              </a:prstGeom>
              <a:solidFill>
                <a:srgbClr val="E7E7EF"/>
              </a:solidFill>
              <a:ln w="285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矩形 5"/>
          <p:cNvSpPr/>
          <p:nvPr/>
        </p:nvSpPr>
        <p:spPr>
          <a:xfrm>
            <a:off x="1702468" y="1070150"/>
            <a:ext cx="3460750" cy="471593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sp>
        <p:nvSpPr>
          <p:cNvPr id="8" name="文本框 7"/>
          <p:cNvSpPr txBox="1"/>
          <p:nvPr/>
        </p:nvSpPr>
        <p:spPr>
          <a:xfrm>
            <a:off x="745673" y="2588890"/>
            <a:ext cx="3910167" cy="584775"/>
          </a:xfrm>
          <a:prstGeom prst="rect">
            <a:avLst/>
          </a:prstGeom>
          <a:noFill/>
        </p:spPr>
        <p:txBody>
          <a:bodyPr wrap="square" rtlCol="0">
            <a:spAutoFit/>
          </a:bodyPr>
          <a:lstStyle/>
          <a:p>
            <a:r>
              <a:rPr lang="zh-CN" altLang="en-US" sz="3200" dirty="0">
                <a:solidFill>
                  <a:schemeClr val="bg1"/>
                </a:solidFill>
                <a:latin typeface="华文黑体" charset="-122"/>
                <a:ea typeface="华文黑体" charset="-122"/>
              </a:rPr>
              <a:t>点击</a:t>
            </a:r>
            <a:r>
              <a:rPr lang="zh-CN" altLang="en-US" sz="3200" dirty="0">
                <a:latin typeface="华文黑体" charset="-122"/>
                <a:ea typeface="华文黑体" charset="-122"/>
              </a:rPr>
              <a:t>  此处添加标题    </a:t>
            </a:r>
          </a:p>
        </p:txBody>
      </p:sp>
      <p:sp>
        <p:nvSpPr>
          <p:cNvPr id="9" name="文本框 8"/>
          <p:cNvSpPr txBox="1"/>
          <p:nvPr/>
        </p:nvSpPr>
        <p:spPr>
          <a:xfrm>
            <a:off x="30702" y="3164736"/>
            <a:ext cx="2720423" cy="830997"/>
          </a:xfrm>
          <a:prstGeom prst="rect">
            <a:avLst/>
          </a:prstGeom>
          <a:noFill/>
        </p:spPr>
        <p:txBody>
          <a:bodyPr wrap="square" rtlCol="0">
            <a:spAutoFit/>
          </a:bodyPr>
          <a:lstStyle/>
          <a:p>
            <a:r>
              <a:rPr lang="en-US" altLang="zh-CN" sz="2400" dirty="0">
                <a:solidFill>
                  <a:schemeClr val="bg1"/>
                </a:solidFill>
                <a:latin typeface="华文黑体" charset="-122"/>
                <a:ea typeface="华文黑体" charset="-122"/>
              </a:rPr>
              <a:t>        PART    </a:t>
            </a:r>
            <a:r>
              <a:rPr lang="en-US" altLang="zh-CN" sz="2400" dirty="0">
                <a:latin typeface="华文黑体" charset="-122"/>
                <a:ea typeface="华文黑体" charset="-122"/>
              </a:rPr>
              <a:t>ONE</a:t>
            </a:r>
            <a:endParaRPr lang="zh-CN" altLang="en-US" sz="2400" dirty="0">
              <a:latin typeface="华文黑体" charset="-122"/>
              <a:ea typeface="华文黑体" charset="-122"/>
            </a:endParaRPr>
          </a:p>
        </p:txBody>
      </p:sp>
      <p:sp>
        <p:nvSpPr>
          <p:cNvPr id="10" name="文本框 9"/>
          <p:cNvSpPr txBox="1"/>
          <p:nvPr/>
        </p:nvSpPr>
        <p:spPr>
          <a:xfrm>
            <a:off x="1986402" y="3650111"/>
            <a:ext cx="2106912" cy="13630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400" dirty="0">
                <a:latin typeface="华文黑体" charset="-122"/>
                <a:ea typeface="华文黑体" charset="-122"/>
                <a:sym typeface="+mn-ea"/>
              </a:rPr>
              <a:t>Lorem ipsum </a:t>
            </a:r>
            <a:r>
              <a:rPr lang="en-US" altLang="zh-CN" sz="1400" dirty="0" err="1">
                <a:latin typeface="华文黑体" charset="-122"/>
                <a:ea typeface="华文黑体" charset="-122"/>
                <a:sym typeface="+mn-ea"/>
              </a:rPr>
              <a:t>doloror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amet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consectetur</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adipisicing</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elit</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sed</a:t>
            </a:r>
            <a:r>
              <a:rPr lang="en-US" altLang="zh-CN" sz="1400" dirty="0">
                <a:latin typeface="华文黑体" charset="-122"/>
                <a:ea typeface="华文黑体" charset="-122"/>
                <a:sym typeface="+mn-ea"/>
              </a:rPr>
              <a:t> do </a:t>
            </a:r>
            <a:r>
              <a:rPr lang="en-US" altLang="zh-CN" sz="1400" dirty="0" err="1">
                <a:latin typeface="华文黑体" charset="-122"/>
                <a:ea typeface="华文黑体" charset="-122"/>
                <a:sym typeface="+mn-ea"/>
              </a:rPr>
              <a:t>eiusmod</a:t>
            </a:r>
            <a:r>
              <a:rPr lang="en-US" altLang="zh-CN" sz="1400" dirty="0">
                <a:latin typeface="华文黑体" charset="-122"/>
                <a:ea typeface="华文黑体" charset="-122"/>
                <a:sym typeface="+mn-ea"/>
              </a:rPr>
              <a:t> </a:t>
            </a:r>
            <a:r>
              <a:rPr lang="en-US" altLang="zh-CN" sz="1400" dirty="0" err="1">
                <a:latin typeface="华文黑体" charset="-122"/>
                <a:ea typeface="华文黑体" charset="-122"/>
                <a:sym typeface="+mn-ea"/>
              </a:rPr>
              <a:t>temporLorem</a:t>
            </a:r>
            <a:r>
              <a:rPr lang="en-US" altLang="zh-CN" sz="1400" dirty="0">
                <a:latin typeface="华文黑体" charset="-122"/>
                <a:ea typeface="华文黑体" charset="-122"/>
                <a:sym typeface="+mn-ea"/>
              </a:rPr>
              <a:t> ipsum </a:t>
            </a:r>
            <a:endParaRPr lang="zh-CN" altLang="en-US" sz="1400" dirty="0">
              <a:latin typeface="华文黑体" charset="-122"/>
              <a:ea typeface="华文黑体" charset="-122"/>
              <a:sym typeface="+mn-ea"/>
            </a:endParaRPr>
          </a:p>
        </p:txBody>
      </p:sp>
      <p:cxnSp>
        <p:nvCxnSpPr>
          <p:cNvPr id="14" name="PA_直接连接符 67">
            <a:extLst>
              <a:ext uri="{FF2B5EF4-FFF2-40B4-BE49-F238E27FC236}">
                <a16:creationId xmlns:a16="http://schemas.microsoft.com/office/drawing/2014/main" id="{8865030B-26F5-41BF-98FD-BF2BB087A7E1}"/>
              </a:ext>
            </a:extLst>
          </p:cNvPr>
          <p:cNvCxnSpPr>
            <a:cxnSpLocks/>
          </p:cNvCxnSpPr>
          <p:nvPr>
            <p:custDataLst>
              <p:tags r:id="rId1"/>
            </p:custDataLst>
          </p:nvPr>
        </p:nvCxnSpPr>
        <p:spPr>
          <a:xfrm flipH="1">
            <a:off x="808168" y="359"/>
            <a:ext cx="7488" cy="1878676"/>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PA_直接连接符 67">
            <a:extLst>
              <a:ext uri="{FF2B5EF4-FFF2-40B4-BE49-F238E27FC236}">
                <a16:creationId xmlns:a16="http://schemas.microsoft.com/office/drawing/2014/main" id="{D64B5D5D-70BD-4A2E-BE33-82A66EA7F33F}"/>
              </a:ext>
            </a:extLst>
          </p:cNvPr>
          <p:cNvCxnSpPr>
            <a:cxnSpLocks/>
          </p:cNvCxnSpPr>
          <p:nvPr>
            <p:custDataLst>
              <p:tags r:id="rId2"/>
            </p:custDataLst>
          </p:nvPr>
        </p:nvCxnSpPr>
        <p:spPr>
          <a:xfrm flipH="1">
            <a:off x="800213" y="4862430"/>
            <a:ext cx="7955" cy="1995929"/>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id="{4500184B-DE66-43C4-B586-8B119DC367C8}"/>
              </a:ext>
            </a:extLst>
          </p:cNvPr>
          <p:cNvSpPr txBox="1"/>
          <p:nvPr/>
        </p:nvSpPr>
        <p:spPr>
          <a:xfrm>
            <a:off x="10891848" y="-360"/>
            <a:ext cx="1397455" cy="461665"/>
          </a:xfrm>
          <a:prstGeom prst="rect">
            <a:avLst/>
          </a:prstGeom>
          <a:noFill/>
        </p:spPr>
        <p:txBody>
          <a:bodyPr wrap="square" rtlCol="0">
            <a:spAutoFit/>
          </a:bodyPr>
          <a:lstStyle/>
          <a:p>
            <a:pPr algn="ctr"/>
            <a:r>
              <a:rPr lang="en-US" altLang="zh-CN" sz="2400" dirty="0">
                <a:solidFill>
                  <a:srgbClr val="3F434F"/>
                </a:solidFill>
                <a:latin typeface="Baskerville Old Face" panose="02020602080505020303" pitchFamily="18" charset="0"/>
                <a:ea typeface="华文黑体" charset="-122"/>
              </a:rPr>
              <a:t>LOGO</a:t>
            </a:r>
          </a:p>
        </p:txBody>
      </p:sp>
      <p:sp>
        <p:nvSpPr>
          <p:cNvPr id="19" name="PA_椭圆 62">
            <a:extLst>
              <a:ext uri="{FF2B5EF4-FFF2-40B4-BE49-F238E27FC236}">
                <a16:creationId xmlns:a16="http://schemas.microsoft.com/office/drawing/2014/main" id="{5E22D4B9-4018-4D62-AE0E-055421230F3F}"/>
              </a:ext>
            </a:extLst>
          </p:cNvPr>
          <p:cNvSpPr/>
          <p:nvPr>
            <p:custDataLst>
              <p:tags r:id="rId3"/>
            </p:custDataLst>
          </p:nvPr>
        </p:nvSpPr>
        <p:spPr>
          <a:xfrm>
            <a:off x="10738422" y="125697"/>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9425697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p:tgtEl>
                                          <p:spTgt spid="18"/>
                                        </p:tgtEl>
                                        <p:attrNameLst>
                                          <p:attrName>ppt_x</p:attrName>
                                        </p:attrNameLst>
                                      </p:cBhvr>
                                      <p:tavLst>
                                        <p:tav tm="0">
                                          <p:val>
                                            <p:strVal val="#ppt_x-#ppt_w*1.125000"/>
                                          </p:val>
                                        </p:tav>
                                        <p:tav tm="100000">
                                          <p:val>
                                            <p:strVal val="#ppt_x"/>
                                          </p:val>
                                        </p:tav>
                                      </p:tavLst>
                                    </p:anim>
                                    <p:animEffect transition="in" filter="wipe(right)">
                                      <p:cBhvr>
                                        <p:cTn id="14" dur="500"/>
                                        <p:tgtEl>
                                          <p:spTgt spid="18"/>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par>
                          <p:cTn id="28" fill="hold">
                            <p:stCondLst>
                              <p:cond delay="2500"/>
                            </p:stCondLst>
                            <p:childTnLst>
                              <p:par>
                                <p:cTn id="29" presetID="17"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ppt_w/2"/>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strVal val="#ppt_h"/>
                                          </p:val>
                                        </p:tav>
                                        <p:tav tm="100000">
                                          <p:val>
                                            <p:strVal val="#ppt_h"/>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37"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900" decel="100000" fill="hold"/>
                                        <p:tgtEl>
                                          <p:spTgt spid="10"/>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8" grpId="0"/>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2" name="组合 41"/>
          <p:cNvGrpSpPr/>
          <p:nvPr/>
        </p:nvGrpSpPr>
        <p:grpSpPr>
          <a:xfrm>
            <a:off x="3649333" y="2904907"/>
            <a:ext cx="2636145" cy="2209265"/>
            <a:chOff x="3399977" y="2908113"/>
            <a:chExt cx="2636145" cy="2209265"/>
          </a:xfrm>
          <a:effectLst>
            <a:outerShdw blurRad="50800" dist="38100" dir="2700000" algn="tl" rotWithShape="0">
              <a:prstClr val="black">
                <a:alpha val="40000"/>
              </a:prstClr>
            </a:outerShdw>
          </a:effectLst>
        </p:grpSpPr>
        <p:sp>
          <p:nvSpPr>
            <p:cNvPr id="9" name="矩形 8"/>
            <p:cNvSpPr/>
            <p:nvPr/>
          </p:nvSpPr>
          <p:spPr>
            <a:xfrm>
              <a:off x="3399977" y="2908113"/>
              <a:ext cx="426880" cy="2209265"/>
            </a:xfrm>
            <a:prstGeom prst="rect">
              <a:avLst/>
            </a:prstGeom>
            <a:solidFill>
              <a:srgbClr val="7751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pic>
          <p:nvPicPr>
            <p:cNvPr id="5" name="图片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26857" y="2908113"/>
              <a:ext cx="2209265" cy="2209265"/>
            </a:xfrm>
            <a:prstGeom prst="rect">
              <a:avLst/>
            </a:prstGeom>
          </p:spPr>
        </p:pic>
      </p:grpSp>
      <p:grpSp>
        <p:nvGrpSpPr>
          <p:cNvPr id="44" name="组合 43"/>
          <p:cNvGrpSpPr/>
          <p:nvPr/>
        </p:nvGrpSpPr>
        <p:grpSpPr>
          <a:xfrm>
            <a:off x="9191153" y="2977113"/>
            <a:ext cx="2510139" cy="2064852"/>
            <a:chOff x="8613302" y="2688941"/>
            <a:chExt cx="2863345" cy="2064852"/>
          </a:xfrm>
          <a:effectLst>
            <a:outerShdw blurRad="50800" dist="38100" dir="2700000" algn="tl" rotWithShape="0">
              <a:prstClr val="black">
                <a:alpha val="40000"/>
              </a:prstClr>
            </a:outerShdw>
          </a:effectLst>
        </p:grpSpPr>
        <p:pic>
          <p:nvPicPr>
            <p:cNvPr id="4" name="图片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21246" y="2688941"/>
              <a:ext cx="2355401" cy="2064852"/>
            </a:xfrm>
            <a:prstGeom prst="rect">
              <a:avLst/>
            </a:prstGeom>
          </p:spPr>
        </p:pic>
        <p:sp>
          <p:nvSpPr>
            <p:cNvPr id="10" name="矩形 9"/>
            <p:cNvSpPr/>
            <p:nvPr/>
          </p:nvSpPr>
          <p:spPr>
            <a:xfrm>
              <a:off x="8613302" y="2688941"/>
              <a:ext cx="468703" cy="1603659"/>
            </a:xfrm>
            <a:prstGeom prst="rect">
              <a:avLst/>
            </a:prstGeom>
            <a:solidFill>
              <a:srgbClr val="101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sp>
          <p:nvSpPr>
            <p:cNvPr id="11" name="矩形 10"/>
            <p:cNvSpPr/>
            <p:nvPr/>
          </p:nvSpPr>
          <p:spPr>
            <a:xfrm>
              <a:off x="8615445" y="4292600"/>
              <a:ext cx="466965" cy="461193"/>
            </a:xfrm>
            <a:prstGeom prst="rect">
              <a:avLst/>
            </a:prstGeom>
            <a:solidFill>
              <a:srgbClr val="101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grpSp>
      <p:grpSp>
        <p:nvGrpSpPr>
          <p:cNvPr id="43" name="组合 42"/>
          <p:cNvGrpSpPr/>
          <p:nvPr/>
        </p:nvGrpSpPr>
        <p:grpSpPr>
          <a:xfrm>
            <a:off x="6507499" y="1969620"/>
            <a:ext cx="2463850" cy="2210340"/>
            <a:chOff x="6091716" y="2082260"/>
            <a:chExt cx="2463850" cy="2210340"/>
          </a:xfrm>
          <a:effectLst>
            <a:outerShdw blurRad="50800" dist="38100" dir="2700000" algn="tl" rotWithShape="0">
              <a:prstClr val="black">
                <a:alpha val="40000"/>
              </a:prstClr>
            </a:outerShdw>
          </a:effectLst>
        </p:grpSpPr>
        <p:pic>
          <p:nvPicPr>
            <p:cNvPr id="7" name="图片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46301" y="2083335"/>
              <a:ext cx="2209265" cy="2209265"/>
            </a:xfrm>
            <a:prstGeom prst="rect">
              <a:avLst/>
            </a:prstGeom>
          </p:spPr>
        </p:pic>
        <p:sp>
          <p:nvSpPr>
            <p:cNvPr id="12" name="矩形 11"/>
            <p:cNvSpPr/>
            <p:nvPr/>
          </p:nvSpPr>
          <p:spPr>
            <a:xfrm>
              <a:off x="6091716" y="2082260"/>
              <a:ext cx="269426" cy="2210339"/>
            </a:xfrm>
            <a:prstGeom prst="rect">
              <a:avLst/>
            </a:prstGeom>
            <a:solidFill>
              <a:srgbClr val="746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grpSp>
      <p:grpSp>
        <p:nvGrpSpPr>
          <p:cNvPr id="13" name="组合 12"/>
          <p:cNvGrpSpPr/>
          <p:nvPr/>
        </p:nvGrpSpPr>
        <p:grpSpPr>
          <a:xfrm>
            <a:off x="852714" y="5377718"/>
            <a:ext cx="1969634" cy="1131023"/>
            <a:chOff x="738860" y="5644390"/>
            <a:chExt cx="3296998" cy="1087511"/>
          </a:xfrm>
        </p:grpSpPr>
        <p:sp>
          <p:nvSpPr>
            <p:cNvPr id="14" name="文本框 13"/>
            <p:cNvSpPr txBox="1"/>
            <p:nvPr/>
          </p:nvSpPr>
          <p:spPr>
            <a:xfrm>
              <a:off x="738860" y="5644390"/>
              <a:ext cx="2271644" cy="443904"/>
            </a:xfrm>
            <a:prstGeom prst="rect">
              <a:avLst/>
            </a:prstGeom>
            <a:noFill/>
          </p:spPr>
          <p:txBody>
            <a:bodyPr wrap="square" rtlCol="0">
              <a:spAutoFit/>
            </a:bodyPr>
            <a:lstStyle/>
            <a:p>
              <a:r>
                <a:rPr lang="en-US" altLang="zh-CN" sz="2400" b="1" dirty="0">
                  <a:latin typeface="+mj-lt"/>
                  <a:cs typeface="华文黑体" charset="-122"/>
                </a:rPr>
                <a:t>TITLE</a:t>
              </a:r>
              <a:endParaRPr lang="zh-CN" altLang="en-US" sz="2400" b="1" dirty="0">
                <a:latin typeface="+mj-lt"/>
                <a:cs typeface="华文黑体" charset="-122"/>
              </a:endParaRPr>
            </a:p>
          </p:txBody>
        </p:sp>
        <p:sp>
          <p:nvSpPr>
            <p:cNvPr id="15" name="文本框 14"/>
            <p:cNvSpPr txBox="1"/>
            <p:nvPr/>
          </p:nvSpPr>
          <p:spPr>
            <a:xfrm>
              <a:off x="738862" y="6140399"/>
              <a:ext cx="3296996" cy="266342"/>
            </a:xfrm>
            <a:prstGeom prst="rect">
              <a:avLst/>
            </a:prstGeom>
            <a:noFill/>
          </p:spPr>
          <p:txBody>
            <a:bodyPr wrap="square" rtlCol="0">
              <a:spAutoFit/>
            </a:bodyPr>
            <a:lstStyle/>
            <a:p>
              <a:pPr>
                <a:lnSpc>
                  <a:spcPct val="120000"/>
                </a:lnSpc>
              </a:pPr>
              <a:r>
                <a:rPr lang="en-US" altLang="zh-CN" sz="1000" dirty="0" err="1">
                  <a:latin typeface="+mj-lt"/>
                  <a:sym typeface="+mn-ea"/>
                </a:rPr>
                <a:t>Lorem</a:t>
              </a:r>
              <a:r>
                <a:rPr lang="en-US" altLang="zh-CN" sz="1000" dirty="0">
                  <a:latin typeface="+mj-lt"/>
                  <a:sym typeface="+mn-ea"/>
                </a:rPr>
                <a:t> </a:t>
              </a:r>
              <a:r>
                <a:rPr lang="en-US" altLang="zh-CN" sz="1000" dirty="0" err="1">
                  <a:latin typeface="+mj-lt"/>
                  <a:sym typeface="+mn-ea"/>
                </a:rPr>
                <a:t>ipsum</a:t>
              </a:r>
              <a:r>
                <a:rPr lang="en-US" altLang="zh-CN" sz="1000" dirty="0">
                  <a:latin typeface="+mj-lt"/>
                  <a:sym typeface="+mn-ea"/>
                </a:rPr>
                <a:t> </a:t>
              </a:r>
              <a:r>
                <a:rPr lang="en-US" altLang="zh-CN" sz="1000" dirty="0" err="1">
                  <a:latin typeface="+mj-lt"/>
                  <a:sym typeface="+mn-ea"/>
                </a:rPr>
                <a:t>doloror</a:t>
              </a:r>
              <a:r>
                <a:rPr lang="en-US" altLang="zh-CN" sz="1000" dirty="0">
                  <a:latin typeface="+mj-lt"/>
                  <a:sym typeface="+mn-ea"/>
                </a:rPr>
                <a:t> </a:t>
              </a:r>
              <a:r>
                <a:rPr lang="en-US" altLang="zh-CN" sz="1000" dirty="0" err="1">
                  <a:latin typeface="+mj-lt"/>
                  <a:sym typeface="+mn-ea"/>
                </a:rPr>
                <a:t>amet</a:t>
              </a:r>
              <a:r>
                <a:rPr lang="en-US" altLang="zh-CN" sz="1000" dirty="0">
                  <a:latin typeface="+mj-lt"/>
                  <a:sym typeface="+mn-ea"/>
                </a:rPr>
                <a:t> con</a:t>
              </a:r>
              <a:endParaRPr lang="zh-CN" altLang="en-US" sz="1000" dirty="0">
                <a:latin typeface="+mj-lt"/>
                <a:sym typeface="+mn-ea"/>
              </a:endParaRPr>
            </a:p>
          </p:txBody>
        </p:sp>
        <p:cxnSp>
          <p:nvCxnSpPr>
            <p:cNvPr id="16" name="直接连接符 15"/>
            <p:cNvCxnSpPr/>
            <p:nvPr/>
          </p:nvCxnSpPr>
          <p:spPr>
            <a:xfrm>
              <a:off x="869119" y="6731901"/>
              <a:ext cx="60733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3771907" y="5372100"/>
            <a:ext cx="2169886" cy="1131023"/>
            <a:chOff x="738860" y="5644390"/>
            <a:chExt cx="3632202" cy="1087511"/>
          </a:xfrm>
        </p:grpSpPr>
        <p:sp>
          <p:nvSpPr>
            <p:cNvPr id="30" name="文本框 29"/>
            <p:cNvSpPr txBox="1"/>
            <p:nvPr/>
          </p:nvSpPr>
          <p:spPr>
            <a:xfrm>
              <a:off x="738860" y="5644390"/>
              <a:ext cx="3178543" cy="443904"/>
            </a:xfrm>
            <a:prstGeom prst="rect">
              <a:avLst/>
            </a:prstGeom>
            <a:noFill/>
          </p:spPr>
          <p:txBody>
            <a:bodyPr wrap="square" rtlCol="0">
              <a:spAutoFit/>
            </a:bodyPr>
            <a:lstStyle/>
            <a:p>
              <a:r>
                <a:rPr lang="en-US" altLang="zh-CN" sz="2400" b="1" dirty="0">
                  <a:latin typeface="+mj-lt"/>
                  <a:cs typeface="华文黑体" charset="-122"/>
                </a:rPr>
                <a:t>TITLE</a:t>
              </a:r>
              <a:endParaRPr lang="zh-CN" altLang="en-US" sz="2400" b="1" dirty="0">
                <a:latin typeface="+mj-lt"/>
                <a:cs typeface="华文黑体" charset="-122"/>
              </a:endParaRPr>
            </a:p>
          </p:txBody>
        </p:sp>
        <p:sp>
          <p:nvSpPr>
            <p:cNvPr id="31" name="文本框 30"/>
            <p:cNvSpPr txBox="1"/>
            <p:nvPr/>
          </p:nvSpPr>
          <p:spPr>
            <a:xfrm>
              <a:off x="738862" y="6140399"/>
              <a:ext cx="3632200" cy="275220"/>
            </a:xfrm>
            <a:prstGeom prst="rect">
              <a:avLst/>
            </a:prstGeom>
            <a:noFill/>
          </p:spPr>
          <p:txBody>
            <a:bodyPr wrap="square" rtlCol="0">
              <a:spAutoFit/>
            </a:bodyPr>
            <a:lstStyle/>
            <a:p>
              <a:pPr>
                <a:lnSpc>
                  <a:spcPct val="120000"/>
                </a:lnSpc>
              </a:pPr>
              <a:r>
                <a:rPr lang="en-US" altLang="zh-CN" sz="1050" dirty="0" err="1">
                  <a:latin typeface="+mj-lt"/>
                  <a:sym typeface="+mn-ea"/>
                </a:rPr>
                <a:t>Lorem</a:t>
              </a:r>
              <a:r>
                <a:rPr lang="en-US" altLang="zh-CN" sz="1050" dirty="0">
                  <a:latin typeface="+mj-lt"/>
                  <a:sym typeface="+mn-ea"/>
                </a:rPr>
                <a:t> </a:t>
              </a:r>
              <a:r>
                <a:rPr lang="en-US" altLang="zh-CN" sz="1050" dirty="0" err="1">
                  <a:latin typeface="+mj-lt"/>
                  <a:sym typeface="+mn-ea"/>
                </a:rPr>
                <a:t>ipsum</a:t>
              </a:r>
              <a:r>
                <a:rPr lang="en-US" altLang="zh-CN" sz="1050" dirty="0">
                  <a:latin typeface="+mj-lt"/>
                  <a:sym typeface="+mn-ea"/>
                </a:rPr>
                <a:t> </a:t>
              </a:r>
              <a:r>
                <a:rPr lang="en-US" altLang="zh-CN" sz="1050" dirty="0" err="1">
                  <a:latin typeface="+mj-lt"/>
                  <a:sym typeface="+mn-ea"/>
                </a:rPr>
                <a:t>doloror</a:t>
              </a:r>
              <a:r>
                <a:rPr lang="en-US" altLang="zh-CN" sz="1050" dirty="0">
                  <a:latin typeface="+mj-lt"/>
                  <a:sym typeface="+mn-ea"/>
                </a:rPr>
                <a:t> </a:t>
              </a:r>
              <a:r>
                <a:rPr lang="en-US" altLang="zh-CN" sz="1050" dirty="0" err="1">
                  <a:latin typeface="+mj-lt"/>
                  <a:sym typeface="+mn-ea"/>
                </a:rPr>
                <a:t>amet</a:t>
              </a:r>
              <a:r>
                <a:rPr lang="en-US" altLang="zh-CN" sz="1050" dirty="0">
                  <a:latin typeface="+mj-lt"/>
                  <a:sym typeface="+mn-ea"/>
                </a:rPr>
                <a:t> con</a:t>
              </a:r>
              <a:endParaRPr lang="zh-CN" altLang="en-US" sz="1050" dirty="0">
                <a:latin typeface="+mj-lt"/>
                <a:sym typeface="+mn-ea"/>
              </a:endParaRPr>
            </a:p>
          </p:txBody>
        </p:sp>
        <p:cxnSp>
          <p:nvCxnSpPr>
            <p:cNvPr id="32" name="直接连接符 31"/>
            <p:cNvCxnSpPr/>
            <p:nvPr/>
          </p:nvCxnSpPr>
          <p:spPr>
            <a:xfrm>
              <a:off x="869119" y="6731901"/>
              <a:ext cx="60733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6283325" y="5372100"/>
            <a:ext cx="2169886" cy="1131023"/>
            <a:chOff x="738860" y="5644390"/>
            <a:chExt cx="3632202" cy="1087511"/>
          </a:xfrm>
        </p:grpSpPr>
        <p:sp>
          <p:nvSpPr>
            <p:cNvPr id="34" name="文本框 33"/>
            <p:cNvSpPr txBox="1"/>
            <p:nvPr/>
          </p:nvSpPr>
          <p:spPr>
            <a:xfrm>
              <a:off x="738860" y="5644390"/>
              <a:ext cx="2271643" cy="443904"/>
            </a:xfrm>
            <a:prstGeom prst="rect">
              <a:avLst/>
            </a:prstGeom>
            <a:noFill/>
          </p:spPr>
          <p:txBody>
            <a:bodyPr wrap="square" rtlCol="0">
              <a:spAutoFit/>
            </a:bodyPr>
            <a:lstStyle/>
            <a:p>
              <a:r>
                <a:rPr lang="en-US" altLang="zh-CN" sz="2400" b="1" dirty="0">
                  <a:latin typeface="+mj-lt"/>
                  <a:cs typeface="华文黑体" charset="-122"/>
                </a:rPr>
                <a:t>TITLE</a:t>
              </a:r>
              <a:endParaRPr lang="zh-CN" altLang="en-US" sz="2400" b="1" dirty="0">
                <a:latin typeface="+mj-lt"/>
                <a:cs typeface="华文黑体" charset="-122"/>
              </a:endParaRPr>
            </a:p>
          </p:txBody>
        </p:sp>
        <p:sp>
          <p:nvSpPr>
            <p:cNvPr id="35" name="文本框 34"/>
            <p:cNvSpPr txBox="1"/>
            <p:nvPr/>
          </p:nvSpPr>
          <p:spPr>
            <a:xfrm>
              <a:off x="738862" y="6140399"/>
              <a:ext cx="3632200" cy="275220"/>
            </a:xfrm>
            <a:prstGeom prst="rect">
              <a:avLst/>
            </a:prstGeom>
            <a:noFill/>
          </p:spPr>
          <p:txBody>
            <a:bodyPr wrap="square" rtlCol="0">
              <a:spAutoFit/>
            </a:bodyPr>
            <a:lstStyle/>
            <a:p>
              <a:pPr>
                <a:lnSpc>
                  <a:spcPct val="120000"/>
                </a:lnSpc>
              </a:pPr>
              <a:r>
                <a:rPr lang="en-US" altLang="zh-CN" sz="1050" dirty="0" err="1">
                  <a:latin typeface="+mj-lt"/>
                  <a:sym typeface="+mn-ea"/>
                </a:rPr>
                <a:t>Lorem</a:t>
              </a:r>
              <a:r>
                <a:rPr lang="en-US" altLang="zh-CN" sz="1050" dirty="0">
                  <a:latin typeface="+mj-lt"/>
                  <a:sym typeface="+mn-ea"/>
                </a:rPr>
                <a:t> </a:t>
              </a:r>
              <a:r>
                <a:rPr lang="en-US" altLang="zh-CN" sz="1050" dirty="0" err="1">
                  <a:latin typeface="+mj-lt"/>
                  <a:sym typeface="+mn-ea"/>
                </a:rPr>
                <a:t>ipsum</a:t>
              </a:r>
              <a:r>
                <a:rPr lang="en-US" altLang="zh-CN" sz="1050" dirty="0">
                  <a:latin typeface="+mj-lt"/>
                  <a:sym typeface="+mn-ea"/>
                </a:rPr>
                <a:t> </a:t>
              </a:r>
              <a:r>
                <a:rPr lang="en-US" altLang="zh-CN" sz="1050" dirty="0" err="1">
                  <a:latin typeface="+mj-lt"/>
                  <a:sym typeface="+mn-ea"/>
                </a:rPr>
                <a:t>doloror</a:t>
              </a:r>
              <a:r>
                <a:rPr lang="en-US" altLang="zh-CN" sz="1050" dirty="0">
                  <a:latin typeface="+mj-lt"/>
                  <a:sym typeface="+mn-ea"/>
                </a:rPr>
                <a:t> </a:t>
              </a:r>
              <a:r>
                <a:rPr lang="en-US" altLang="zh-CN" sz="1050" dirty="0" err="1">
                  <a:latin typeface="+mj-lt"/>
                  <a:sym typeface="+mn-ea"/>
                </a:rPr>
                <a:t>amet</a:t>
              </a:r>
              <a:r>
                <a:rPr lang="en-US" altLang="zh-CN" sz="1050" dirty="0">
                  <a:latin typeface="+mj-lt"/>
                  <a:sym typeface="+mn-ea"/>
                </a:rPr>
                <a:t> con</a:t>
              </a:r>
              <a:endParaRPr lang="zh-CN" altLang="en-US" sz="1050" dirty="0">
                <a:latin typeface="+mj-lt"/>
                <a:sym typeface="+mn-ea"/>
              </a:endParaRPr>
            </a:p>
          </p:txBody>
        </p:sp>
        <p:cxnSp>
          <p:nvCxnSpPr>
            <p:cNvPr id="36" name="直接连接符 35"/>
            <p:cNvCxnSpPr/>
            <p:nvPr/>
          </p:nvCxnSpPr>
          <p:spPr>
            <a:xfrm>
              <a:off x="869119" y="6731901"/>
              <a:ext cx="60733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9191152" y="5377719"/>
            <a:ext cx="2169886" cy="1131023"/>
            <a:chOff x="738860" y="5644390"/>
            <a:chExt cx="3632202" cy="1087511"/>
          </a:xfrm>
        </p:grpSpPr>
        <p:sp>
          <p:nvSpPr>
            <p:cNvPr id="38" name="文本框 37"/>
            <p:cNvSpPr txBox="1"/>
            <p:nvPr/>
          </p:nvSpPr>
          <p:spPr>
            <a:xfrm>
              <a:off x="738860" y="5644390"/>
              <a:ext cx="2271643" cy="443904"/>
            </a:xfrm>
            <a:prstGeom prst="rect">
              <a:avLst/>
            </a:prstGeom>
            <a:noFill/>
          </p:spPr>
          <p:txBody>
            <a:bodyPr wrap="square" rtlCol="0">
              <a:spAutoFit/>
            </a:bodyPr>
            <a:lstStyle/>
            <a:p>
              <a:r>
                <a:rPr lang="en-US" altLang="zh-CN" sz="2400" b="1" dirty="0">
                  <a:latin typeface="+mj-lt"/>
                  <a:cs typeface="华文黑体" charset="-122"/>
                </a:rPr>
                <a:t>TITLE</a:t>
              </a:r>
              <a:endParaRPr lang="zh-CN" altLang="en-US" sz="2400" b="1" dirty="0">
                <a:latin typeface="+mj-lt"/>
                <a:cs typeface="华文黑体" charset="-122"/>
              </a:endParaRPr>
            </a:p>
          </p:txBody>
        </p:sp>
        <p:sp>
          <p:nvSpPr>
            <p:cNvPr id="39" name="文本框 38"/>
            <p:cNvSpPr txBox="1"/>
            <p:nvPr/>
          </p:nvSpPr>
          <p:spPr>
            <a:xfrm>
              <a:off x="738862" y="6140399"/>
              <a:ext cx="3632200" cy="275220"/>
            </a:xfrm>
            <a:prstGeom prst="rect">
              <a:avLst/>
            </a:prstGeom>
            <a:noFill/>
          </p:spPr>
          <p:txBody>
            <a:bodyPr wrap="square" rtlCol="0">
              <a:spAutoFit/>
            </a:bodyPr>
            <a:lstStyle/>
            <a:p>
              <a:pPr>
                <a:lnSpc>
                  <a:spcPct val="120000"/>
                </a:lnSpc>
              </a:pPr>
              <a:r>
                <a:rPr lang="en-US" altLang="zh-CN" sz="1050" dirty="0" err="1">
                  <a:latin typeface="+mj-lt"/>
                  <a:sym typeface="+mn-ea"/>
                </a:rPr>
                <a:t>Lorem</a:t>
              </a:r>
              <a:r>
                <a:rPr lang="en-US" altLang="zh-CN" sz="1050" dirty="0">
                  <a:latin typeface="+mj-lt"/>
                  <a:sym typeface="+mn-ea"/>
                </a:rPr>
                <a:t> </a:t>
              </a:r>
              <a:r>
                <a:rPr lang="en-US" altLang="zh-CN" sz="1050" dirty="0" err="1">
                  <a:latin typeface="+mj-lt"/>
                  <a:sym typeface="+mn-ea"/>
                </a:rPr>
                <a:t>ipsum</a:t>
              </a:r>
              <a:r>
                <a:rPr lang="en-US" altLang="zh-CN" sz="1050" dirty="0">
                  <a:latin typeface="+mj-lt"/>
                  <a:sym typeface="+mn-ea"/>
                </a:rPr>
                <a:t> </a:t>
              </a:r>
              <a:r>
                <a:rPr lang="en-US" altLang="zh-CN" sz="1050" dirty="0" err="1">
                  <a:latin typeface="+mj-lt"/>
                  <a:sym typeface="+mn-ea"/>
                </a:rPr>
                <a:t>doloror</a:t>
              </a:r>
              <a:r>
                <a:rPr lang="en-US" altLang="zh-CN" sz="1050" dirty="0">
                  <a:latin typeface="+mj-lt"/>
                  <a:sym typeface="+mn-ea"/>
                </a:rPr>
                <a:t> </a:t>
              </a:r>
              <a:r>
                <a:rPr lang="en-US" altLang="zh-CN" sz="1050" dirty="0" err="1">
                  <a:latin typeface="+mj-lt"/>
                  <a:sym typeface="+mn-ea"/>
                </a:rPr>
                <a:t>amet</a:t>
              </a:r>
              <a:r>
                <a:rPr lang="en-US" altLang="zh-CN" sz="1050" dirty="0">
                  <a:latin typeface="+mj-lt"/>
                  <a:sym typeface="+mn-ea"/>
                </a:rPr>
                <a:t> con</a:t>
              </a:r>
              <a:endParaRPr lang="zh-CN" altLang="en-US" sz="1050" dirty="0">
                <a:latin typeface="+mj-lt"/>
                <a:sym typeface="+mn-ea"/>
              </a:endParaRPr>
            </a:p>
          </p:txBody>
        </p:sp>
        <p:cxnSp>
          <p:nvCxnSpPr>
            <p:cNvPr id="40" name="直接连接符 39"/>
            <p:cNvCxnSpPr/>
            <p:nvPr/>
          </p:nvCxnSpPr>
          <p:spPr>
            <a:xfrm>
              <a:off x="869119" y="6731901"/>
              <a:ext cx="60733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5" name="文本框 44"/>
          <p:cNvSpPr txBox="1"/>
          <p:nvPr/>
        </p:nvSpPr>
        <p:spPr>
          <a:xfrm>
            <a:off x="870882" y="892368"/>
            <a:ext cx="4430486" cy="584775"/>
          </a:xfrm>
          <a:prstGeom prst="rect">
            <a:avLst/>
          </a:prstGeom>
          <a:noFill/>
        </p:spPr>
        <p:txBody>
          <a:bodyPr wrap="square" rtlCol="0">
            <a:spAutoFit/>
          </a:bodyPr>
          <a:lstStyle/>
          <a:p>
            <a:r>
              <a:rPr lang="zh-CN" altLang="en-US" sz="3200" dirty="0">
                <a:latin typeface="华文黑体" charset="-122"/>
                <a:ea typeface="华文黑体" charset="-122"/>
              </a:rPr>
              <a:t>点击添加标题</a:t>
            </a:r>
          </a:p>
        </p:txBody>
      </p:sp>
      <p:sp>
        <p:nvSpPr>
          <p:cNvPr id="46" name="文本框 45"/>
          <p:cNvSpPr txBox="1"/>
          <p:nvPr/>
        </p:nvSpPr>
        <p:spPr>
          <a:xfrm>
            <a:off x="852714" y="1476235"/>
            <a:ext cx="3643086" cy="498598"/>
          </a:xfrm>
          <a:prstGeom prst="rect">
            <a:avLst/>
          </a:prstGeom>
          <a:noFill/>
        </p:spPr>
        <p:txBody>
          <a:bodyPr wrap="square" rtlCol="0">
            <a:spAutoFit/>
          </a:bodyPr>
          <a:lstStyle/>
          <a:p>
            <a:pPr>
              <a:lnSpc>
                <a:spcPct val="120000"/>
              </a:lnSpc>
            </a:pPr>
            <a:r>
              <a:rPr lang="en-US" altLang="zh-CN" sz="1100" dirty="0" err="1">
                <a:latin typeface="华文黑体" charset="-122"/>
                <a:ea typeface="华文黑体" charset="-122"/>
                <a:sym typeface="+mn-ea"/>
              </a:rPr>
              <a:t>Lorem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ipsum</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doloror</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amet</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consectetur</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adipisicing</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elit</a:t>
            </a:r>
            <a:r>
              <a:rPr lang="en-US" altLang="zh-CN" sz="1100" dirty="0">
                <a:latin typeface="华文黑体" charset="-122"/>
                <a:ea typeface="华文黑体" charset="-122"/>
                <a:sym typeface="+mn-ea"/>
              </a:rPr>
              <a:t> </a:t>
            </a:r>
            <a:r>
              <a:rPr lang="en-US" altLang="zh-CN" sz="1100" dirty="0" err="1">
                <a:latin typeface="华文黑体" charset="-122"/>
                <a:ea typeface="华文黑体" charset="-122"/>
                <a:sym typeface="+mn-ea"/>
              </a:rPr>
              <a:t>sed</a:t>
            </a:r>
            <a:r>
              <a:rPr lang="en-US" altLang="zh-CN" sz="1100" dirty="0">
                <a:latin typeface="华文黑体" charset="-122"/>
                <a:ea typeface="华文黑体" charset="-122"/>
                <a:sym typeface="+mn-ea"/>
              </a:rPr>
              <a:t> do </a:t>
            </a:r>
            <a:r>
              <a:rPr lang="en-US" altLang="zh-CN" sz="1100" dirty="0" err="1">
                <a:latin typeface="华文黑体" charset="-122"/>
                <a:ea typeface="华文黑体" charset="-122"/>
                <a:sym typeface="+mn-ea"/>
              </a:rPr>
              <a:t>eius</a:t>
            </a:r>
            <a:endParaRPr lang="zh-CN" altLang="en-US" sz="1100" dirty="0">
              <a:latin typeface="华文黑体" charset="-122"/>
              <a:ea typeface="华文黑体" charset="-122"/>
              <a:sym typeface="+mn-ea"/>
            </a:endParaRPr>
          </a:p>
        </p:txBody>
      </p:sp>
      <p:grpSp>
        <p:nvGrpSpPr>
          <p:cNvPr id="18" name="组合 17">
            <a:extLst>
              <a:ext uri="{FF2B5EF4-FFF2-40B4-BE49-F238E27FC236}">
                <a16:creationId xmlns:a16="http://schemas.microsoft.com/office/drawing/2014/main" id="{C4925E4C-D2EE-4F14-9C43-2B9A29AC57B5}"/>
              </a:ext>
            </a:extLst>
          </p:cNvPr>
          <p:cNvGrpSpPr/>
          <p:nvPr/>
        </p:nvGrpSpPr>
        <p:grpSpPr>
          <a:xfrm>
            <a:off x="544127" y="2360900"/>
            <a:ext cx="2787059" cy="2226382"/>
            <a:chOff x="544127" y="2360900"/>
            <a:chExt cx="2787059" cy="2226382"/>
          </a:xfrm>
        </p:grpSpPr>
        <p:grpSp>
          <p:nvGrpSpPr>
            <p:cNvPr id="41" name="组合 40"/>
            <p:cNvGrpSpPr/>
            <p:nvPr/>
          </p:nvGrpSpPr>
          <p:grpSpPr>
            <a:xfrm>
              <a:off x="544127" y="2360900"/>
              <a:ext cx="2787059" cy="2226382"/>
              <a:chOff x="915753" y="2272862"/>
              <a:chExt cx="2787059" cy="2226382"/>
            </a:xfrm>
            <a:effectLst>
              <a:outerShdw blurRad="50800" dist="38100" dir="2700000" algn="tl" rotWithShape="0">
                <a:prstClr val="black">
                  <a:alpha val="40000"/>
                </a:prstClr>
              </a:outerShdw>
            </a:effectLst>
          </p:grpSpPr>
          <p:pic>
            <p:nvPicPr>
              <p:cNvPr id="6" name="图片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15753" y="2288905"/>
                <a:ext cx="2210339" cy="2210339"/>
              </a:xfrm>
              <a:prstGeom prst="rect">
                <a:avLst/>
              </a:prstGeom>
              <a:ln>
                <a:noFill/>
              </a:ln>
            </p:spPr>
          </p:pic>
          <p:sp>
            <p:nvSpPr>
              <p:cNvPr id="8" name="矩形 7"/>
              <p:cNvSpPr/>
              <p:nvPr/>
            </p:nvSpPr>
            <p:spPr>
              <a:xfrm>
                <a:off x="3124962" y="2272862"/>
                <a:ext cx="577850" cy="2221200"/>
              </a:xfrm>
              <a:prstGeom prst="rect">
                <a:avLst/>
              </a:prstGeom>
              <a:solidFill>
                <a:srgbClr val="0805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黑体" charset="-122"/>
                  <a:ea typeface="华文黑体" charset="-122"/>
                </a:endParaRPr>
              </a:p>
            </p:txBody>
          </p:sp>
        </p:grpSp>
        <p:sp>
          <p:nvSpPr>
            <p:cNvPr id="47" name="PA_椭圆 62">
              <a:extLst>
                <a:ext uri="{FF2B5EF4-FFF2-40B4-BE49-F238E27FC236}">
                  <a16:creationId xmlns:a16="http://schemas.microsoft.com/office/drawing/2014/main" id="{12187424-D9D7-4B48-A443-008C08B6E72A}"/>
                </a:ext>
              </a:extLst>
            </p:cNvPr>
            <p:cNvSpPr/>
            <p:nvPr>
              <p:custDataLst>
                <p:tags r:id="rId3"/>
              </p:custDataLst>
            </p:nvPr>
          </p:nvSpPr>
          <p:spPr>
            <a:xfrm>
              <a:off x="661332" y="2574679"/>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PA_椭圆 62">
              <a:extLst>
                <a:ext uri="{FF2B5EF4-FFF2-40B4-BE49-F238E27FC236}">
                  <a16:creationId xmlns:a16="http://schemas.microsoft.com/office/drawing/2014/main" id="{F2A7E2EE-C176-4832-ACB8-53FF5338FDF8}"/>
                </a:ext>
              </a:extLst>
            </p:cNvPr>
            <p:cNvSpPr/>
            <p:nvPr>
              <p:custDataLst>
                <p:tags r:id="rId4"/>
              </p:custDataLst>
            </p:nvPr>
          </p:nvSpPr>
          <p:spPr>
            <a:xfrm>
              <a:off x="661332" y="4209859"/>
              <a:ext cx="209550" cy="209550"/>
            </a:xfrm>
            <a:prstGeom prst="ellipse">
              <a:avLst/>
            </a:prstGeom>
            <a:solidFill>
              <a:srgbClr val="E7E7EF"/>
            </a:solidFill>
            <a:ln w="28575">
              <a:solidFill>
                <a:schemeClr val="tx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9" name="PA_直接连接符 67">
            <a:extLst>
              <a:ext uri="{FF2B5EF4-FFF2-40B4-BE49-F238E27FC236}">
                <a16:creationId xmlns:a16="http://schemas.microsoft.com/office/drawing/2014/main" id="{A5F3F1C9-2F28-4E1B-9585-BC8FD7F346B9}"/>
              </a:ext>
            </a:extLst>
          </p:cNvPr>
          <p:cNvCxnSpPr>
            <a:cxnSpLocks/>
          </p:cNvCxnSpPr>
          <p:nvPr>
            <p:custDataLst>
              <p:tags r:id="rId1"/>
            </p:custDataLst>
          </p:nvPr>
        </p:nvCxnSpPr>
        <p:spPr>
          <a:xfrm>
            <a:off x="758635" y="0"/>
            <a:ext cx="0" cy="2653378"/>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0" name="PA_直接连接符 67">
            <a:extLst>
              <a:ext uri="{FF2B5EF4-FFF2-40B4-BE49-F238E27FC236}">
                <a16:creationId xmlns:a16="http://schemas.microsoft.com/office/drawing/2014/main" id="{CE31FDE2-54AE-44C9-9691-3AEF382EF595}"/>
              </a:ext>
            </a:extLst>
          </p:cNvPr>
          <p:cNvCxnSpPr>
            <a:cxnSpLocks/>
          </p:cNvCxnSpPr>
          <p:nvPr>
            <p:custDataLst>
              <p:tags r:id="rId2"/>
            </p:custDataLst>
          </p:nvPr>
        </p:nvCxnSpPr>
        <p:spPr>
          <a:xfrm flipH="1">
            <a:off x="758635" y="4303273"/>
            <a:ext cx="1" cy="2554727"/>
          </a:xfrm>
          <a:prstGeom prst="line">
            <a:avLst/>
          </a:prstGeom>
          <a:ln w="19050" cap="rnd">
            <a:solidFill>
              <a:srgbClr val="3F434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046315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wipe(up)">
                                      <p:cBhvr>
                                        <p:cTn id="13" dur="500"/>
                                        <p:tgtEl>
                                          <p:spTgt spid="49"/>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up)">
                                      <p:cBhvr>
                                        <p:cTn id="17" dur="500"/>
                                        <p:tgtEl>
                                          <p:spTgt spid="50"/>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45"/>
                                        </p:tgtEl>
                                        <p:attrNameLst>
                                          <p:attrName>style.visibility</p:attrName>
                                        </p:attrNameLst>
                                      </p:cBhvr>
                                      <p:to>
                                        <p:strVal val="visible"/>
                                      </p:to>
                                    </p:set>
                                    <p:anim calcmode="lin" valueType="num">
                                      <p:cBhvr additive="base">
                                        <p:cTn id="20" dur="500"/>
                                        <p:tgtEl>
                                          <p:spTgt spid="45"/>
                                        </p:tgtEl>
                                        <p:attrNameLst>
                                          <p:attrName>ppt_x</p:attrName>
                                        </p:attrNameLst>
                                      </p:cBhvr>
                                      <p:tavLst>
                                        <p:tav tm="0">
                                          <p:val>
                                            <p:strVal val="#ppt_x-#ppt_w*1.125000"/>
                                          </p:val>
                                        </p:tav>
                                        <p:tav tm="100000">
                                          <p:val>
                                            <p:strVal val="#ppt_x"/>
                                          </p:val>
                                        </p:tav>
                                      </p:tavLst>
                                    </p:anim>
                                    <p:animEffect transition="in" filter="wipe(right)">
                                      <p:cBhvr>
                                        <p:cTn id="21" dur="500"/>
                                        <p:tgtEl>
                                          <p:spTgt spid="45"/>
                                        </p:tgtEl>
                                      </p:cBhvr>
                                    </p:animEffect>
                                  </p:childTnLst>
                                </p:cTn>
                              </p:par>
                              <p:par>
                                <p:cTn id="22" presetID="42" presetClass="entr" presetSubtype="0" fill="hold" nodeType="with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1000"/>
                                        <p:tgtEl>
                                          <p:spTgt spid="43"/>
                                        </p:tgtEl>
                                      </p:cBhvr>
                                    </p:animEffect>
                                    <p:anim calcmode="lin" valueType="num">
                                      <p:cBhvr>
                                        <p:cTn id="25" dur="1000" fill="hold"/>
                                        <p:tgtEl>
                                          <p:spTgt spid="43"/>
                                        </p:tgtEl>
                                        <p:attrNameLst>
                                          <p:attrName>ppt_x</p:attrName>
                                        </p:attrNameLst>
                                      </p:cBhvr>
                                      <p:tavLst>
                                        <p:tav tm="0">
                                          <p:val>
                                            <p:strVal val="#ppt_x"/>
                                          </p:val>
                                        </p:tav>
                                        <p:tav tm="100000">
                                          <p:val>
                                            <p:strVal val="#ppt_x"/>
                                          </p:val>
                                        </p:tav>
                                      </p:tavLst>
                                    </p:anim>
                                    <p:anim calcmode="lin" valueType="num">
                                      <p:cBhvr>
                                        <p:cTn id="26" dur="1000" fill="hold"/>
                                        <p:tgtEl>
                                          <p:spTgt spid="43"/>
                                        </p:tgtEl>
                                        <p:attrNameLst>
                                          <p:attrName>ppt_y</p:attrName>
                                        </p:attrNameLst>
                                      </p:cBhvr>
                                      <p:tavLst>
                                        <p:tav tm="0">
                                          <p:val>
                                            <p:strVal val="#ppt_y+.1"/>
                                          </p:val>
                                        </p:tav>
                                        <p:tav tm="100000">
                                          <p:val>
                                            <p:strVal val="#ppt_y"/>
                                          </p:val>
                                        </p:tav>
                                      </p:tavLst>
                                    </p:anim>
                                  </p:childTnLst>
                                </p:cTn>
                              </p:par>
                              <p:par>
                                <p:cTn id="27" presetID="12" presetClass="entr" presetSubtype="8" fill="hold" grpId="0" nodeType="withEffect">
                                  <p:stCondLst>
                                    <p:cond delay="10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900"/>
                                        <p:tgtEl>
                                          <p:spTgt spid="46"/>
                                        </p:tgtEl>
                                        <p:attrNameLst>
                                          <p:attrName>ppt_x</p:attrName>
                                        </p:attrNameLst>
                                      </p:cBhvr>
                                      <p:tavLst>
                                        <p:tav tm="0">
                                          <p:val>
                                            <p:strVal val="#ppt_x-#ppt_w*1.125000"/>
                                          </p:val>
                                        </p:tav>
                                        <p:tav tm="100000">
                                          <p:val>
                                            <p:strVal val="#ppt_x"/>
                                          </p:val>
                                        </p:tav>
                                      </p:tavLst>
                                    </p:anim>
                                    <p:animEffect transition="in" filter="wipe(right)">
                                      <p:cBhvr>
                                        <p:cTn id="30" dur="900"/>
                                        <p:tgtEl>
                                          <p:spTgt spid="46"/>
                                        </p:tgtEl>
                                      </p:cBhvr>
                                    </p:animEffect>
                                  </p:childTnLst>
                                </p:cTn>
                              </p:par>
                              <p:par>
                                <p:cTn id="31" presetID="42" presetClass="entr" presetSubtype="0" fill="hold" nodeType="withEffect">
                                  <p:stCondLst>
                                    <p:cond delay="3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90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1000"/>
                                        <p:tgtEl>
                                          <p:spTgt spid="42"/>
                                        </p:tgtEl>
                                      </p:cBhvr>
                                    </p:animEffect>
                                    <p:anim calcmode="lin" valueType="num">
                                      <p:cBhvr>
                                        <p:cTn id="39" dur="1000" fill="hold"/>
                                        <p:tgtEl>
                                          <p:spTgt spid="42"/>
                                        </p:tgtEl>
                                        <p:attrNameLst>
                                          <p:attrName>ppt_x</p:attrName>
                                        </p:attrNameLst>
                                      </p:cBhvr>
                                      <p:tavLst>
                                        <p:tav tm="0">
                                          <p:val>
                                            <p:strVal val="#ppt_x"/>
                                          </p:val>
                                        </p:tav>
                                        <p:tav tm="100000">
                                          <p:val>
                                            <p:strVal val="#ppt_x"/>
                                          </p:val>
                                        </p:tav>
                                      </p:tavLst>
                                    </p:anim>
                                    <p:anim calcmode="lin" valueType="num">
                                      <p:cBhvr>
                                        <p:cTn id="40" dur="1000" fill="hold"/>
                                        <p:tgtEl>
                                          <p:spTgt spid="4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120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anim calcmode="lin" valueType="num">
                                      <p:cBhvr>
                                        <p:cTn id="44" dur="1000" fill="hold"/>
                                        <p:tgtEl>
                                          <p:spTgt spid="29"/>
                                        </p:tgtEl>
                                        <p:attrNameLst>
                                          <p:attrName>ppt_x</p:attrName>
                                        </p:attrNameLst>
                                      </p:cBhvr>
                                      <p:tavLst>
                                        <p:tav tm="0">
                                          <p:val>
                                            <p:strVal val="#ppt_x"/>
                                          </p:val>
                                        </p:tav>
                                        <p:tav tm="100000">
                                          <p:val>
                                            <p:strVal val="#ppt_x"/>
                                          </p:val>
                                        </p:tav>
                                      </p:tavLst>
                                    </p:anim>
                                    <p:anim calcmode="lin" valueType="num">
                                      <p:cBhvr>
                                        <p:cTn id="45" dur="1000" fill="hold"/>
                                        <p:tgtEl>
                                          <p:spTgt spid="29"/>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170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1000"/>
                                        <p:tgtEl>
                                          <p:spTgt spid="33"/>
                                        </p:tgtEl>
                                      </p:cBhvr>
                                    </p:animEffect>
                                    <p:anim calcmode="lin" valueType="num">
                                      <p:cBhvr>
                                        <p:cTn id="49" dur="1000" fill="hold"/>
                                        <p:tgtEl>
                                          <p:spTgt spid="33"/>
                                        </p:tgtEl>
                                        <p:attrNameLst>
                                          <p:attrName>ppt_x</p:attrName>
                                        </p:attrNameLst>
                                      </p:cBhvr>
                                      <p:tavLst>
                                        <p:tav tm="0">
                                          <p:val>
                                            <p:strVal val="#ppt_x"/>
                                          </p:val>
                                        </p:tav>
                                        <p:tav tm="100000">
                                          <p:val>
                                            <p:strVal val="#ppt_x"/>
                                          </p:val>
                                        </p:tav>
                                      </p:tavLst>
                                    </p:anim>
                                    <p:anim calcmode="lin" valueType="num">
                                      <p:cBhvr>
                                        <p:cTn id="50" dur="1000" fill="hold"/>
                                        <p:tgtEl>
                                          <p:spTgt spid="3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190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1000"/>
                                        <p:tgtEl>
                                          <p:spTgt spid="44"/>
                                        </p:tgtEl>
                                      </p:cBhvr>
                                    </p:animEffect>
                                    <p:anim calcmode="lin" valueType="num">
                                      <p:cBhvr>
                                        <p:cTn id="54" dur="1000" fill="hold"/>
                                        <p:tgtEl>
                                          <p:spTgt spid="44"/>
                                        </p:tgtEl>
                                        <p:attrNameLst>
                                          <p:attrName>ppt_x</p:attrName>
                                        </p:attrNameLst>
                                      </p:cBhvr>
                                      <p:tavLst>
                                        <p:tav tm="0">
                                          <p:val>
                                            <p:strVal val="#ppt_x"/>
                                          </p:val>
                                        </p:tav>
                                        <p:tav tm="100000">
                                          <p:val>
                                            <p:strVal val="#ppt_x"/>
                                          </p:val>
                                        </p:tav>
                                      </p:tavLst>
                                    </p:anim>
                                    <p:anim calcmode="lin" valueType="num">
                                      <p:cBhvr>
                                        <p:cTn id="55" dur="1000" fill="hold"/>
                                        <p:tgtEl>
                                          <p:spTgt spid="44"/>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200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1000"/>
                                        <p:tgtEl>
                                          <p:spTgt spid="37"/>
                                        </p:tgtEl>
                                      </p:cBhvr>
                                    </p:animEffect>
                                    <p:anim calcmode="lin" valueType="num">
                                      <p:cBhvr>
                                        <p:cTn id="59" dur="1000" fill="hold"/>
                                        <p:tgtEl>
                                          <p:spTgt spid="37"/>
                                        </p:tgtEl>
                                        <p:attrNameLst>
                                          <p:attrName>ppt_x</p:attrName>
                                        </p:attrNameLst>
                                      </p:cBhvr>
                                      <p:tavLst>
                                        <p:tav tm="0">
                                          <p:val>
                                            <p:strVal val="#ppt_x"/>
                                          </p:val>
                                        </p:tav>
                                        <p:tav tm="100000">
                                          <p:val>
                                            <p:strVal val="#ppt_x"/>
                                          </p:val>
                                        </p:tav>
                                      </p:tavLst>
                                    </p:anim>
                                    <p:anim calcmode="lin" valueType="num">
                                      <p:cBhvr>
                                        <p:cTn id="6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创意室内设计PPT"/>
</p:tagLst>
</file>

<file path=ppt/tags/tag10.xml><?xml version="1.0" encoding="utf-8"?>
<p:tagLst xmlns:a="http://schemas.openxmlformats.org/drawingml/2006/main" xmlns:r="http://schemas.openxmlformats.org/officeDocument/2006/relationships" xmlns:p="http://schemas.openxmlformats.org/presentationml/2006/main">
  <p:tag name="PA" val="v3.2.0"/>
</p:tagLst>
</file>

<file path=ppt/tags/tag10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SubTitleTextDesc"/>
  <p:tag name="MH" val="20170602143144"/>
  <p:tag name="MH_LIBRARY" val="GRAPHIC"/>
</p:tagLst>
</file>

<file path=ppt/tags/tag101.xml><?xml version="1.0" encoding="utf-8"?>
<p:tagLst xmlns:a="http://schemas.openxmlformats.org/drawingml/2006/main" xmlns:r="http://schemas.openxmlformats.org/officeDocument/2006/relationships" xmlns:p="http://schemas.openxmlformats.org/presentationml/2006/main">
  <p:tag name="MH" val="20170602143144"/>
  <p:tag name="MH_LIBRARY" val="GRAPHIC"/>
  <p:tag name="MH_TYPE" val="Picture"/>
  <p:tag name="MH_ORDER" val="2"/>
</p:tagLst>
</file>

<file path=ppt/tags/tag102.xml><?xml version="1.0" encoding="utf-8"?>
<p:tagLst xmlns:a="http://schemas.openxmlformats.org/drawingml/2006/main" xmlns:r="http://schemas.openxmlformats.org/officeDocument/2006/relationships" xmlns:p="http://schemas.openxmlformats.org/presentationml/2006/main">
  <p:tag name="MH" val="20170602143144"/>
  <p:tag name="MH_LIBRARY" val="GRAPHIC"/>
  <p:tag name="MH_TYPE" val="Text"/>
  <p:tag name="MH_ORDER" val="1"/>
</p:tagLst>
</file>

<file path=ppt/tags/tag103.xml><?xml version="1.0" encoding="utf-8"?>
<p:tagLst xmlns:a="http://schemas.openxmlformats.org/drawingml/2006/main" xmlns:r="http://schemas.openxmlformats.org/officeDocument/2006/relationships" xmlns:p="http://schemas.openxmlformats.org/presentationml/2006/main">
  <p:tag name="MH" val="20170602143144"/>
  <p:tag name="MH_LIBRARY" val="GRAPHIC"/>
  <p:tag name="MH_TYPE" val="Desc"/>
  <p:tag name="MH_ORDER" val="1"/>
</p:tagLst>
</file>

<file path=ppt/tags/tag104.xml><?xml version="1.0" encoding="utf-8"?>
<p:tagLst xmlns:a="http://schemas.openxmlformats.org/drawingml/2006/main" xmlns:r="http://schemas.openxmlformats.org/officeDocument/2006/relationships" xmlns:p="http://schemas.openxmlformats.org/presentationml/2006/main">
  <p:tag name="MH" val="20170602143144"/>
  <p:tag name="MH_LIBRARY" val="GRAPHIC"/>
  <p:tag name="MH_TYPE" val="Picture"/>
  <p:tag name="MH_ORDER" val="1"/>
</p:tagLst>
</file>

<file path=ppt/tags/tag105.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SubTitleText"/>
  <p:tag name="MH" val="20170602144451"/>
  <p:tag name="MH_LIBRARY" val="GRAPHIC"/>
</p:tagLst>
</file>

<file path=ppt/tags/tag106.xml><?xml version="1.0" encoding="utf-8"?>
<p:tagLst xmlns:a="http://schemas.openxmlformats.org/drawingml/2006/main" xmlns:r="http://schemas.openxmlformats.org/officeDocument/2006/relationships" xmlns:p="http://schemas.openxmlformats.org/presentationml/2006/main">
  <p:tag name="MH" val="20170602144451"/>
  <p:tag name="MH_LIBRARY" val="GRAPHIC"/>
  <p:tag name="MH_TYPE" val="Text"/>
  <p:tag name="MH_ORDER" val="1"/>
</p:tagLst>
</file>

<file path=ppt/tags/tag107.xml><?xml version="1.0" encoding="utf-8"?>
<p:tagLst xmlns:a="http://schemas.openxmlformats.org/drawingml/2006/main" xmlns:r="http://schemas.openxmlformats.org/officeDocument/2006/relationships" xmlns:p="http://schemas.openxmlformats.org/presentationml/2006/main">
  <p:tag name="MH" val="20170602144451"/>
  <p:tag name="MH_LIBRARY" val="GRAPHIC"/>
  <p:tag name="MH_TYPE" val="SubTitle"/>
  <p:tag name="MH_ORDER" val="1"/>
</p:tagLst>
</file>

<file path=ppt/tags/tag108.xml><?xml version="1.0" encoding="utf-8"?>
<p:tagLst xmlns:a="http://schemas.openxmlformats.org/drawingml/2006/main" xmlns:r="http://schemas.openxmlformats.org/officeDocument/2006/relationships" xmlns:p="http://schemas.openxmlformats.org/presentationml/2006/main">
  <p:tag name="MH" val="20170602144451"/>
  <p:tag name="MH_LIBRARY" val="GRAPHIC"/>
  <p:tag name="MH_TYPE" val="Picture"/>
  <p:tag name="MH_ORDER" val="1"/>
</p:tagLst>
</file>

<file path=ppt/tags/tag109.xml><?xml version="1.0" encoding="utf-8"?>
<p:tagLst xmlns:a="http://schemas.openxmlformats.org/drawingml/2006/main" xmlns:r="http://schemas.openxmlformats.org/officeDocument/2006/relationships" xmlns:p="http://schemas.openxmlformats.org/presentationml/2006/main">
  <p:tag name="MH" val="20170602144451"/>
  <p:tag name="MH_LIBRARY" val="GRAPHIC"/>
  <p:tag name="MH_TYPE" val="Other"/>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110.xml><?xml version="1.0" encoding="utf-8"?>
<p:tagLst xmlns:a="http://schemas.openxmlformats.org/drawingml/2006/main" xmlns:r="http://schemas.openxmlformats.org/officeDocument/2006/relationships" xmlns:p="http://schemas.openxmlformats.org/presentationml/2006/main">
  <p:tag name="MH" val="20170602144451"/>
  <p:tag name="MH_LIBRARY" val="GRAPHIC"/>
  <p:tag name="MH_TYPE" val="Picture"/>
  <p:tag name="MH_ORDER" val="2"/>
</p:tagLst>
</file>

<file path=ppt/tags/tag111.xml><?xml version="1.0" encoding="utf-8"?>
<p:tagLst xmlns:a="http://schemas.openxmlformats.org/drawingml/2006/main" xmlns:r="http://schemas.openxmlformats.org/officeDocument/2006/relationships" xmlns:p="http://schemas.openxmlformats.org/presentationml/2006/main">
  <p:tag name="MH" val="20170602144451"/>
  <p:tag name="MH_LIBRARY" val="GRAPHIC"/>
  <p:tag name="MH_TYPE" val="Text"/>
  <p:tag name="MH_ORDER" val="2"/>
</p:tagLst>
</file>

<file path=ppt/tags/tag112.xml><?xml version="1.0" encoding="utf-8"?>
<p:tagLst xmlns:a="http://schemas.openxmlformats.org/drawingml/2006/main" xmlns:r="http://schemas.openxmlformats.org/officeDocument/2006/relationships" xmlns:p="http://schemas.openxmlformats.org/presentationml/2006/main">
  <p:tag name="PA" val="v3.2.0"/>
</p:tagLst>
</file>

<file path=ppt/tags/tag113.xml><?xml version="1.0" encoding="utf-8"?>
<p:tagLst xmlns:a="http://schemas.openxmlformats.org/drawingml/2006/main" xmlns:r="http://schemas.openxmlformats.org/officeDocument/2006/relationships" xmlns:p="http://schemas.openxmlformats.org/presentationml/2006/main">
  <p:tag name="MH" val="20170602144451"/>
  <p:tag name="MH_LIBRARY" val="GRAPHIC"/>
  <p:tag name="MH_TYPE" val="Picture"/>
  <p:tag name="MH_ORDER" val="3"/>
</p:tagLst>
</file>

<file path=ppt/tags/tag114.xml><?xml version="1.0" encoding="utf-8"?>
<p:tagLst xmlns:a="http://schemas.openxmlformats.org/drawingml/2006/main" xmlns:r="http://schemas.openxmlformats.org/officeDocument/2006/relationships" xmlns:p="http://schemas.openxmlformats.org/presentationml/2006/main">
  <p:tag name="PA" val="v3.2.0"/>
</p:tagLst>
</file>

<file path=ppt/tags/tag115.xml><?xml version="1.0" encoding="utf-8"?>
<p:tagLst xmlns:a="http://schemas.openxmlformats.org/drawingml/2006/main" xmlns:r="http://schemas.openxmlformats.org/officeDocument/2006/relationships" xmlns:p="http://schemas.openxmlformats.org/presentationml/2006/main">
  <p:tag name="PA" val="v3.2.0"/>
</p:tagLst>
</file>

<file path=ppt/tags/tag116.xml><?xml version="1.0" encoding="utf-8"?>
<p:tagLst xmlns:a="http://schemas.openxmlformats.org/drawingml/2006/main" xmlns:r="http://schemas.openxmlformats.org/officeDocument/2006/relationships" xmlns:p="http://schemas.openxmlformats.org/presentationml/2006/main">
  <p:tag name="PA" val="v3.2.0"/>
</p:tagLst>
</file>

<file path=ppt/tags/tag117.xml><?xml version="1.0" encoding="utf-8"?>
<p:tagLst xmlns:a="http://schemas.openxmlformats.org/drawingml/2006/main" xmlns:r="http://schemas.openxmlformats.org/officeDocument/2006/relationships" xmlns:p="http://schemas.openxmlformats.org/presentationml/2006/main">
  <p:tag name="PA" val="v3.2.0"/>
</p:tagLst>
</file>

<file path=ppt/tags/tag118.xml><?xml version="1.0" encoding="utf-8"?>
<p:tagLst xmlns:a="http://schemas.openxmlformats.org/drawingml/2006/main" xmlns:r="http://schemas.openxmlformats.org/officeDocument/2006/relationships" xmlns:p="http://schemas.openxmlformats.org/presentationml/2006/main">
  <p:tag name="PA" val="v3.2.0"/>
</p:tagLst>
</file>

<file path=ppt/tags/tag119.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602143155"/>
  <p:tag name="MH_LIBRARY" val="GRAPHIC"/>
</p:tagLst>
</file>

<file path=ppt/tags/tag12.xml><?xml version="1.0" encoding="utf-8"?>
<p:tagLst xmlns:a="http://schemas.openxmlformats.org/drawingml/2006/main" xmlns:r="http://schemas.openxmlformats.org/officeDocument/2006/relationships" xmlns:p="http://schemas.openxmlformats.org/presentationml/2006/main">
  <p:tag name="PA" val="v3.2.0"/>
</p:tagLst>
</file>

<file path=ppt/tags/tag120.xml><?xml version="1.0" encoding="utf-8"?>
<p:tagLst xmlns:a="http://schemas.openxmlformats.org/drawingml/2006/main" xmlns:r="http://schemas.openxmlformats.org/officeDocument/2006/relationships" xmlns:p="http://schemas.openxmlformats.org/presentationml/2006/main">
  <p:tag name="MH" val="20170602143155"/>
  <p:tag name="MH_LIBRARY" val="GRAPHIC"/>
  <p:tag name="MH_TYPE" val="Text"/>
  <p:tag name="MH_ORDER" val="1"/>
</p:tagLst>
</file>

<file path=ppt/tags/tag121.xml><?xml version="1.0" encoding="utf-8"?>
<p:tagLst xmlns:a="http://schemas.openxmlformats.org/drawingml/2006/main" xmlns:r="http://schemas.openxmlformats.org/officeDocument/2006/relationships" xmlns:p="http://schemas.openxmlformats.org/presentationml/2006/main">
  <p:tag name="MH" val="20170602143155"/>
  <p:tag name="MH_LIBRARY" val="GRAPHIC"/>
  <p:tag name="MH_TYPE" val="Other"/>
  <p:tag name="MH_ORDER" val="1"/>
</p:tagLst>
</file>

<file path=ppt/tags/tag122.xml><?xml version="1.0" encoding="utf-8"?>
<p:tagLst xmlns:a="http://schemas.openxmlformats.org/drawingml/2006/main" xmlns:r="http://schemas.openxmlformats.org/officeDocument/2006/relationships" xmlns:p="http://schemas.openxmlformats.org/presentationml/2006/main">
  <p:tag name="MH" val="20170602143155"/>
  <p:tag name="MH_LIBRARY" val="GRAPHIC"/>
  <p:tag name="MH_TYPE" val="Text"/>
  <p:tag name="MH_ORDER" val="1"/>
</p:tagLst>
</file>

<file path=ppt/tags/tag123.xml><?xml version="1.0" encoding="utf-8"?>
<p:tagLst xmlns:a="http://schemas.openxmlformats.org/drawingml/2006/main" xmlns:r="http://schemas.openxmlformats.org/officeDocument/2006/relationships" xmlns:p="http://schemas.openxmlformats.org/presentationml/2006/main">
  <p:tag name="MH" val="20170602143155"/>
  <p:tag name="MH_LIBRARY" val="GRAPHIC"/>
  <p:tag name="MH_TYPE" val="Text"/>
  <p:tag name="MH_ORDER" val="1"/>
</p:tagLst>
</file>

<file path=ppt/tags/tag124.xml><?xml version="1.0" encoding="utf-8"?>
<p:tagLst xmlns:a="http://schemas.openxmlformats.org/drawingml/2006/main" xmlns:r="http://schemas.openxmlformats.org/officeDocument/2006/relationships" xmlns:p="http://schemas.openxmlformats.org/presentationml/2006/main">
  <p:tag name="PA" val="v3.2.0"/>
</p:tagLst>
</file>

<file path=ppt/tags/tag125.xml><?xml version="1.0" encoding="utf-8"?>
<p:tagLst xmlns:a="http://schemas.openxmlformats.org/drawingml/2006/main" xmlns:r="http://schemas.openxmlformats.org/officeDocument/2006/relationships" xmlns:p="http://schemas.openxmlformats.org/presentationml/2006/main">
  <p:tag name="PA" val="v3.2.0"/>
</p:tagLst>
</file>

<file path=ppt/tags/tag126.xml><?xml version="1.0" encoding="utf-8"?>
<p:tagLst xmlns:a="http://schemas.openxmlformats.org/drawingml/2006/main" xmlns:r="http://schemas.openxmlformats.org/officeDocument/2006/relationships" xmlns:p="http://schemas.openxmlformats.org/presentationml/2006/main">
  <p:tag name="MH" val="20170602143155"/>
  <p:tag name="MH_LIBRARY" val="GRAPHIC"/>
  <p:tag name="MH_TYPE" val="Text"/>
  <p:tag name="MH_ORDER" val="1"/>
</p:tagLst>
</file>

<file path=ppt/tags/tag127.xml><?xml version="1.0" encoding="utf-8"?>
<p:tagLst xmlns:a="http://schemas.openxmlformats.org/drawingml/2006/main" xmlns:r="http://schemas.openxmlformats.org/officeDocument/2006/relationships" xmlns:p="http://schemas.openxmlformats.org/presentationml/2006/main">
  <p:tag name="MH" val="20170602143155"/>
  <p:tag name="MH_LIBRARY" val="GRAPHIC"/>
  <p:tag name="MH_TYPE" val="Picture"/>
  <p:tag name="MH_ORDER" val="1"/>
</p:tagLst>
</file>

<file path=ppt/tags/tag128.xml><?xml version="1.0" encoding="utf-8"?>
<p:tagLst xmlns:a="http://schemas.openxmlformats.org/drawingml/2006/main" xmlns:r="http://schemas.openxmlformats.org/officeDocument/2006/relationships" xmlns:p="http://schemas.openxmlformats.org/presentationml/2006/main">
  <p:tag name="PA" val="v3.2.0"/>
</p:tagLst>
</file>

<file path=ppt/tags/tag129.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3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SubTitleText"/>
  <p:tag name="MH" val="20170602143237"/>
  <p:tag name="MH_LIBRARY" val="GRAPHIC"/>
</p:tagLst>
</file>

<file path=ppt/tags/tag131.xml><?xml version="1.0" encoding="utf-8"?>
<p:tagLst xmlns:a="http://schemas.openxmlformats.org/drawingml/2006/main" xmlns:r="http://schemas.openxmlformats.org/officeDocument/2006/relationships" xmlns:p="http://schemas.openxmlformats.org/presentationml/2006/main">
  <p:tag name="MH" val="20170602143237"/>
  <p:tag name="MH_LIBRARY" val="GRAPHIC"/>
  <p:tag name="MH_TYPE" val="Other"/>
  <p:tag name="MH_ORDER" val="1"/>
</p:tagLst>
</file>

<file path=ppt/tags/tag132.xml><?xml version="1.0" encoding="utf-8"?>
<p:tagLst xmlns:a="http://schemas.openxmlformats.org/drawingml/2006/main" xmlns:r="http://schemas.openxmlformats.org/officeDocument/2006/relationships" xmlns:p="http://schemas.openxmlformats.org/presentationml/2006/main">
  <p:tag name="MH" val="20170602143237"/>
  <p:tag name="MH_LIBRARY" val="GRAPHIC"/>
  <p:tag name="MH_TYPE" val="Other"/>
  <p:tag name="MH_ORDER" val="2"/>
</p:tagLst>
</file>

<file path=ppt/tags/tag133.xml><?xml version="1.0" encoding="utf-8"?>
<p:tagLst xmlns:a="http://schemas.openxmlformats.org/drawingml/2006/main" xmlns:r="http://schemas.openxmlformats.org/officeDocument/2006/relationships" xmlns:p="http://schemas.openxmlformats.org/presentationml/2006/main">
  <p:tag name="MH" val="20170602143237"/>
  <p:tag name="MH_LIBRARY" val="GRAPHIC"/>
  <p:tag name="MH_TYPE" val="Text"/>
  <p:tag name="MH_ORDER" val="1"/>
</p:tagLst>
</file>

<file path=ppt/tags/tag134.xml><?xml version="1.0" encoding="utf-8"?>
<p:tagLst xmlns:a="http://schemas.openxmlformats.org/drawingml/2006/main" xmlns:r="http://schemas.openxmlformats.org/officeDocument/2006/relationships" xmlns:p="http://schemas.openxmlformats.org/presentationml/2006/main">
  <p:tag name="MH" val="20170602143237"/>
  <p:tag name="MH_LIBRARY" val="GRAPHIC"/>
  <p:tag name="MH_TYPE" val="Picture"/>
  <p:tag name="MH_ORDER" val="3"/>
</p:tagLst>
</file>

<file path=ppt/tags/tag135.xml><?xml version="1.0" encoding="utf-8"?>
<p:tagLst xmlns:a="http://schemas.openxmlformats.org/drawingml/2006/main" xmlns:r="http://schemas.openxmlformats.org/officeDocument/2006/relationships" xmlns:p="http://schemas.openxmlformats.org/presentationml/2006/main">
  <p:tag name="MH" val="20170602143237"/>
  <p:tag name="MH_LIBRARY" val="GRAPHIC"/>
  <p:tag name="MH_TYPE" val="Picture"/>
  <p:tag name="MH_ORDER" val="2"/>
</p:tagLst>
</file>

<file path=ppt/tags/tag136.xml><?xml version="1.0" encoding="utf-8"?>
<p:tagLst xmlns:a="http://schemas.openxmlformats.org/drawingml/2006/main" xmlns:r="http://schemas.openxmlformats.org/officeDocument/2006/relationships" xmlns:p="http://schemas.openxmlformats.org/presentationml/2006/main">
  <p:tag name="PA" val="v3.2.0"/>
</p:tagLst>
</file>

<file path=ppt/tags/tag137.xml><?xml version="1.0" encoding="utf-8"?>
<p:tagLst xmlns:a="http://schemas.openxmlformats.org/drawingml/2006/main" xmlns:r="http://schemas.openxmlformats.org/officeDocument/2006/relationships" xmlns:p="http://schemas.openxmlformats.org/presentationml/2006/main">
  <p:tag name="PA" val="v3.2.0"/>
</p:tagLst>
</file>

<file path=ppt/tags/tag138.xml><?xml version="1.0" encoding="utf-8"?>
<p:tagLst xmlns:a="http://schemas.openxmlformats.org/drawingml/2006/main" xmlns:r="http://schemas.openxmlformats.org/officeDocument/2006/relationships" xmlns:p="http://schemas.openxmlformats.org/presentationml/2006/main">
  <p:tag name="MH" val="20170602143237"/>
  <p:tag name="MH_LIBRARY" val="GRAPHIC"/>
  <p:tag name="MH_TYPE" val="Picture"/>
  <p:tag name="MH_ORDER" val="1"/>
</p:tagLst>
</file>

<file path=ppt/tags/tag139.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40.xml><?xml version="1.0" encoding="utf-8"?>
<p:tagLst xmlns:a="http://schemas.openxmlformats.org/drawingml/2006/main" xmlns:r="http://schemas.openxmlformats.org/officeDocument/2006/relationships" xmlns:p="http://schemas.openxmlformats.org/presentationml/2006/main">
  <p:tag name="PA" val="v3.2.0"/>
</p:tagLst>
</file>

<file path=ppt/tags/tag141.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602144518"/>
  <p:tag name="MH_LIBRARY" val="GRAPHIC"/>
</p:tagLst>
</file>

<file path=ppt/tags/tag142.xml><?xml version="1.0" encoding="utf-8"?>
<p:tagLst xmlns:a="http://schemas.openxmlformats.org/drawingml/2006/main" xmlns:r="http://schemas.openxmlformats.org/officeDocument/2006/relationships" xmlns:p="http://schemas.openxmlformats.org/presentationml/2006/main">
  <p:tag name="MH" val="20170602144518"/>
  <p:tag name="MH_LIBRARY" val="GRAPHIC"/>
  <p:tag name="MH_TYPE" val="Text"/>
  <p:tag name="MH_ORDER" val="1"/>
</p:tagLst>
</file>

<file path=ppt/tags/tag143.xml><?xml version="1.0" encoding="utf-8"?>
<p:tagLst xmlns:a="http://schemas.openxmlformats.org/drawingml/2006/main" xmlns:r="http://schemas.openxmlformats.org/officeDocument/2006/relationships" xmlns:p="http://schemas.openxmlformats.org/presentationml/2006/main">
  <p:tag name="MH" val="20170602144518"/>
  <p:tag name="MH_LIBRARY" val="GRAPHIC"/>
  <p:tag name="MH_TYPE" val="Other"/>
  <p:tag name="MH_ORDER" val="1"/>
</p:tagLst>
</file>

<file path=ppt/tags/tag144.xml><?xml version="1.0" encoding="utf-8"?>
<p:tagLst xmlns:a="http://schemas.openxmlformats.org/drawingml/2006/main" xmlns:r="http://schemas.openxmlformats.org/officeDocument/2006/relationships" xmlns:p="http://schemas.openxmlformats.org/presentationml/2006/main">
  <p:tag name="PA" val="v3.2.0"/>
</p:tagLst>
</file>

<file path=ppt/tags/tag145.xml><?xml version="1.0" encoding="utf-8"?>
<p:tagLst xmlns:a="http://schemas.openxmlformats.org/drawingml/2006/main" xmlns:r="http://schemas.openxmlformats.org/officeDocument/2006/relationships" xmlns:p="http://schemas.openxmlformats.org/presentationml/2006/main">
  <p:tag name="PA" val="v3.2.0"/>
</p:tagLst>
</file>

<file path=ppt/tags/tag146.xml><?xml version="1.0" encoding="utf-8"?>
<p:tagLst xmlns:a="http://schemas.openxmlformats.org/drawingml/2006/main" xmlns:r="http://schemas.openxmlformats.org/officeDocument/2006/relationships" xmlns:p="http://schemas.openxmlformats.org/presentationml/2006/main">
  <p:tag name="MH" val="20170602144518"/>
  <p:tag name="MH_LIBRARY" val="GRAPHIC"/>
  <p:tag name="MH_TYPE" val="Picture"/>
  <p:tag name="MH_ORDER" val="1"/>
</p:tagLst>
</file>

<file path=ppt/tags/tag147.xml><?xml version="1.0" encoding="utf-8"?>
<p:tagLst xmlns:a="http://schemas.openxmlformats.org/drawingml/2006/main" xmlns:r="http://schemas.openxmlformats.org/officeDocument/2006/relationships" xmlns:p="http://schemas.openxmlformats.org/presentationml/2006/main">
  <p:tag name="PA" val="v3.2.0"/>
</p:tagLst>
</file>

<file path=ppt/tags/tag148.xml><?xml version="1.0" encoding="utf-8"?>
<p:tagLst xmlns:a="http://schemas.openxmlformats.org/drawingml/2006/main" xmlns:r="http://schemas.openxmlformats.org/officeDocument/2006/relationships" xmlns:p="http://schemas.openxmlformats.org/presentationml/2006/main">
  <p:tag name="PA" val="v3.2.0"/>
</p:tagLst>
</file>

<file path=ppt/tags/tag149.xml><?xml version="1.0" encoding="utf-8"?>
<p:tagLst xmlns:a="http://schemas.openxmlformats.org/drawingml/2006/main" xmlns:r="http://schemas.openxmlformats.org/officeDocument/2006/relationships" xmlns:p="http://schemas.openxmlformats.org/presentationml/2006/main">
  <p:tag name="MH" val="20170602144518"/>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50.xml><?xml version="1.0" encoding="utf-8"?>
<p:tagLst xmlns:a="http://schemas.openxmlformats.org/drawingml/2006/main" xmlns:r="http://schemas.openxmlformats.org/officeDocument/2006/relationships" xmlns:p="http://schemas.openxmlformats.org/presentationml/2006/main">
  <p:tag name="MH" val="20170602144518"/>
  <p:tag name="MH_LIBRARY" val="GRAPHIC"/>
  <p:tag name="MH_TYPE" val="SubTitle"/>
  <p:tag name="MH_ORDER" val="1"/>
</p:tagLst>
</file>

<file path=ppt/tags/tag151.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SubTitleText"/>
  <p:tag name="MH" val="20170602145253"/>
  <p:tag name="MH_LIBRARY" val="GRAPHIC"/>
</p:tagLst>
</file>

<file path=ppt/tags/tag152.xml><?xml version="1.0" encoding="utf-8"?>
<p:tagLst xmlns:a="http://schemas.openxmlformats.org/drawingml/2006/main" xmlns:r="http://schemas.openxmlformats.org/officeDocument/2006/relationships" xmlns:p="http://schemas.openxmlformats.org/presentationml/2006/main">
  <p:tag name="MH" val="20170602145253"/>
  <p:tag name="MH_LIBRARY" val="GRAPHIC"/>
  <p:tag name="MH_TYPE" val="PageTitle"/>
  <p:tag name="MH_ORDER" val="PageTitle"/>
</p:tagLst>
</file>

<file path=ppt/tags/tag153.xml><?xml version="1.0" encoding="utf-8"?>
<p:tagLst xmlns:a="http://schemas.openxmlformats.org/drawingml/2006/main" xmlns:r="http://schemas.openxmlformats.org/officeDocument/2006/relationships" xmlns:p="http://schemas.openxmlformats.org/presentationml/2006/main">
  <p:tag name="MH" val="20170602145253"/>
  <p:tag name="MH_LIBRARY" val="GRAPHIC"/>
  <p:tag name="MH_TYPE" val="SubTitle"/>
  <p:tag name="MH_ORDER" val="1"/>
</p:tagLst>
</file>

<file path=ppt/tags/tag154.xml><?xml version="1.0" encoding="utf-8"?>
<p:tagLst xmlns:a="http://schemas.openxmlformats.org/drawingml/2006/main" xmlns:r="http://schemas.openxmlformats.org/officeDocument/2006/relationships" xmlns:p="http://schemas.openxmlformats.org/presentationml/2006/main">
  <p:tag name="MH" val="20170602145253"/>
  <p:tag name="MH_LIBRARY" val="GRAPHIC"/>
  <p:tag name="MH_TYPE" val="Picture"/>
  <p:tag name="MH_ORDER" val="2"/>
</p:tagLst>
</file>

<file path=ppt/tags/tag155.xml><?xml version="1.0" encoding="utf-8"?>
<p:tagLst xmlns:a="http://schemas.openxmlformats.org/drawingml/2006/main" xmlns:r="http://schemas.openxmlformats.org/officeDocument/2006/relationships" xmlns:p="http://schemas.openxmlformats.org/presentationml/2006/main">
  <p:tag name="MH" val="20170602145253"/>
  <p:tag name="MH_LIBRARY" val="GRAPHIC"/>
  <p:tag name="MH_TYPE" val="Text"/>
  <p:tag name="MH_ORDER" val="1"/>
</p:tagLst>
</file>

<file path=ppt/tags/tag156.xml><?xml version="1.0" encoding="utf-8"?>
<p:tagLst xmlns:a="http://schemas.openxmlformats.org/drawingml/2006/main" xmlns:r="http://schemas.openxmlformats.org/officeDocument/2006/relationships" xmlns:p="http://schemas.openxmlformats.org/presentationml/2006/main">
  <p:tag name="MH" val="20170602145253"/>
  <p:tag name="MH_LIBRARY" val="GRAPHIC"/>
  <p:tag name="MH_TYPE" val="Picture"/>
  <p:tag name="MH_ORDER" val="1"/>
</p:tagLst>
</file>

<file path=ppt/tags/tag157.xml><?xml version="1.0" encoding="utf-8"?>
<p:tagLst xmlns:a="http://schemas.openxmlformats.org/drawingml/2006/main" xmlns:r="http://schemas.openxmlformats.org/officeDocument/2006/relationships" xmlns:p="http://schemas.openxmlformats.org/presentationml/2006/main">
  <p:tag name="PA" val="v3.2.0"/>
</p:tagLst>
</file>

<file path=ppt/tags/tag158.xml><?xml version="1.0" encoding="utf-8"?>
<p:tagLst xmlns:a="http://schemas.openxmlformats.org/drawingml/2006/main" xmlns:r="http://schemas.openxmlformats.org/officeDocument/2006/relationships" xmlns:p="http://schemas.openxmlformats.org/presentationml/2006/main">
  <p:tag name="PA" val="v3.2.0"/>
</p:tagLst>
</file>

<file path=ppt/tags/tag159.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60.xml><?xml version="1.0" encoding="utf-8"?>
<p:tagLst xmlns:a="http://schemas.openxmlformats.org/drawingml/2006/main" xmlns:r="http://schemas.openxmlformats.org/officeDocument/2006/relationships" xmlns:p="http://schemas.openxmlformats.org/presentationml/2006/main">
  <p:tag name="PA" val="v3.2.0"/>
</p:tagLst>
</file>

<file path=ppt/tags/tag161.xml><?xml version="1.0" encoding="utf-8"?>
<p:tagLst xmlns:a="http://schemas.openxmlformats.org/drawingml/2006/main" xmlns:r="http://schemas.openxmlformats.org/officeDocument/2006/relationships" xmlns:p="http://schemas.openxmlformats.org/presentationml/2006/main">
  <p:tag name="PA" val="v3.2.0"/>
</p:tagLst>
</file>

<file path=ppt/tags/tag162.xml><?xml version="1.0" encoding="utf-8"?>
<p:tagLst xmlns:a="http://schemas.openxmlformats.org/drawingml/2006/main" xmlns:r="http://schemas.openxmlformats.org/officeDocument/2006/relationships" xmlns:p="http://schemas.openxmlformats.org/presentationml/2006/main">
  <p:tag name="PA" val="v3.2.0"/>
</p:tagLst>
</file>

<file path=ppt/tags/tag163.xml><?xml version="1.0" encoding="utf-8"?>
<p:tagLst xmlns:a="http://schemas.openxmlformats.org/drawingml/2006/main" xmlns:r="http://schemas.openxmlformats.org/officeDocument/2006/relationships" xmlns:p="http://schemas.openxmlformats.org/presentationml/2006/main">
  <p:tag name="PA" val="v3.2.0"/>
</p:tagLst>
</file>

<file path=ppt/tags/tag164.xml><?xml version="1.0" encoding="utf-8"?>
<p:tagLst xmlns:a="http://schemas.openxmlformats.org/drawingml/2006/main" xmlns:r="http://schemas.openxmlformats.org/officeDocument/2006/relationships" xmlns:p="http://schemas.openxmlformats.org/presentationml/2006/main">
  <p:tag name="PA" val="v3.2.0"/>
</p:tagLst>
</file>

<file path=ppt/tags/tag165.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21.xml><?xml version="1.0" encoding="utf-8"?>
<p:tagLst xmlns:a="http://schemas.openxmlformats.org/drawingml/2006/main" xmlns:r="http://schemas.openxmlformats.org/officeDocument/2006/relationships" xmlns:p="http://schemas.openxmlformats.org/presentationml/2006/main">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PA" val="v3.2.0"/>
</p:tagLst>
</file>

<file path=ppt/tags/tag41.xml><?xml version="1.0" encoding="utf-8"?>
<p:tagLst xmlns:a="http://schemas.openxmlformats.org/drawingml/2006/main" xmlns:r="http://schemas.openxmlformats.org/officeDocument/2006/relationships" xmlns:p="http://schemas.openxmlformats.org/presentationml/2006/main">
  <p:tag name="PA" val="v3.2.0"/>
</p:tagLst>
</file>

<file path=ppt/tags/tag42.xml><?xml version="1.0" encoding="utf-8"?>
<p:tagLst xmlns:a="http://schemas.openxmlformats.org/drawingml/2006/main" xmlns:r="http://schemas.openxmlformats.org/officeDocument/2006/relationships" xmlns:p="http://schemas.openxmlformats.org/presentationml/2006/main">
  <p:tag name="PA" val="v3.2.0"/>
</p:tagLst>
</file>

<file path=ppt/tags/tag43.xml><?xml version="1.0" encoding="utf-8"?>
<p:tagLst xmlns:a="http://schemas.openxmlformats.org/drawingml/2006/main" xmlns:r="http://schemas.openxmlformats.org/officeDocument/2006/relationships" xmlns:p="http://schemas.openxmlformats.org/presentationml/2006/main">
  <p:tag name="PA" val="v3.2.0"/>
</p:tagLst>
</file>

<file path=ppt/tags/tag44.xml><?xml version="1.0" encoding="utf-8"?>
<p:tagLst xmlns:a="http://schemas.openxmlformats.org/drawingml/2006/main" xmlns:r="http://schemas.openxmlformats.org/officeDocument/2006/relationships" xmlns:p="http://schemas.openxmlformats.org/presentationml/2006/main">
  <p:tag name="PA" val="v3.2.0"/>
</p:tagLst>
</file>

<file path=ppt/tags/tag45.xml><?xml version="1.0" encoding="utf-8"?>
<p:tagLst xmlns:a="http://schemas.openxmlformats.org/drawingml/2006/main" xmlns:r="http://schemas.openxmlformats.org/officeDocument/2006/relationships" xmlns:p="http://schemas.openxmlformats.org/presentationml/2006/main">
  <p:tag name="PA" val="v3.2.0"/>
</p:tagLst>
</file>

<file path=ppt/tags/tag46.xml><?xml version="1.0" encoding="utf-8"?>
<p:tagLst xmlns:a="http://schemas.openxmlformats.org/drawingml/2006/main" xmlns:r="http://schemas.openxmlformats.org/officeDocument/2006/relationships" xmlns:p="http://schemas.openxmlformats.org/presentationml/2006/main">
  <p:tag name="PA" val="v3.2.0"/>
</p:tagLst>
</file>

<file path=ppt/tags/tag47.xml><?xml version="1.0" encoding="utf-8"?>
<p:tagLst xmlns:a="http://schemas.openxmlformats.org/drawingml/2006/main" xmlns:r="http://schemas.openxmlformats.org/officeDocument/2006/relationships" xmlns:p="http://schemas.openxmlformats.org/presentationml/2006/main">
  <p:tag name="PA" val="v3.2.0"/>
</p:tagLst>
</file>

<file path=ppt/tags/tag48.xml><?xml version="1.0" encoding="utf-8"?>
<p:tagLst xmlns:a="http://schemas.openxmlformats.org/drawingml/2006/main" xmlns:r="http://schemas.openxmlformats.org/officeDocument/2006/relationships" xmlns:p="http://schemas.openxmlformats.org/presentationml/2006/main">
  <p:tag name="PA" val="v3.2.0"/>
</p:tagLst>
</file>

<file path=ppt/tags/tag49.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50.xml><?xml version="1.0" encoding="utf-8"?>
<p:tagLst xmlns:a="http://schemas.openxmlformats.org/drawingml/2006/main" xmlns:r="http://schemas.openxmlformats.org/officeDocument/2006/relationships" xmlns:p="http://schemas.openxmlformats.org/presentationml/2006/main">
  <p:tag name="PA" val="v3.2.0"/>
</p:tagLst>
</file>

<file path=ppt/tags/tag51.xml><?xml version="1.0" encoding="utf-8"?>
<p:tagLst xmlns:a="http://schemas.openxmlformats.org/drawingml/2006/main" xmlns:r="http://schemas.openxmlformats.org/officeDocument/2006/relationships" xmlns:p="http://schemas.openxmlformats.org/presentationml/2006/main">
  <p:tag name="PA" val="v3.2.0"/>
</p:tagLst>
</file>

<file path=ppt/tags/tag52.xml><?xml version="1.0" encoding="utf-8"?>
<p:tagLst xmlns:a="http://schemas.openxmlformats.org/drawingml/2006/main" xmlns:r="http://schemas.openxmlformats.org/officeDocument/2006/relationships" xmlns:p="http://schemas.openxmlformats.org/presentationml/2006/main">
  <p:tag name="PA" val="v3.2.0"/>
</p:tagLst>
</file>

<file path=ppt/tags/tag53.xml><?xml version="1.0" encoding="utf-8"?>
<p:tagLst xmlns:a="http://schemas.openxmlformats.org/drawingml/2006/main" xmlns:r="http://schemas.openxmlformats.org/officeDocument/2006/relationships" xmlns:p="http://schemas.openxmlformats.org/presentationml/2006/main">
  <p:tag name="PA" val="v3.2.0"/>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55.xml><?xml version="1.0" encoding="utf-8"?>
<p:tagLst xmlns:a="http://schemas.openxmlformats.org/drawingml/2006/main" xmlns:r="http://schemas.openxmlformats.org/officeDocument/2006/relationships" xmlns:p="http://schemas.openxmlformats.org/presentationml/2006/main">
  <p:tag name="PA" val="v3.2.0"/>
</p:tagLst>
</file>

<file path=ppt/tags/tag56.xml><?xml version="1.0" encoding="utf-8"?>
<p:tagLst xmlns:a="http://schemas.openxmlformats.org/drawingml/2006/main" xmlns:r="http://schemas.openxmlformats.org/officeDocument/2006/relationships" xmlns:p="http://schemas.openxmlformats.org/presentationml/2006/main">
  <p:tag name="PA" val="v3.2.0"/>
</p:tagLst>
</file>

<file path=ppt/tags/tag57.xml><?xml version="1.0" encoding="utf-8"?>
<p:tagLst xmlns:a="http://schemas.openxmlformats.org/drawingml/2006/main" xmlns:r="http://schemas.openxmlformats.org/officeDocument/2006/relationships" xmlns:p="http://schemas.openxmlformats.org/presentationml/2006/main">
  <p:tag name="PA" val="v3.2.0"/>
</p:tagLst>
</file>

<file path=ppt/tags/tag58.xml><?xml version="1.0" encoding="utf-8"?>
<p:tagLst xmlns:a="http://schemas.openxmlformats.org/drawingml/2006/main" xmlns:r="http://schemas.openxmlformats.org/officeDocument/2006/relationships" xmlns:p="http://schemas.openxmlformats.org/presentationml/2006/main">
  <p:tag name="PA" val="v3.2.0"/>
</p:tagLst>
</file>

<file path=ppt/tags/tag59.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60.xml><?xml version="1.0" encoding="utf-8"?>
<p:tagLst xmlns:a="http://schemas.openxmlformats.org/drawingml/2006/main" xmlns:r="http://schemas.openxmlformats.org/officeDocument/2006/relationships" xmlns:p="http://schemas.openxmlformats.org/presentationml/2006/main">
  <p:tag name="PA" val="v3.2.0"/>
</p:tagLst>
</file>

<file path=ppt/tags/tag61.xml><?xml version="1.0" encoding="utf-8"?>
<p:tagLst xmlns:a="http://schemas.openxmlformats.org/drawingml/2006/main" xmlns:r="http://schemas.openxmlformats.org/officeDocument/2006/relationships" xmlns:p="http://schemas.openxmlformats.org/presentationml/2006/main">
  <p:tag name="PA" val="v3.2.0"/>
</p:tagLst>
</file>

<file path=ppt/tags/tag62.xml><?xml version="1.0" encoding="utf-8"?>
<p:tagLst xmlns:a="http://schemas.openxmlformats.org/drawingml/2006/main" xmlns:r="http://schemas.openxmlformats.org/officeDocument/2006/relationships" xmlns:p="http://schemas.openxmlformats.org/presentationml/2006/main">
  <p:tag name="PA" val="v3.2.0"/>
</p:tagLst>
</file>

<file path=ppt/tags/tag63.xml><?xml version="1.0" encoding="utf-8"?>
<p:tagLst xmlns:a="http://schemas.openxmlformats.org/drawingml/2006/main" xmlns:r="http://schemas.openxmlformats.org/officeDocument/2006/relationships" xmlns:p="http://schemas.openxmlformats.org/presentationml/2006/main">
  <p:tag name="PA" val="v3.2.0"/>
</p:tagLst>
</file>

<file path=ppt/tags/tag64.xml><?xml version="1.0" encoding="utf-8"?>
<p:tagLst xmlns:a="http://schemas.openxmlformats.org/drawingml/2006/main" xmlns:r="http://schemas.openxmlformats.org/officeDocument/2006/relationships" xmlns:p="http://schemas.openxmlformats.org/presentationml/2006/main">
  <p:tag name="PA" val="v3.2.0"/>
</p:tagLst>
</file>

<file path=ppt/tags/tag65.xml><?xml version="1.0" encoding="utf-8"?>
<p:tagLst xmlns:a="http://schemas.openxmlformats.org/drawingml/2006/main" xmlns:r="http://schemas.openxmlformats.org/officeDocument/2006/relationships" xmlns:p="http://schemas.openxmlformats.org/presentationml/2006/main">
  <p:tag name="PA" val="v3.2.0"/>
</p:tagLst>
</file>

<file path=ppt/tags/tag66.xml><?xml version="1.0" encoding="utf-8"?>
<p:tagLst xmlns:a="http://schemas.openxmlformats.org/drawingml/2006/main" xmlns:r="http://schemas.openxmlformats.org/officeDocument/2006/relationships" xmlns:p="http://schemas.openxmlformats.org/presentationml/2006/main">
  <p:tag name="PA" val="v3.2.0"/>
</p:tagLst>
</file>

<file path=ppt/tags/tag67.xml><?xml version="1.0" encoding="utf-8"?>
<p:tagLst xmlns:a="http://schemas.openxmlformats.org/drawingml/2006/main" xmlns:r="http://schemas.openxmlformats.org/officeDocument/2006/relationships" xmlns:p="http://schemas.openxmlformats.org/presentationml/2006/main">
  <p:tag name="PA" val="v3.2.0"/>
</p:tagLst>
</file>

<file path=ppt/tags/tag68.xml><?xml version="1.0" encoding="utf-8"?>
<p:tagLst xmlns:a="http://schemas.openxmlformats.org/drawingml/2006/main" xmlns:r="http://schemas.openxmlformats.org/officeDocument/2006/relationships" xmlns:p="http://schemas.openxmlformats.org/presentationml/2006/main">
  <p:tag name="PA" val="v3.2.0"/>
</p:tagLst>
</file>

<file path=ppt/tags/tag69.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70.xml><?xml version="1.0" encoding="utf-8"?>
<p:tagLst xmlns:a="http://schemas.openxmlformats.org/drawingml/2006/main" xmlns:r="http://schemas.openxmlformats.org/officeDocument/2006/relationships" xmlns:p="http://schemas.openxmlformats.org/presentationml/2006/main">
  <p:tag name="PA" val="v3.2.0"/>
</p:tagLst>
</file>

<file path=ppt/tags/tag71.xml><?xml version="1.0" encoding="utf-8"?>
<p:tagLst xmlns:a="http://schemas.openxmlformats.org/drawingml/2006/main" xmlns:r="http://schemas.openxmlformats.org/officeDocument/2006/relationships" xmlns:p="http://schemas.openxmlformats.org/presentationml/2006/main">
  <p:tag name="PA" val="v3.2.0"/>
</p:tagLst>
</file>

<file path=ppt/tags/tag72.xml><?xml version="1.0" encoding="utf-8"?>
<p:tagLst xmlns:a="http://schemas.openxmlformats.org/drawingml/2006/main" xmlns:r="http://schemas.openxmlformats.org/officeDocument/2006/relationships" xmlns:p="http://schemas.openxmlformats.org/presentationml/2006/main">
  <p:tag name="PA" val="v3.2.0"/>
</p:tagLst>
</file>

<file path=ppt/tags/tag73.xml><?xml version="1.0" encoding="utf-8"?>
<p:tagLst xmlns:a="http://schemas.openxmlformats.org/drawingml/2006/main" xmlns:r="http://schemas.openxmlformats.org/officeDocument/2006/relationships" xmlns:p="http://schemas.openxmlformats.org/presentationml/2006/main">
  <p:tag name="PA" val="v3.2.0"/>
</p:tagLst>
</file>

<file path=ppt/tags/tag74.xml><?xml version="1.0" encoding="utf-8"?>
<p:tagLst xmlns:a="http://schemas.openxmlformats.org/drawingml/2006/main" xmlns:r="http://schemas.openxmlformats.org/officeDocument/2006/relationships" xmlns:p="http://schemas.openxmlformats.org/presentationml/2006/main">
  <p:tag name="PA" val="v3.2.0"/>
</p:tagLst>
</file>

<file path=ppt/tags/tag75.xml><?xml version="1.0" encoding="utf-8"?>
<p:tagLst xmlns:a="http://schemas.openxmlformats.org/drawingml/2006/main" xmlns:r="http://schemas.openxmlformats.org/officeDocument/2006/relationships" xmlns:p="http://schemas.openxmlformats.org/presentationml/2006/main">
  <p:tag name="PA" val="v3.2.0"/>
</p:tagLst>
</file>

<file path=ppt/tags/tag76.xml><?xml version="1.0" encoding="utf-8"?>
<p:tagLst xmlns:a="http://schemas.openxmlformats.org/drawingml/2006/main" xmlns:r="http://schemas.openxmlformats.org/officeDocument/2006/relationships" xmlns:p="http://schemas.openxmlformats.org/presentationml/2006/main">
  <p:tag name="PA" val="v3.2.0"/>
</p:tagLst>
</file>

<file path=ppt/tags/tag77.xml><?xml version="1.0" encoding="utf-8"?>
<p:tagLst xmlns:a="http://schemas.openxmlformats.org/drawingml/2006/main" xmlns:r="http://schemas.openxmlformats.org/officeDocument/2006/relationships" xmlns:p="http://schemas.openxmlformats.org/presentationml/2006/main">
  <p:tag name="PA" val="v3.2.0"/>
</p:tagLst>
</file>

<file path=ppt/tags/tag78.xml><?xml version="1.0" encoding="utf-8"?>
<p:tagLst xmlns:a="http://schemas.openxmlformats.org/drawingml/2006/main" xmlns:r="http://schemas.openxmlformats.org/officeDocument/2006/relationships" xmlns:p="http://schemas.openxmlformats.org/presentationml/2006/main">
  <p:tag name="PA" val="v3.2.0"/>
</p:tagLst>
</file>

<file path=ppt/tags/tag79.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80.xml><?xml version="1.0" encoding="utf-8"?>
<p:tagLst xmlns:a="http://schemas.openxmlformats.org/drawingml/2006/main" xmlns:r="http://schemas.openxmlformats.org/officeDocument/2006/relationships" xmlns:p="http://schemas.openxmlformats.org/presentationml/2006/main">
  <p:tag name="PA" val="v3.2.0"/>
</p:tagLst>
</file>

<file path=ppt/tags/tag81.xml><?xml version="1.0" encoding="utf-8"?>
<p:tagLst xmlns:a="http://schemas.openxmlformats.org/drawingml/2006/main" xmlns:r="http://schemas.openxmlformats.org/officeDocument/2006/relationships" xmlns:p="http://schemas.openxmlformats.org/presentationml/2006/main">
  <p:tag name="PA" val="v3.2.0"/>
</p:tagLst>
</file>

<file path=ppt/tags/tag82.xml><?xml version="1.0" encoding="utf-8"?>
<p:tagLst xmlns:a="http://schemas.openxmlformats.org/drawingml/2006/main" xmlns:r="http://schemas.openxmlformats.org/officeDocument/2006/relationships" xmlns:p="http://schemas.openxmlformats.org/presentationml/2006/main">
  <p:tag name="PA" val="v3.2.0"/>
</p:tagLst>
</file>

<file path=ppt/tags/tag83.xml><?xml version="1.0" encoding="utf-8"?>
<p:tagLst xmlns:a="http://schemas.openxmlformats.org/drawingml/2006/main" xmlns:r="http://schemas.openxmlformats.org/officeDocument/2006/relationships" xmlns:p="http://schemas.openxmlformats.org/presentationml/2006/main">
  <p:tag name="PA" val="v3.2.0"/>
</p:tagLst>
</file>

<file path=ppt/tags/tag84.xml><?xml version="1.0" encoding="utf-8"?>
<p:tagLst xmlns:a="http://schemas.openxmlformats.org/drawingml/2006/main" xmlns:r="http://schemas.openxmlformats.org/officeDocument/2006/relationships" xmlns:p="http://schemas.openxmlformats.org/presentationml/2006/main">
  <p:tag name="PA" val="v3.2.0"/>
</p:tagLst>
</file>

<file path=ppt/tags/tag85.xml><?xml version="1.0" encoding="utf-8"?>
<p:tagLst xmlns:a="http://schemas.openxmlformats.org/drawingml/2006/main" xmlns:r="http://schemas.openxmlformats.org/officeDocument/2006/relationships" xmlns:p="http://schemas.openxmlformats.org/presentationml/2006/main">
  <p:tag name="PA" val="v3.2.0"/>
</p:tagLst>
</file>

<file path=ppt/tags/tag86.xml><?xml version="1.0" encoding="utf-8"?>
<p:tagLst xmlns:a="http://schemas.openxmlformats.org/drawingml/2006/main" xmlns:r="http://schemas.openxmlformats.org/officeDocument/2006/relationships" xmlns:p="http://schemas.openxmlformats.org/presentationml/2006/main">
  <p:tag name="PA" val="v3.2.0"/>
</p:tagLst>
</file>

<file path=ppt/tags/tag87.xml><?xml version="1.0" encoding="utf-8"?>
<p:tagLst xmlns:a="http://schemas.openxmlformats.org/drawingml/2006/main" xmlns:r="http://schemas.openxmlformats.org/officeDocument/2006/relationships" xmlns:p="http://schemas.openxmlformats.org/presentationml/2006/main">
  <p:tag name="PA" val="v3.2.0"/>
</p:tagLst>
</file>

<file path=ppt/tags/tag88.xml><?xml version="1.0" encoding="utf-8"?>
<p:tagLst xmlns:a="http://schemas.openxmlformats.org/drawingml/2006/main" xmlns:r="http://schemas.openxmlformats.org/officeDocument/2006/relationships" xmlns:p="http://schemas.openxmlformats.org/presentationml/2006/main">
  <p:tag name="PA" val="v3.2.0"/>
</p:tagLst>
</file>

<file path=ppt/tags/tag89.xml><?xml version="1.0" encoding="utf-8"?>
<p:tagLst xmlns:a="http://schemas.openxmlformats.org/drawingml/2006/main" xmlns:r="http://schemas.openxmlformats.org/officeDocument/2006/relationships" xmlns:p="http://schemas.openxmlformats.org/presentationml/2006/main">
  <p:tag name="MH" val="20170602143046"/>
  <p:tag name="MH_LIBRARY" val="GRAPHIC"/>
  <p:tag name="MH_TYPE" val="Other"/>
  <p:tag name="MH_ORDER" val="3"/>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ags/tag90.xml><?xml version="1.0" encoding="utf-8"?>
<p:tagLst xmlns:a="http://schemas.openxmlformats.org/drawingml/2006/main" xmlns:r="http://schemas.openxmlformats.org/officeDocument/2006/relationships" xmlns:p="http://schemas.openxmlformats.org/presentationml/2006/main">
  <p:tag name="MH" val="20170602143046"/>
  <p:tag name="MH_LIBRARY" val="GRAPHIC"/>
  <p:tag name="MH_TYPE" val="Picture"/>
  <p:tag name="MH_ORDER" val="1"/>
</p:tagLst>
</file>

<file path=ppt/tags/tag91.xml><?xml version="1.0" encoding="utf-8"?>
<p:tagLst xmlns:a="http://schemas.openxmlformats.org/drawingml/2006/main" xmlns:r="http://schemas.openxmlformats.org/officeDocument/2006/relationships" xmlns:p="http://schemas.openxmlformats.org/presentationml/2006/main">
  <p:tag name="MH" val="20170602143046"/>
  <p:tag name="MH_LIBRARY" val="GRAPHIC"/>
  <p:tag name="MH_TYPE" val="Text"/>
  <p:tag name="MH_ORDER" val="1"/>
</p:tagLst>
</file>

<file path=ppt/tags/tag92.xml><?xml version="1.0" encoding="utf-8"?>
<p:tagLst xmlns:a="http://schemas.openxmlformats.org/drawingml/2006/main" xmlns:r="http://schemas.openxmlformats.org/officeDocument/2006/relationships" xmlns:p="http://schemas.openxmlformats.org/presentationml/2006/main">
  <p:tag name="MH" val="20170602143046"/>
  <p:tag name="MH_LIBRARY" val="GRAPHIC"/>
  <p:tag name="MH_TYPE" val="Picture"/>
  <p:tag name="MH_ORDER" val="2"/>
</p:tagLst>
</file>

<file path=ppt/tags/tag93.xml><?xml version="1.0" encoding="utf-8"?>
<p:tagLst xmlns:a="http://schemas.openxmlformats.org/drawingml/2006/main" xmlns:r="http://schemas.openxmlformats.org/officeDocument/2006/relationships" xmlns:p="http://schemas.openxmlformats.org/presentationml/2006/main">
  <p:tag name="MH" val="20170602143046"/>
  <p:tag name="MH_LIBRARY" val="GRAPHIC"/>
  <p:tag name="MH_TYPE" val="Text"/>
  <p:tag name="MH_ORDER" val="2"/>
</p:tagLst>
</file>

<file path=ppt/tags/tag94.xml><?xml version="1.0" encoding="utf-8"?>
<p:tagLst xmlns:a="http://schemas.openxmlformats.org/drawingml/2006/main" xmlns:r="http://schemas.openxmlformats.org/officeDocument/2006/relationships" xmlns:p="http://schemas.openxmlformats.org/presentationml/2006/main">
  <p:tag name="MH" val="20170602143046"/>
  <p:tag name="MH_LIBRARY" val="GRAPHIC"/>
  <p:tag name="MH_TYPE" val="Text"/>
  <p:tag name="MH_ORDER" val="3"/>
</p:tagLst>
</file>

<file path=ppt/tags/tag95.xml><?xml version="1.0" encoding="utf-8"?>
<p:tagLst xmlns:a="http://schemas.openxmlformats.org/drawingml/2006/main" xmlns:r="http://schemas.openxmlformats.org/officeDocument/2006/relationships" xmlns:p="http://schemas.openxmlformats.org/presentationml/2006/main">
  <p:tag name="PA" val="v3.2.0"/>
</p:tagLst>
</file>

<file path=ppt/tags/tag96.xml><?xml version="1.0" encoding="utf-8"?>
<p:tagLst xmlns:a="http://schemas.openxmlformats.org/drawingml/2006/main" xmlns:r="http://schemas.openxmlformats.org/officeDocument/2006/relationships" xmlns:p="http://schemas.openxmlformats.org/presentationml/2006/main">
  <p:tag name="PA" val="v3.2.0"/>
</p:tagLst>
</file>

<file path=ppt/tags/tag97.xml><?xml version="1.0" encoding="utf-8"?>
<p:tagLst xmlns:a="http://schemas.openxmlformats.org/drawingml/2006/main" xmlns:r="http://schemas.openxmlformats.org/officeDocument/2006/relationships" xmlns:p="http://schemas.openxmlformats.org/presentationml/2006/main">
  <p:tag name="MH" val="20170602143046"/>
  <p:tag name="MH_LIBRARY" val="GRAPHIC"/>
  <p:tag name="MH_TYPE" val="Picture"/>
  <p:tag name="MH_ORDER" val="3"/>
</p:tagLst>
</file>

<file path=ppt/tags/tag98.xml><?xml version="1.0" encoding="utf-8"?>
<p:tagLst xmlns:a="http://schemas.openxmlformats.org/drawingml/2006/main" xmlns:r="http://schemas.openxmlformats.org/officeDocument/2006/relationships" xmlns:p="http://schemas.openxmlformats.org/presentationml/2006/main">
  <p:tag name="PA" val="v3.2.0"/>
</p:tagLst>
</file>

<file path=ppt/tags/tag9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3">
      <a:majorFont>
        <a:latin typeface="Arial"/>
        <a:ea typeface="微软雅黑"/>
        <a:cs typeface=""/>
      </a:majorFont>
      <a:minorFont>
        <a:latin typeface="Arial Unicode MS"/>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3600" dirty="0" smtClean="0">
            <a:latin typeface="幼圆" panose="02010509060101010101" pitchFamily="49" charset="-122"/>
            <a:ea typeface="幼圆" panose="02010509060101010101" pitchFamily="49"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5E5E5E"/>
    </a:dk2>
    <a:lt2>
      <a:srgbClr val="DDDDDD"/>
    </a:lt2>
    <a:accent1>
      <a:srgbClr val="168C8C"/>
    </a:accent1>
    <a:accent2>
      <a:srgbClr val="F59E00"/>
    </a:accent2>
    <a:accent3>
      <a:srgbClr val="B5E6D9"/>
    </a:accent3>
    <a:accent4>
      <a:srgbClr val="B4D9C4"/>
    </a:accent4>
    <a:accent5>
      <a:srgbClr val="BCD97E"/>
    </a:accent5>
    <a:accent6>
      <a:srgbClr val="99C53B"/>
    </a:accent6>
    <a:hlink>
      <a:srgbClr val="F59E00"/>
    </a:hlink>
    <a:folHlink>
      <a:srgbClr val="42835E"/>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3.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661</TotalTime>
  <Words>1039</Words>
  <Application>Microsoft Office PowerPoint</Application>
  <PresentationFormat>宽屏</PresentationFormat>
  <Paragraphs>155</Paragraphs>
  <Slides>25</Slides>
  <Notes>25</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25</vt:i4>
      </vt:variant>
    </vt:vector>
  </HeadingPairs>
  <TitlesOfParts>
    <vt:vector size="39" baseType="lpstr">
      <vt:lpstr>Arial Unicode MS</vt:lpstr>
      <vt:lpstr>Lato Black</vt:lpstr>
      <vt:lpstr>等线</vt:lpstr>
      <vt:lpstr>华文黑体</vt:lpstr>
      <vt:lpstr>思源黑体 CN Light</vt:lpstr>
      <vt:lpstr>思源黑体 CN Medium</vt:lpstr>
      <vt:lpstr>宋体</vt:lpstr>
      <vt:lpstr>微软雅黑</vt:lpstr>
      <vt:lpstr>幼圆</vt:lpstr>
      <vt:lpstr>Arial</vt:lpstr>
      <vt:lpstr>Arial Narrow</vt:lpstr>
      <vt:lpstr>Baskerville Old Face</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创意室内设计PPT</dc:title>
  <dc:creator>Ben</dc:creator>
  <cp:lastModifiedBy>lenovo</cp:lastModifiedBy>
  <cp:revision>545</cp:revision>
  <dcterms:created xsi:type="dcterms:W3CDTF">2016-07-03T02:34:50Z</dcterms:created>
  <dcterms:modified xsi:type="dcterms:W3CDTF">2017-06-02T08:37:38Z</dcterms:modified>
</cp:coreProperties>
</file>