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Default Extension="xlsx" ContentType="application/vnd.openxmlformats-officedocument.spreadsheetml.sheet"/>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mp3" ContentType="audio/mpe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92" r:id="rId3"/>
    <p:sldId id="336" r:id="rId4"/>
    <p:sldId id="337" r:id="rId5"/>
    <p:sldId id="314" r:id="rId6"/>
    <p:sldId id="315" r:id="rId7"/>
    <p:sldId id="316" r:id="rId8"/>
    <p:sldId id="341" r:id="rId9"/>
    <p:sldId id="342" r:id="rId10"/>
    <p:sldId id="338" r:id="rId11"/>
    <p:sldId id="318" r:id="rId12"/>
    <p:sldId id="319" r:id="rId13"/>
    <p:sldId id="320" r:id="rId14"/>
    <p:sldId id="322" r:id="rId15"/>
    <p:sldId id="323" r:id="rId16"/>
    <p:sldId id="339" r:id="rId17"/>
    <p:sldId id="324" r:id="rId18"/>
    <p:sldId id="326" r:id="rId19"/>
    <p:sldId id="327" r:id="rId20"/>
    <p:sldId id="328" r:id="rId21"/>
    <p:sldId id="329" r:id="rId22"/>
    <p:sldId id="340" r:id="rId23"/>
    <p:sldId id="331" r:id="rId24"/>
    <p:sldId id="332" r:id="rId25"/>
    <p:sldId id="333" r:id="rId26"/>
    <p:sldId id="334" r:id="rId27"/>
    <p:sldId id="335" r:id="rId28"/>
    <p:sldId id="310" r:id="rId29"/>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18F"/>
    <a:srgbClr val="2C3666"/>
    <a:srgbClr val="0D122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39" d="100"/>
          <a:sy n="139" d="100"/>
        </p:scale>
        <p:origin x="-834" y="-102"/>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view3D>
      <c:depthPercent val="100"/>
      <c:rAngAx val="1"/>
    </c:view3D>
    <c:floor>
      <c:spPr>
        <a:noFill/>
        <a:ln>
          <a:noFill/>
        </a:ln>
        <a:effectLst/>
        <a:sp3d/>
      </c:spPr>
    </c:floor>
    <c:sideWall>
      <c:spPr>
        <a:noFill/>
        <a:ln>
          <a:noFill/>
        </a:ln>
        <a:effectLst/>
        <a:sp3d/>
      </c:spPr>
    </c:sideWall>
    <c:backWall>
      <c:spPr>
        <a:noFill/>
        <a:ln>
          <a:noFill/>
        </a:ln>
        <a:effectLst/>
        <a:sp3d/>
      </c:spPr>
    </c:backWall>
    <c:plotArea>
      <c:layout/>
      <c:bar3DChart>
        <c:barDir val="col"/>
        <c:grouping val="clustered"/>
        <c:ser>
          <c:idx val="0"/>
          <c:order val="0"/>
          <c:tx>
            <c:strRef>
              <c:f>Sheet1!$B$1</c:f>
              <c:strCache>
                <c:ptCount val="1"/>
                <c:pt idx="0">
                  <c:v>列1</c:v>
                </c:pt>
              </c:strCache>
            </c:strRef>
          </c:tx>
          <c:spPr>
            <a:solidFill>
              <a:schemeClr val="accent3"/>
            </a:solidFill>
            <a:ln>
              <a:noFill/>
            </a:ln>
            <a:effectLst/>
            <a:sp3d/>
          </c:spPr>
          <c:cat>
            <c:strRef>
              <c:f>Sheet1!$A$2:$A$4</c:f>
              <c:strCache>
                <c:ptCount val="3"/>
                <c:pt idx="0">
                  <c:v>添加标题</c:v>
                </c:pt>
                <c:pt idx="1">
                  <c:v>添加标题</c:v>
                </c:pt>
                <c:pt idx="2">
                  <c:v>添加标题</c:v>
                </c:pt>
              </c:strCache>
            </c:strRef>
          </c:cat>
          <c:val>
            <c:numRef>
              <c:f>Sheet1!$B$2:$B$4</c:f>
              <c:numCache>
                <c:formatCode>General</c:formatCode>
                <c:ptCount val="3"/>
                <c:pt idx="0">
                  <c:v>4.3</c:v>
                </c:pt>
                <c:pt idx="1">
                  <c:v>2.5</c:v>
                </c:pt>
                <c:pt idx="2">
                  <c:v>3.5</c:v>
                </c:pt>
              </c:numCache>
            </c:numRef>
          </c:val>
          <c:extLst xmlns:c16r2="http://schemas.microsoft.com/office/drawing/2015/06/chart">
            <c:ext xmlns:c16="http://schemas.microsoft.com/office/drawing/2014/chart" uri="{C3380CC4-5D6E-409C-BE32-E72D297353CC}">
              <c16:uniqueId val="{00000000-EAA7-4AD5-8254-5B8FD3CD3898}"/>
            </c:ext>
          </c:extLst>
        </c:ser>
        <c:ser>
          <c:idx val="1"/>
          <c:order val="1"/>
          <c:tx>
            <c:strRef>
              <c:f>Sheet1!$C$1</c:f>
              <c:strCache>
                <c:ptCount val="1"/>
                <c:pt idx="0">
                  <c:v>列2</c:v>
                </c:pt>
              </c:strCache>
            </c:strRef>
          </c:tx>
          <c:spPr>
            <a:solidFill>
              <a:schemeClr val="tx1">
                <a:lumMod val="50000"/>
                <a:lumOff val="50000"/>
              </a:schemeClr>
            </a:solidFill>
            <a:ln>
              <a:noFill/>
            </a:ln>
            <a:effectLst/>
            <a:sp3d/>
          </c:spPr>
          <c:cat>
            <c:strRef>
              <c:f>Sheet1!$A$2:$A$4</c:f>
              <c:strCache>
                <c:ptCount val="3"/>
                <c:pt idx="0">
                  <c:v>添加标题</c:v>
                </c:pt>
                <c:pt idx="1">
                  <c:v>添加标题</c:v>
                </c:pt>
                <c:pt idx="2">
                  <c:v>添加标题</c:v>
                </c:pt>
              </c:strCache>
            </c:strRef>
          </c:cat>
          <c:val>
            <c:numRef>
              <c:f>Sheet1!$C$2:$C$4</c:f>
              <c:numCache>
                <c:formatCode>General</c:formatCode>
                <c:ptCount val="3"/>
                <c:pt idx="0">
                  <c:v>2.4</c:v>
                </c:pt>
                <c:pt idx="1">
                  <c:v>4.4000000000000004</c:v>
                </c:pt>
                <c:pt idx="2">
                  <c:v>1.8</c:v>
                </c:pt>
              </c:numCache>
            </c:numRef>
          </c:val>
          <c:extLst xmlns:c16r2="http://schemas.microsoft.com/office/drawing/2015/06/chart">
            <c:ext xmlns:c16="http://schemas.microsoft.com/office/drawing/2014/chart" uri="{C3380CC4-5D6E-409C-BE32-E72D297353CC}">
              <c16:uniqueId val="{00000001-EAA7-4AD5-8254-5B8FD3CD3898}"/>
            </c:ext>
          </c:extLst>
        </c:ser>
        <c:ser>
          <c:idx val="2"/>
          <c:order val="2"/>
          <c:tx>
            <c:strRef>
              <c:f>Sheet1!$D$1</c:f>
              <c:strCache>
                <c:ptCount val="1"/>
                <c:pt idx="0">
                  <c:v>列3</c:v>
                </c:pt>
              </c:strCache>
            </c:strRef>
          </c:tx>
          <c:spPr>
            <a:solidFill>
              <a:schemeClr val="accent2"/>
            </a:solidFill>
            <a:ln>
              <a:noFill/>
            </a:ln>
            <a:effectLst/>
            <a:sp3d/>
          </c:spPr>
          <c:cat>
            <c:strRef>
              <c:f>Sheet1!$A$2:$A$4</c:f>
              <c:strCache>
                <c:ptCount val="3"/>
                <c:pt idx="0">
                  <c:v>添加标题</c:v>
                </c:pt>
                <c:pt idx="1">
                  <c:v>添加标题</c:v>
                </c:pt>
                <c:pt idx="2">
                  <c:v>添加标题</c:v>
                </c:pt>
              </c:strCache>
            </c:strRef>
          </c:cat>
          <c:val>
            <c:numRef>
              <c:f>Sheet1!$D$2:$D$4</c:f>
              <c:numCache>
                <c:formatCode>General</c:formatCode>
                <c:ptCount val="3"/>
                <c:pt idx="0">
                  <c:v>2</c:v>
                </c:pt>
                <c:pt idx="1">
                  <c:v>2</c:v>
                </c:pt>
                <c:pt idx="2">
                  <c:v>3</c:v>
                </c:pt>
              </c:numCache>
            </c:numRef>
          </c:val>
          <c:extLst xmlns:c16r2="http://schemas.microsoft.com/office/drawing/2015/06/chart">
            <c:ext xmlns:c16="http://schemas.microsoft.com/office/drawing/2014/chart" uri="{C3380CC4-5D6E-409C-BE32-E72D297353CC}">
              <c16:uniqueId val="{00000002-EAA7-4AD5-8254-5B8FD3CD3898}"/>
            </c:ext>
          </c:extLst>
        </c:ser>
        <c:dLbls/>
        <c:shape val="box"/>
        <c:axId val="133755648"/>
        <c:axId val="133757184"/>
        <c:axId val="0"/>
      </c:bar3DChart>
      <c:catAx>
        <c:axId val="133755648"/>
        <c:scaling>
          <c:orientation val="minMax"/>
        </c:scaling>
        <c:delete val="1"/>
        <c:axPos val="b"/>
        <c:numFmt formatCode="General" sourceLinked="1"/>
        <c:majorTickMark val="none"/>
        <c:tickLblPos val="none"/>
        <c:crossAx val="133757184"/>
        <c:crosses val="autoZero"/>
        <c:auto val="1"/>
        <c:lblAlgn val="ctr"/>
        <c:lblOffset val="100"/>
      </c:catAx>
      <c:valAx>
        <c:axId val="133757184"/>
        <c:scaling>
          <c:orientation val="minMax"/>
        </c:scaling>
        <c:delete val="1"/>
        <c:axPos val="l"/>
        <c:majorGridlines>
          <c:spPr>
            <a:ln w="9525" cap="flat" cmpd="sng" algn="ctr">
              <a:solidFill>
                <a:schemeClr val="bg1">
                  <a:lumMod val="85000"/>
                </a:schemeClr>
              </a:solidFill>
              <a:round/>
            </a:ln>
            <a:effectLst/>
          </c:spPr>
        </c:majorGridlines>
        <c:numFmt formatCode="General" sourceLinked="1"/>
        <c:majorTickMark val="none"/>
        <c:tickLblPos val="none"/>
        <c:crossAx val="133755648"/>
        <c:crosses val="autoZero"/>
        <c:crossBetween val="between"/>
      </c:valAx>
      <c:spPr>
        <a:noFill/>
        <a:ln>
          <a:noFill/>
        </a:ln>
        <a:effectLst/>
      </c:spPr>
    </c:plotArea>
    <c:plotVisOnly val="1"/>
    <c:dispBlanksAs val="gap"/>
  </c:chart>
  <c:spPr>
    <a:noFill/>
    <a:ln>
      <a:noFill/>
    </a:ln>
    <a:effectLst/>
  </c:spPr>
  <c:txPr>
    <a:bodyPr/>
    <a:lstStyle/>
    <a:p>
      <a:pPr>
        <a:defRPr/>
      </a:pPr>
      <a:endParaRPr lang="zh-CN"/>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1D1CDA-62B6-412E-B163-BA9F3C1D4344}" type="datetimeFigureOut">
              <a:rPr lang="zh-CN" altLang="en-US" smtClean="0"/>
              <a:pPr/>
              <a:t>2017/4/6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DBB490-566C-467F-B399-51AB5A3EAEFC}" type="slidenum">
              <a:rPr lang="zh-CN" altLang="en-US" smtClean="0"/>
              <a:pPr/>
              <a:t>‹#›</a:t>
            </a:fld>
            <a:endParaRPr lang="zh-CN" altLang="en-US"/>
          </a:p>
        </p:txBody>
      </p:sp>
    </p:spTree>
    <p:extLst>
      <p:ext uri="{BB962C8B-B14F-4D97-AF65-F5344CB8AC3E}">
        <p14:creationId xmlns:p14="http://schemas.microsoft.com/office/powerpoint/2010/main" xmlns="" val="4229340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DBB490-566C-467F-B399-51AB5A3EAEFC}" type="slidenum">
              <a:rPr lang="zh-CN" altLang="en-US" smtClean="0"/>
              <a:pPr/>
              <a:t>1</a:t>
            </a:fld>
            <a:endParaRPr lang="zh-CN" altLang="en-US"/>
          </a:p>
        </p:txBody>
      </p:sp>
    </p:spTree>
    <p:extLst>
      <p:ext uri="{BB962C8B-B14F-4D97-AF65-F5344CB8AC3E}">
        <p14:creationId xmlns:p14="http://schemas.microsoft.com/office/powerpoint/2010/main" xmlns="" val="42845230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33675838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4514844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31475067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8045974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23802717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41943014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6157934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23193836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19647191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11665543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5637348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33620740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15320269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DBB490-566C-467F-B399-51AB5A3EAEFC}" type="slidenum">
              <a:rPr lang="zh-CN" altLang="en-US" smtClean="0"/>
              <a:pPr/>
              <a:t>27</a:t>
            </a:fld>
            <a:endParaRPr lang="zh-CN" altLang="en-US"/>
          </a:p>
        </p:txBody>
      </p:sp>
    </p:spTree>
    <p:extLst>
      <p:ext uri="{BB962C8B-B14F-4D97-AF65-F5344CB8AC3E}">
        <p14:creationId xmlns:p14="http://schemas.microsoft.com/office/powerpoint/2010/main" xmlns="" val="487401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30413696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4778774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xmlns="" val="35234204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xmlns="" val="19444307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28859026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19071654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2053508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cSld>
  <p:clrMapOvr>
    <a:masterClrMapping/>
  </p:clrMapOvr>
  <p:transition spd="med" advClick="0" advTm="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空白">
    <p:bg>
      <p:bgPr>
        <a:solidFill>
          <a:srgbClr val="F3F3F3"/>
        </a:solidFill>
        <a:effectLst/>
      </p:bgPr>
    </p:bg>
    <p:spTree>
      <p:nvGrpSpPr>
        <p:cNvPr id="1" name=""/>
        <p:cNvGrpSpPr/>
        <p:nvPr/>
      </p:nvGrpSpPr>
      <p:grpSpPr>
        <a:xfrm>
          <a:off x="0" y="0"/>
          <a:ext cx="0" cy="0"/>
          <a:chOff x="0" y="0"/>
          <a:chExt cx="0" cy="0"/>
        </a:xfrm>
      </p:grpSpPr>
      <p:pic>
        <p:nvPicPr>
          <p:cNvPr id="10" name="图片 9"/>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
        <p:nvSpPr>
          <p:cNvPr id="9" name="矩形 8"/>
          <p:cNvSpPr/>
          <p:nvPr userDrawn="1"/>
        </p:nvSpPr>
        <p:spPr>
          <a:xfrm>
            <a:off x="0" y="635000"/>
            <a:ext cx="9144000" cy="4165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3" name="直接连接符 2"/>
          <p:cNvCxnSpPr/>
          <p:nvPr userDrawn="1"/>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userDrawn="1"/>
        </p:nvGrpSpPr>
        <p:grpSpPr>
          <a:xfrm>
            <a:off x="251520" y="208003"/>
            <a:ext cx="432048" cy="419531"/>
            <a:chOff x="298460" y="987574"/>
            <a:chExt cx="288032" cy="279687"/>
          </a:xfrm>
        </p:grpSpPr>
        <p:sp>
          <p:nvSpPr>
            <p:cNvPr id="5" name="矩形 4"/>
            <p:cNvSpPr/>
            <p:nvPr/>
          </p:nvSpPr>
          <p:spPr>
            <a:xfrm>
              <a:off x="298460" y="987574"/>
              <a:ext cx="216024" cy="216024"/>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 name="矩形 6"/>
            <p:cNvSpPr/>
            <p:nvPr/>
          </p:nvSpPr>
          <p:spPr>
            <a:xfrm>
              <a:off x="406472" y="1087241"/>
              <a:ext cx="180020" cy="180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Tree>
    <p:extLst>
      <p:ext uri="{BB962C8B-B14F-4D97-AF65-F5344CB8AC3E}">
        <p14:creationId xmlns:p14="http://schemas.microsoft.com/office/powerpoint/2010/main" xmlns="" val="38051373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transition spd="med" advClick="0" advTm="0">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advClick="0" advTm="0">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cSld>
  <p:clrMapOvr>
    <a:masterClrMapping/>
  </p:clrMapOvr>
  <p:transition spd="med" advClick="0" advTm="0">
    <p:pull/>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Tree>
  </p:cSld>
  <p:clrMapOvr>
    <a:masterClrMapping/>
  </p:clrMapOvr>
  <p:transition spd="med" advClick="0" advTm="0">
    <p:pull/>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Tree>
  </p:cSld>
  <p:clrMapOvr>
    <a:masterClrMapping/>
  </p:clrMapOvr>
  <p:transition spd="med" advClick="0" advTm="0">
    <p:pull/>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med" advClick="0" advTm="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3" cstate="print">
            <a:extLst>
              <a:ext uri="{28A0092B-C50C-407E-A947-70E740481C1C}">
                <a14:useLocalDpi xmlns:a14="http://schemas.microsoft.com/office/drawing/2010/main" xmlns="" val="0"/>
              </a:ext>
            </a:extLst>
          </a:blip>
          <a:srcRect/>
          <a:stretch/>
        </p:blipFill>
        <p:spPr>
          <a:xfrm>
            <a:off x="0" y="-20538"/>
            <a:ext cx="9144000" cy="5184576"/>
          </a:xfrm>
          <a:prstGeom prst="rect">
            <a:avLst/>
          </a:prstGeom>
        </p:spPr>
      </p:pic>
      <p:sp>
        <p:nvSpPr>
          <p:cNvPr id="3" name="TextBox 4"/>
          <p:cNvSpPr txBox="1"/>
          <p:nvPr userDrawn="1"/>
        </p:nvSpPr>
        <p:spPr>
          <a:xfrm>
            <a:off x="1475656" y="100463"/>
            <a:ext cx="3262432" cy="461665"/>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2400" b="1" dirty="0" smtClean="0">
                <a:solidFill>
                  <a:schemeClr val="bg1"/>
                </a:solidFill>
                <a:latin typeface="+mj-ea"/>
                <a:ea typeface="+mj-ea"/>
              </a:rPr>
              <a:t>单击此处添加文字标题</a:t>
            </a:r>
            <a:endParaRPr lang="en-US" altLang="zh-CN" sz="2400" b="1" dirty="0" smtClean="0">
              <a:solidFill>
                <a:schemeClr val="bg1"/>
              </a:solidFill>
              <a:latin typeface="+mj-ea"/>
              <a:ea typeface="+mj-ea"/>
            </a:endParaRPr>
          </a:p>
        </p:txBody>
      </p:sp>
      <p:sp>
        <p:nvSpPr>
          <p:cNvPr id="4" name="矩形 3"/>
          <p:cNvSpPr/>
          <p:nvPr userDrawn="1"/>
        </p:nvSpPr>
        <p:spPr>
          <a:xfrm>
            <a:off x="0" y="635897"/>
            <a:ext cx="9144000" cy="4333720"/>
          </a:xfrm>
          <a:prstGeom prst="rect">
            <a:avLst/>
          </a:prstGeom>
          <a:solidFill>
            <a:schemeClr val="bg1">
              <a:alpha val="78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pic>
        <p:nvPicPr>
          <p:cNvPr id="5" name="图片 4"/>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323528" y="0"/>
            <a:ext cx="1152128" cy="999346"/>
          </a:xfrm>
          <a:prstGeom prst="rect">
            <a:avLst/>
          </a:prstGeom>
        </p:spPr>
      </p:pic>
    </p:spTree>
    <p:extLst>
      <p:ext uri="{BB962C8B-B14F-4D97-AF65-F5344CB8AC3E}">
        <p14:creationId xmlns:p14="http://schemas.microsoft.com/office/powerpoint/2010/main" xmlns="" val="55688571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Effect transition="in" filter="fade">
                                      <p:cBhvr>
                                        <p:cTn id="9" dur="750"/>
                                        <p:tgtEl>
                                          <p:spTgt spid="5"/>
                                        </p:tgtEl>
                                      </p:cBhvr>
                                    </p:animEffect>
                                  </p:childTnLst>
                                </p:cTn>
                              </p:par>
                            </p:childTnLst>
                          </p:cTn>
                        </p:par>
                        <p:par>
                          <p:cTn id="10" fill="hold">
                            <p:stCondLst>
                              <p:cond delay="750"/>
                            </p:stCondLst>
                            <p:childTnLst>
                              <p:par>
                                <p:cTn id="11" presetID="16" presetClass="entr" presetSubtype="21"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6" name="Isosceles Triangle 10"/>
          <p:cNvSpPr/>
          <p:nvPr userDrawn="1"/>
        </p:nvSpPr>
        <p:spPr>
          <a:xfrm rot="10610802">
            <a:off x="8504736" y="316259"/>
            <a:ext cx="366581" cy="196391"/>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fld id="{314FFB07-917D-5348-AE2D-F9A4E0AD1751}" type="slidenum">
              <a:rPr kumimoji="0" lang="en-US" sz="1000" b="0" i="0" u="none" strike="noStrike" kern="1200" cap="none" spc="0" normalizeH="0" baseline="0" noProof="0" smtClean="0">
                <a:ln>
                  <a:noFill/>
                </a:ln>
                <a:solidFill>
                  <a:prstClr val="white"/>
                </a:solidFill>
                <a:effectLst/>
                <a:uLnTx/>
                <a:uFillTx/>
                <a:latin typeface="Calibri"/>
                <a:ea typeface="微软雅黑"/>
                <a:cs typeface="+mn-cs"/>
              </a:rPr>
              <a:pPr marL="0" marR="0" lvl="0" indent="0" algn="ctr" defTabSz="4572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prstClr val="white"/>
              </a:solidFill>
              <a:effectLst/>
              <a:uLnTx/>
              <a:uFillTx/>
              <a:latin typeface="Calibri"/>
              <a:ea typeface="微软雅黑"/>
              <a:cs typeface="+mn-cs"/>
            </a:endParaRPr>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5" name="Picture 3" descr="C:\Users\Administrator\Desktop\微立体创业计划\005.png"/>
          <p:cNvPicPr>
            <a:picLocks noChangeAspect="1" noChangeArrowheads="1"/>
          </p:cNvPicPr>
          <p:nvPr userDrawn="1"/>
        </p:nvPicPr>
        <p:blipFill>
          <a:blip r:embed="rId2" cstate="print">
            <a:duotone>
              <a:schemeClr val="accent1">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395536" y="210344"/>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xmlns="">
                <a:solidFill>
                  <a:srgbClr val="FFFFFF"/>
                </a:solidFill>
              </a14:hiddenFill>
            </a:ext>
          </a:extLst>
        </p:spPr>
      </p:pic>
      <p:pic>
        <p:nvPicPr>
          <p:cNvPr id="16" name="Picture 4" descr="C:\Users\Administrator\Desktop\微立体创业计划\004.png"/>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547935" y="219716"/>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xmlns="">
                <a:solidFill>
                  <a:srgbClr val="FFFFFF"/>
                </a:solidFill>
              </a14:hiddenFill>
            </a:ext>
          </a:extLst>
        </p:spPr>
      </p:pic>
      <p:sp>
        <p:nvSpPr>
          <p:cNvPr id="17" name="矩形 3"/>
          <p:cNvSpPr>
            <a:spLocks noChangeArrowheads="1"/>
          </p:cNvSpPr>
          <p:nvPr userDrawn="1"/>
        </p:nvSpPr>
        <p:spPr bwMode="auto">
          <a:xfrm>
            <a:off x="1187624" y="612722"/>
            <a:ext cx="2587892" cy="2308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05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sym typeface="Arial" pitchFamily="34" charset="0"/>
              </a:rPr>
              <a:t>Click here to add the title text content</a:t>
            </a:r>
            <a:endPar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sym typeface="Arial" pitchFamily="34" charset="0"/>
            </a:endParaRPr>
          </a:p>
        </p:txBody>
      </p:sp>
      <p:sp>
        <p:nvSpPr>
          <p:cNvPr id="18" name="标题 1"/>
          <p:cNvSpPr>
            <a:spLocks noGrp="1"/>
          </p:cNvSpPr>
          <p:nvPr>
            <p:ph type="title"/>
          </p:nvPr>
        </p:nvSpPr>
        <p:spPr>
          <a:xfrm>
            <a:off x="1184649" y="250504"/>
            <a:ext cx="3216269" cy="3770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mpd="sng">
                <a:solidFill>
                  <a:srgbClr val="000000"/>
                </a:solidFill>
                <a:bevel/>
                <a:headEnd/>
                <a:tailEnd/>
              </a14:hiddenLine>
            </a:ext>
          </a:extLst>
        </p:spPr>
        <p:txBody>
          <a:bodyPr wrap="none" lIns="68582" tIns="34292" rIns="68582" bIns="34292">
            <a:spAutoFit/>
          </a:bodyPr>
          <a:lstStyle>
            <a:lvl1pPr>
              <a:defRPr lang="zh-CN" altLang="en-US" sz="2000" b="0">
                <a:solidFill>
                  <a:schemeClr val="tx1">
                    <a:lumMod val="85000"/>
                    <a:lumOff val="15000"/>
                  </a:schemeClr>
                </a:solidFill>
                <a:latin typeface="微软雅黑" pitchFamily="34" charset="-122"/>
                <a:cs typeface="+mn-cs"/>
              </a:defRPr>
            </a:lvl1pPr>
          </a:lstStyle>
          <a:p>
            <a:pPr lvl="0" algn="l"/>
            <a:r>
              <a:rPr lang="zh-CN" altLang="en-US" dirty="0" smtClean="0"/>
              <a:t>单击此处编辑母版标题样式</a:t>
            </a:r>
            <a:endParaRPr lang="zh-CN" altLang="en-US" dirty="0"/>
          </a:p>
        </p:txBody>
      </p:sp>
    </p:spTree>
    <p:extLst>
      <p:ext uri="{BB962C8B-B14F-4D97-AF65-F5344CB8AC3E}">
        <p14:creationId xmlns:p14="http://schemas.microsoft.com/office/powerpoint/2010/main" xmlns="" val="1442290083"/>
      </p:ext>
    </p:extLst>
  </p:cSld>
  <p:clrMapOvr>
    <a:masterClrMapping/>
  </p:clrMapOvr>
  <p:transition spd="med" advClick="0" advTm="0">
    <p:pull/>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0000">
                                          <p:cBhvr additive="base">
                                            <p:cTn id="7" dur="12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50000">
                                          <p:cBhvr additive="base">
                                            <p:cTn id="11" dur="12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200" fill="hold"/>
                                            <p:tgtEl>
                                              <p:spTgt spid="15"/>
                                            </p:tgtEl>
                                            <p:attrNameLst>
                                              <p:attrName>ppt_x</p:attrName>
                                            </p:attrNameLst>
                                          </p:cBhvr>
                                          <p:tavLst>
                                            <p:tav tm="0">
                                              <p:val>
                                                <p:strVal val="0-#ppt_w/2"/>
                                              </p:val>
                                            </p:tav>
                                            <p:tav tm="100000">
                                              <p:val>
                                                <p:strVal val="#ppt_x"/>
                                              </p:val>
                                            </p:tav>
                                          </p:tavLst>
                                        </p:anim>
                                        <p:anim calcmode="lin" valueType="num">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00" fill="hold"/>
                                            <p:tgtEl>
                                              <p:spTgt spid="16"/>
                                            </p:tgtEl>
                                            <p:attrNameLst>
                                              <p:attrName>ppt_x</p:attrName>
                                            </p:attrNameLst>
                                          </p:cBhvr>
                                          <p:tavLst>
                                            <p:tav tm="0">
                                              <p:val>
                                                <p:strVal val="#ppt_x"/>
                                              </p:val>
                                            </p:tav>
                                            <p:tav tm="100000">
                                              <p:val>
                                                <p:strVal val="#ppt_x"/>
                                              </p:val>
                                            </p:tav>
                                          </p:tavLst>
                                        </p:anim>
                                        <p:anim calcmode="lin" valueType="num">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0"/>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2017/4/6</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Lst>
  <p:transition spd="med" advClick="0" advTm="0">
    <p:pull/>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8652643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ransition spd="med" advClick="0" advTm="0">
    <p:pull/>
  </p:transition>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微软雅黑" pitchFamily="34" charset="-122"/>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微软雅黑" pitchFamily="34" charset="-122"/>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微软雅黑" pitchFamily="34" charset="-122"/>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9.png"/><Relationship Id="rId2" Type="http://schemas.openxmlformats.org/officeDocument/2006/relationships/slideLayout" Target="../slideLayouts/slideLayout5.xml"/><Relationship Id="rId1" Type="http://schemas.openxmlformats.org/officeDocument/2006/relationships/video" Target="NULL" TargetMode="External"/><Relationship Id="rId6" Type="http://schemas.microsoft.com/office/2007/relationships/media" Target="../media/media1.mp3"/><Relationship Id="rId5" Type="http://schemas.openxmlformats.org/officeDocument/2006/relationships/image" Target="../media/image8.png"/><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8.xml"/><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4" cstate="print">
            <a:extLst>
              <a:ext uri="{28A0092B-C50C-407E-A947-70E740481C1C}">
                <a14:useLocalDpi xmlns:a14="http://schemas.microsoft.com/office/drawing/2010/main" xmlns="" val="0"/>
              </a:ext>
            </a:extLst>
          </a:blip>
          <a:srcRect/>
          <a:stretch/>
        </p:blipFill>
        <p:spPr>
          <a:xfrm>
            <a:off x="0" y="0"/>
            <a:ext cx="9144000" cy="5143500"/>
          </a:xfrm>
          <a:prstGeom prst="rect">
            <a:avLst/>
          </a:prstGeom>
        </p:spPr>
      </p:pic>
      <p:sp>
        <p:nvSpPr>
          <p:cNvPr id="25" name="TextBox 7"/>
          <p:cNvSpPr>
            <a:spLocks noChangeArrowheads="1"/>
          </p:cNvSpPr>
          <p:nvPr/>
        </p:nvSpPr>
        <p:spPr bwMode="auto">
          <a:xfrm>
            <a:off x="3364583" y="3377153"/>
            <a:ext cx="5101841"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r>
              <a:rPr lang="zh-CN" altLang="en-US" sz="1600" dirty="0">
                <a:solidFill>
                  <a:schemeClr val="bg1"/>
                </a:solidFill>
                <a:latin typeface="Verdana" pitchFamily="34" charset="0"/>
                <a:ea typeface="微软雅黑" pitchFamily="34" charset="-122"/>
                <a:sym typeface="微软雅黑" pitchFamily="34" charset="-122"/>
              </a:rPr>
              <a:t>公安及案件侦查相关部门专用</a:t>
            </a:r>
            <a:r>
              <a:rPr lang="en-US" altLang="zh-CN" sz="1600" dirty="0">
                <a:solidFill>
                  <a:schemeClr val="bg1"/>
                </a:solidFill>
                <a:latin typeface="Verdana" pitchFamily="34" charset="0"/>
                <a:ea typeface="微软雅黑" pitchFamily="34" charset="-122"/>
                <a:sym typeface="微软雅黑" pitchFamily="34" charset="-122"/>
              </a:rPr>
              <a:t>PPT</a:t>
            </a:r>
            <a:r>
              <a:rPr lang="zh-CN" altLang="en-US" sz="1600" dirty="0">
                <a:solidFill>
                  <a:schemeClr val="bg1"/>
                </a:solidFill>
                <a:latin typeface="Verdana" pitchFamily="34" charset="0"/>
                <a:ea typeface="微软雅黑" pitchFamily="34" charset="-122"/>
                <a:sym typeface="微软雅黑" pitchFamily="34" charset="-122"/>
              </a:rPr>
              <a:t>动态模板 欢迎下载</a:t>
            </a:r>
          </a:p>
        </p:txBody>
      </p:sp>
      <p:sp>
        <p:nvSpPr>
          <p:cNvPr id="47" name="TextBox 46"/>
          <p:cNvSpPr txBox="1"/>
          <p:nvPr/>
        </p:nvSpPr>
        <p:spPr>
          <a:xfrm>
            <a:off x="4179039" y="2564134"/>
            <a:ext cx="3470822" cy="830997"/>
          </a:xfrm>
          <a:prstGeom prst="rect">
            <a:avLst/>
          </a:prstGeom>
          <a:noFill/>
        </p:spPr>
        <p:txBody>
          <a:bodyPr wrap="none" rtlCol="0">
            <a:spAutoFit/>
          </a:bodyPr>
          <a:lstStyle/>
          <a:p>
            <a:r>
              <a:rPr lang="en-US" altLang="zh-CN" sz="4800" dirty="0">
                <a:solidFill>
                  <a:schemeClr val="bg1"/>
                </a:solidFill>
                <a:latin typeface="Impact" pitchFamily="34" charset="0"/>
              </a:rPr>
              <a:t>POWERPOINT </a:t>
            </a:r>
            <a:endParaRPr lang="zh-CN" altLang="en-US" sz="4800" dirty="0">
              <a:solidFill>
                <a:schemeClr val="bg1"/>
              </a:solidFill>
              <a:latin typeface="Impact" pitchFamily="34" charset="0"/>
            </a:endParaRPr>
          </a:p>
        </p:txBody>
      </p:sp>
      <p:cxnSp>
        <p:nvCxnSpPr>
          <p:cNvPr id="49" name="直接连接符 48"/>
          <p:cNvCxnSpPr/>
          <p:nvPr/>
        </p:nvCxnSpPr>
        <p:spPr bwMode="auto">
          <a:xfrm>
            <a:off x="3589119" y="2979631"/>
            <a:ext cx="589921"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50" name="直接连接符 49"/>
          <p:cNvCxnSpPr/>
          <p:nvPr/>
        </p:nvCxnSpPr>
        <p:spPr bwMode="auto">
          <a:xfrm>
            <a:off x="7516495" y="2961654"/>
            <a:ext cx="589921"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pic>
        <p:nvPicPr>
          <p:cNvPr id="2" name="图片 1"/>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678267" y="1315464"/>
            <a:ext cx="2148257" cy="2070421"/>
          </a:xfrm>
          <a:prstGeom prst="rect">
            <a:avLst/>
          </a:prstGeom>
        </p:spPr>
      </p:pic>
      <p:grpSp>
        <p:nvGrpSpPr>
          <p:cNvPr id="6" name="组合 5"/>
          <p:cNvGrpSpPr/>
          <p:nvPr/>
        </p:nvGrpSpPr>
        <p:grpSpPr>
          <a:xfrm>
            <a:off x="3160407" y="1194393"/>
            <a:ext cx="1314800" cy="1090355"/>
            <a:chOff x="2017161" y="2791626"/>
            <a:chExt cx="1314800" cy="1090355"/>
          </a:xfrm>
        </p:grpSpPr>
        <p:sp>
          <p:nvSpPr>
            <p:cNvPr id="48" name="Freeform 5"/>
            <p:cNvSpPr>
              <a:spLocks/>
            </p:cNvSpPr>
            <p:nvPr/>
          </p:nvSpPr>
          <p:spPr bwMode="auto">
            <a:xfrm rot="10800000">
              <a:off x="2071282" y="2791626"/>
              <a:ext cx="1230259" cy="109035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51" name="Freeform 5"/>
            <p:cNvSpPr>
              <a:spLocks/>
            </p:cNvSpPr>
            <p:nvPr/>
          </p:nvSpPr>
          <p:spPr bwMode="auto">
            <a:xfrm rot="10800000">
              <a:off x="2207887" y="2912698"/>
              <a:ext cx="957049" cy="84821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32" name="文本框 88"/>
            <p:cNvSpPr txBox="1"/>
            <p:nvPr/>
          </p:nvSpPr>
          <p:spPr>
            <a:xfrm>
              <a:off x="2017161" y="2879300"/>
              <a:ext cx="1314800" cy="830997"/>
            </a:xfrm>
            <a:prstGeom prst="rect">
              <a:avLst/>
            </a:prstGeom>
            <a:noFill/>
          </p:spPr>
          <p:txBody>
            <a:bodyPr wrap="square" rtlCol="0">
              <a:spAutoFit/>
            </a:bodyPr>
            <a:lstStyle/>
            <a:p>
              <a:pPr algn="ctr"/>
              <a:r>
                <a:rPr lang="zh-CN" altLang="en-US" sz="4800" b="1" dirty="0" smtClean="0">
                  <a:solidFill>
                    <a:srgbClr val="1F418F"/>
                  </a:solidFill>
                  <a:latin typeface="微软雅黑" pitchFamily="34" charset="-122"/>
                  <a:ea typeface="微软雅黑" pitchFamily="34" charset="-122"/>
                </a:rPr>
                <a:t>公</a:t>
              </a:r>
              <a:endParaRPr lang="zh-CN" altLang="en-US" sz="4800" b="1" dirty="0">
                <a:solidFill>
                  <a:srgbClr val="1F418F"/>
                </a:solidFill>
                <a:latin typeface="微软雅黑" pitchFamily="34" charset="-122"/>
                <a:ea typeface="微软雅黑" pitchFamily="34" charset="-122"/>
              </a:endParaRPr>
            </a:p>
          </p:txBody>
        </p:sp>
      </p:grpSp>
      <p:grpSp>
        <p:nvGrpSpPr>
          <p:cNvPr id="7" name="组合 6"/>
          <p:cNvGrpSpPr/>
          <p:nvPr/>
        </p:nvGrpSpPr>
        <p:grpSpPr>
          <a:xfrm>
            <a:off x="4425344" y="1194393"/>
            <a:ext cx="1314800" cy="1090355"/>
            <a:chOff x="3324943" y="2791626"/>
            <a:chExt cx="1314800" cy="1090355"/>
          </a:xfrm>
        </p:grpSpPr>
        <p:sp>
          <p:nvSpPr>
            <p:cNvPr id="52" name="Freeform 5"/>
            <p:cNvSpPr>
              <a:spLocks/>
            </p:cNvSpPr>
            <p:nvPr/>
          </p:nvSpPr>
          <p:spPr bwMode="auto">
            <a:xfrm rot="10800000">
              <a:off x="3379064" y="2791626"/>
              <a:ext cx="1230259" cy="109035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53" name="Freeform 5"/>
            <p:cNvSpPr>
              <a:spLocks/>
            </p:cNvSpPr>
            <p:nvPr/>
          </p:nvSpPr>
          <p:spPr bwMode="auto">
            <a:xfrm rot="10800000">
              <a:off x="3515669" y="2912698"/>
              <a:ext cx="957049" cy="84821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54" name="文本框 88"/>
            <p:cNvSpPr txBox="1"/>
            <p:nvPr/>
          </p:nvSpPr>
          <p:spPr>
            <a:xfrm>
              <a:off x="3324943" y="2921875"/>
              <a:ext cx="1314800" cy="830997"/>
            </a:xfrm>
            <a:prstGeom prst="rect">
              <a:avLst/>
            </a:prstGeom>
            <a:noFill/>
          </p:spPr>
          <p:txBody>
            <a:bodyPr wrap="square" rtlCol="0">
              <a:spAutoFit/>
            </a:bodyPr>
            <a:lstStyle/>
            <a:p>
              <a:pPr algn="ctr"/>
              <a:r>
                <a:rPr lang="zh-CN" altLang="en-US" sz="4800" b="1" dirty="0" smtClean="0">
                  <a:solidFill>
                    <a:srgbClr val="1F418F"/>
                  </a:solidFill>
                  <a:latin typeface="微软雅黑" pitchFamily="34" charset="-122"/>
                  <a:ea typeface="微软雅黑" pitchFamily="34" charset="-122"/>
                </a:rPr>
                <a:t>安</a:t>
              </a:r>
              <a:endParaRPr lang="zh-CN" altLang="en-US" sz="4800" b="1" dirty="0">
                <a:solidFill>
                  <a:srgbClr val="1F418F"/>
                </a:solidFill>
                <a:latin typeface="微软雅黑" pitchFamily="34" charset="-122"/>
                <a:ea typeface="微软雅黑" pitchFamily="34" charset="-122"/>
              </a:endParaRPr>
            </a:p>
          </p:txBody>
        </p:sp>
      </p:grpSp>
      <p:grpSp>
        <p:nvGrpSpPr>
          <p:cNvPr id="8" name="组合 7"/>
          <p:cNvGrpSpPr/>
          <p:nvPr/>
        </p:nvGrpSpPr>
        <p:grpSpPr>
          <a:xfrm>
            <a:off x="5793396" y="1194393"/>
            <a:ext cx="1314800" cy="1090355"/>
            <a:chOff x="4650150" y="2791626"/>
            <a:chExt cx="1314800" cy="1090355"/>
          </a:xfrm>
        </p:grpSpPr>
        <p:sp>
          <p:nvSpPr>
            <p:cNvPr id="55" name="Freeform 5"/>
            <p:cNvSpPr>
              <a:spLocks/>
            </p:cNvSpPr>
            <p:nvPr/>
          </p:nvSpPr>
          <p:spPr bwMode="auto">
            <a:xfrm rot="10800000">
              <a:off x="4704270" y="2791626"/>
              <a:ext cx="1230259" cy="109035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56" name="Freeform 5"/>
            <p:cNvSpPr>
              <a:spLocks/>
            </p:cNvSpPr>
            <p:nvPr/>
          </p:nvSpPr>
          <p:spPr bwMode="auto">
            <a:xfrm rot="10800000">
              <a:off x="4840875" y="2912698"/>
              <a:ext cx="957049" cy="84821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57" name="文本框 88"/>
            <p:cNvSpPr txBox="1"/>
            <p:nvPr/>
          </p:nvSpPr>
          <p:spPr>
            <a:xfrm>
              <a:off x="4650150" y="2879300"/>
              <a:ext cx="1314800" cy="830997"/>
            </a:xfrm>
            <a:prstGeom prst="rect">
              <a:avLst/>
            </a:prstGeom>
            <a:noFill/>
          </p:spPr>
          <p:txBody>
            <a:bodyPr wrap="square" rtlCol="0">
              <a:spAutoFit/>
            </a:bodyPr>
            <a:lstStyle/>
            <a:p>
              <a:pPr algn="ctr"/>
              <a:r>
                <a:rPr lang="zh-CN" altLang="en-US" sz="4800" b="1" dirty="0">
                  <a:solidFill>
                    <a:srgbClr val="1F418F"/>
                  </a:solidFill>
                  <a:latin typeface="微软雅黑" pitchFamily="34" charset="-122"/>
                  <a:ea typeface="微软雅黑" pitchFamily="34" charset="-122"/>
                </a:rPr>
                <a:t>汇</a:t>
              </a:r>
            </a:p>
          </p:txBody>
        </p:sp>
      </p:grpSp>
      <p:grpSp>
        <p:nvGrpSpPr>
          <p:cNvPr id="9" name="组合 8"/>
          <p:cNvGrpSpPr/>
          <p:nvPr/>
        </p:nvGrpSpPr>
        <p:grpSpPr>
          <a:xfrm>
            <a:off x="7160580" y="1194393"/>
            <a:ext cx="1314800" cy="1090355"/>
            <a:chOff x="6017334" y="2791626"/>
            <a:chExt cx="1314800" cy="1090355"/>
          </a:xfrm>
        </p:grpSpPr>
        <p:sp>
          <p:nvSpPr>
            <p:cNvPr id="58" name="Freeform 5"/>
            <p:cNvSpPr>
              <a:spLocks/>
            </p:cNvSpPr>
            <p:nvPr/>
          </p:nvSpPr>
          <p:spPr bwMode="auto">
            <a:xfrm rot="10800000">
              <a:off x="6071455" y="2791626"/>
              <a:ext cx="1230259" cy="109035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59" name="Freeform 5"/>
            <p:cNvSpPr>
              <a:spLocks/>
            </p:cNvSpPr>
            <p:nvPr/>
          </p:nvSpPr>
          <p:spPr bwMode="auto">
            <a:xfrm rot="10800000">
              <a:off x="6208060" y="2912698"/>
              <a:ext cx="957049" cy="84821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60" name="文本框 88"/>
            <p:cNvSpPr txBox="1"/>
            <p:nvPr/>
          </p:nvSpPr>
          <p:spPr>
            <a:xfrm>
              <a:off x="6017334" y="2879300"/>
              <a:ext cx="1314800" cy="830997"/>
            </a:xfrm>
            <a:prstGeom prst="rect">
              <a:avLst/>
            </a:prstGeom>
            <a:noFill/>
          </p:spPr>
          <p:txBody>
            <a:bodyPr wrap="square" rtlCol="0">
              <a:spAutoFit/>
            </a:bodyPr>
            <a:lstStyle/>
            <a:p>
              <a:pPr algn="ctr"/>
              <a:r>
                <a:rPr lang="zh-CN" altLang="en-US" sz="4800" b="1" dirty="0">
                  <a:solidFill>
                    <a:srgbClr val="1F418F"/>
                  </a:solidFill>
                  <a:latin typeface="微软雅黑" pitchFamily="34" charset="-122"/>
                  <a:ea typeface="微软雅黑" pitchFamily="34" charset="-122"/>
                </a:rPr>
                <a:t>报</a:t>
              </a:r>
            </a:p>
          </p:txBody>
        </p:sp>
      </p:grpSp>
      <p:pic>
        <p:nvPicPr>
          <p:cNvPr id="3" name="Audiomachine-Guardians At The Gate.mp3">
            <a:hlinkClick r:id="" action="ppaction://media"/>
          </p:cNvPr>
          <p:cNvPicPr>
            <a:picLocks noChangeAspect="1"/>
          </p:cNvPicPr>
          <p:nvPr>
            <a:videoFile r:link="rId1"/>
            <p:extLst>
              <p:ext uri="{DAA4B4D4-6D71-4841-9C94-3DE7FCFB9230}">
                <p14:media xmlns:p14="http://schemas.microsoft.com/office/powerpoint/2010/main" xmlns="" r:embed="rId6"/>
              </p:ext>
            </p:extLst>
          </p:nvPr>
        </p:nvPicPr>
        <p:blipFill>
          <a:blip r:embed="rId7" cstate="print"/>
          <a:stretch>
            <a:fillRect/>
          </a:stretch>
        </p:blipFill>
        <p:spPr>
          <a:xfrm>
            <a:off x="4674648" y="-1751012"/>
            <a:ext cx="609600" cy="609600"/>
          </a:xfrm>
          <a:prstGeom prst="rect">
            <a:avLst/>
          </a:prstGeom>
        </p:spPr>
      </p:pic>
    </p:spTree>
    <p:extLst>
      <p:ext uri="{BB962C8B-B14F-4D97-AF65-F5344CB8AC3E}">
        <p14:creationId xmlns:p14="http://schemas.microsoft.com/office/powerpoint/2010/main" xmlns="" val="38074966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3"/>
                                        </p:tgtEl>
                                      </p:cBhvr>
                                    </p:cmd>
                                  </p:childTnLst>
                                </p:cTn>
                              </p:par>
                              <p:par>
                                <p:cTn id="7" presetID="23" presetClass="entr" presetSubtype="36" fill="hold" nodeType="withEffect">
                                  <p:stCondLst>
                                    <p:cond delay="0"/>
                                  </p:stCondLst>
                                  <p:childTnLst>
                                    <p:set>
                                      <p:cBhvr>
                                        <p:cTn id="8" dur="1" fill="hold">
                                          <p:stCondLst>
                                            <p:cond delay="0"/>
                                          </p:stCondLst>
                                        </p:cTn>
                                        <p:tgtEl>
                                          <p:spTgt spid="2"/>
                                        </p:tgtEl>
                                        <p:attrNameLst>
                                          <p:attrName>style.visibility</p:attrName>
                                        </p:attrNameLst>
                                      </p:cBhvr>
                                      <p:to>
                                        <p:strVal val="visible"/>
                                      </p:to>
                                    </p:set>
                                    <p:anim calcmode="lin" valueType="num">
                                      <p:cBhvr>
                                        <p:cTn id="9" dur="1250" fill="hold"/>
                                        <p:tgtEl>
                                          <p:spTgt spid="2"/>
                                        </p:tgtEl>
                                        <p:attrNameLst>
                                          <p:attrName>ppt_w</p:attrName>
                                        </p:attrNameLst>
                                      </p:cBhvr>
                                      <p:tavLst>
                                        <p:tav tm="0">
                                          <p:val>
                                            <p:strVal val="(6*min(max(#ppt_w*#ppt_h,.3),1)-7.4)/-.7*#ppt_w"/>
                                          </p:val>
                                        </p:tav>
                                        <p:tav tm="100000">
                                          <p:val>
                                            <p:strVal val="#ppt_w"/>
                                          </p:val>
                                        </p:tav>
                                      </p:tavLst>
                                    </p:anim>
                                    <p:anim calcmode="lin" valueType="num">
                                      <p:cBhvr>
                                        <p:cTn id="10" dur="1250" fill="hold"/>
                                        <p:tgtEl>
                                          <p:spTgt spid="2"/>
                                        </p:tgtEl>
                                        <p:attrNameLst>
                                          <p:attrName>ppt_h</p:attrName>
                                        </p:attrNameLst>
                                      </p:cBhvr>
                                      <p:tavLst>
                                        <p:tav tm="0">
                                          <p:val>
                                            <p:strVal val="(6*min(max(#ppt_w*#ppt_h,.3),1)-7.4)/-.7*#ppt_h"/>
                                          </p:val>
                                        </p:tav>
                                        <p:tav tm="100000">
                                          <p:val>
                                            <p:strVal val="#ppt_h"/>
                                          </p:val>
                                        </p:tav>
                                      </p:tavLst>
                                    </p:anim>
                                    <p:anim calcmode="lin" valueType="num">
                                      <p:cBhvr>
                                        <p:cTn id="11" dur="1250" fill="hold"/>
                                        <p:tgtEl>
                                          <p:spTgt spid="2"/>
                                        </p:tgtEl>
                                        <p:attrNameLst>
                                          <p:attrName>ppt_x</p:attrName>
                                        </p:attrNameLst>
                                      </p:cBhvr>
                                      <p:tavLst>
                                        <p:tav tm="0">
                                          <p:val>
                                            <p:fltVal val="0.5"/>
                                          </p:val>
                                        </p:tav>
                                        <p:tav tm="100000">
                                          <p:val>
                                            <p:strVal val="#ppt_x"/>
                                          </p:val>
                                        </p:tav>
                                      </p:tavLst>
                                    </p:anim>
                                    <p:anim calcmode="lin" valueType="num">
                                      <p:cBhvr>
                                        <p:cTn id="12" dur="125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3" fill="hold">
                            <p:stCondLst>
                              <p:cond delay="1250"/>
                            </p:stCondLst>
                            <p:childTnLst>
                              <p:par>
                                <p:cTn id="14" presetID="17" presetClass="entr" presetSubtype="1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ppt_w</p:attrName>
                                        </p:attrNameLst>
                                      </p:cBhvr>
                                      <p:tavLst>
                                        <p:tav tm="0">
                                          <p:val>
                                            <p:fltVal val="0"/>
                                          </p:val>
                                        </p:tav>
                                        <p:tav tm="100000">
                                          <p:val>
                                            <p:strVal val="#ppt_w"/>
                                          </p:val>
                                        </p:tav>
                                      </p:tavLst>
                                    </p:anim>
                                    <p:anim calcmode="lin" valueType="num">
                                      <p:cBhvr>
                                        <p:cTn id="17" dur="1000" fill="hold"/>
                                        <p:tgtEl>
                                          <p:spTgt spid="6"/>
                                        </p:tgtEl>
                                        <p:attrNameLst>
                                          <p:attrName>ppt_h</p:attrName>
                                        </p:attrNameLst>
                                      </p:cBhvr>
                                      <p:tavLst>
                                        <p:tav tm="0">
                                          <p:val>
                                            <p:strVal val="#ppt_h"/>
                                          </p:val>
                                        </p:tav>
                                        <p:tav tm="100000">
                                          <p:val>
                                            <p:strVal val="#ppt_h"/>
                                          </p:val>
                                        </p:tav>
                                      </p:tavLst>
                                    </p:anim>
                                  </p:childTnLst>
                                </p:cTn>
                              </p:par>
                              <p:par>
                                <p:cTn id="18" presetID="17" presetClass="entr" presetSubtype="1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1000" fill="hold"/>
                                        <p:tgtEl>
                                          <p:spTgt spid="7"/>
                                        </p:tgtEl>
                                        <p:attrNameLst>
                                          <p:attrName>ppt_w</p:attrName>
                                        </p:attrNameLst>
                                      </p:cBhvr>
                                      <p:tavLst>
                                        <p:tav tm="0">
                                          <p:val>
                                            <p:fltVal val="0"/>
                                          </p:val>
                                        </p:tav>
                                        <p:tav tm="100000">
                                          <p:val>
                                            <p:strVal val="#ppt_w"/>
                                          </p:val>
                                        </p:tav>
                                      </p:tavLst>
                                    </p:anim>
                                    <p:anim calcmode="lin" valueType="num">
                                      <p:cBhvr>
                                        <p:cTn id="21" dur="1000" fill="hold"/>
                                        <p:tgtEl>
                                          <p:spTgt spid="7"/>
                                        </p:tgtEl>
                                        <p:attrNameLst>
                                          <p:attrName>ppt_h</p:attrName>
                                        </p:attrNameLst>
                                      </p:cBhvr>
                                      <p:tavLst>
                                        <p:tav tm="0">
                                          <p:val>
                                            <p:strVal val="#ppt_h"/>
                                          </p:val>
                                        </p:tav>
                                        <p:tav tm="100000">
                                          <p:val>
                                            <p:strVal val="#ppt_h"/>
                                          </p:val>
                                        </p:tav>
                                      </p:tavLst>
                                    </p:anim>
                                  </p:childTnLst>
                                </p:cTn>
                              </p:par>
                              <p:par>
                                <p:cTn id="22" presetID="17" presetClass="entr" presetSubtype="1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1000" fill="hold"/>
                                        <p:tgtEl>
                                          <p:spTgt spid="8"/>
                                        </p:tgtEl>
                                        <p:attrNameLst>
                                          <p:attrName>ppt_w</p:attrName>
                                        </p:attrNameLst>
                                      </p:cBhvr>
                                      <p:tavLst>
                                        <p:tav tm="0">
                                          <p:val>
                                            <p:fltVal val="0"/>
                                          </p:val>
                                        </p:tav>
                                        <p:tav tm="100000">
                                          <p:val>
                                            <p:strVal val="#ppt_w"/>
                                          </p:val>
                                        </p:tav>
                                      </p:tavLst>
                                    </p:anim>
                                    <p:anim calcmode="lin" valueType="num">
                                      <p:cBhvr>
                                        <p:cTn id="25" dur="1000" fill="hold"/>
                                        <p:tgtEl>
                                          <p:spTgt spid="8"/>
                                        </p:tgtEl>
                                        <p:attrNameLst>
                                          <p:attrName>ppt_h</p:attrName>
                                        </p:attrNameLst>
                                      </p:cBhvr>
                                      <p:tavLst>
                                        <p:tav tm="0">
                                          <p:val>
                                            <p:strVal val="#ppt_h"/>
                                          </p:val>
                                        </p:tav>
                                        <p:tav tm="100000">
                                          <p:val>
                                            <p:strVal val="#ppt_h"/>
                                          </p:val>
                                        </p:tav>
                                      </p:tavLst>
                                    </p:anim>
                                  </p:childTnLst>
                                </p:cTn>
                              </p:par>
                              <p:par>
                                <p:cTn id="26" presetID="17" presetClass="entr" presetSubtype="10"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00" fill="hold"/>
                                        <p:tgtEl>
                                          <p:spTgt spid="9"/>
                                        </p:tgtEl>
                                        <p:attrNameLst>
                                          <p:attrName>ppt_w</p:attrName>
                                        </p:attrNameLst>
                                      </p:cBhvr>
                                      <p:tavLst>
                                        <p:tav tm="0">
                                          <p:val>
                                            <p:fltVal val="0"/>
                                          </p:val>
                                        </p:tav>
                                        <p:tav tm="100000">
                                          <p:val>
                                            <p:strVal val="#ppt_w"/>
                                          </p:val>
                                        </p:tav>
                                      </p:tavLst>
                                    </p:anim>
                                    <p:anim calcmode="lin" valueType="num">
                                      <p:cBhvr>
                                        <p:cTn id="29" dur="1000" fill="hold"/>
                                        <p:tgtEl>
                                          <p:spTgt spid="9"/>
                                        </p:tgtEl>
                                        <p:attrNameLst>
                                          <p:attrName>ppt_h</p:attrName>
                                        </p:attrNameLst>
                                      </p:cBhvr>
                                      <p:tavLst>
                                        <p:tav tm="0">
                                          <p:val>
                                            <p:strVal val="#ppt_h"/>
                                          </p:val>
                                        </p:tav>
                                        <p:tav tm="100000">
                                          <p:val>
                                            <p:strVal val="#ppt_h"/>
                                          </p:val>
                                        </p:tav>
                                      </p:tavLst>
                                    </p:anim>
                                  </p:childTnLst>
                                </p:cTn>
                              </p:par>
                            </p:childTnLst>
                          </p:cTn>
                        </p:par>
                        <p:par>
                          <p:cTn id="30" fill="hold">
                            <p:stCondLst>
                              <p:cond delay="2250"/>
                            </p:stCondLst>
                            <p:childTnLst>
                              <p:par>
                                <p:cTn id="31" presetID="12" presetClass="entr" presetSubtype="4" fill="hold" grpId="0" nodeType="afterEffect">
                                  <p:stCondLst>
                                    <p:cond delay="0"/>
                                  </p:stCondLst>
                                  <p:iterate type="lt">
                                    <p:tmPct val="10000"/>
                                  </p:iterate>
                                  <p:childTnLst>
                                    <p:set>
                                      <p:cBhvr>
                                        <p:cTn id="32" dur="1" fill="hold">
                                          <p:stCondLst>
                                            <p:cond delay="0"/>
                                          </p:stCondLst>
                                        </p:cTn>
                                        <p:tgtEl>
                                          <p:spTgt spid="47"/>
                                        </p:tgtEl>
                                        <p:attrNameLst>
                                          <p:attrName>style.visibility</p:attrName>
                                        </p:attrNameLst>
                                      </p:cBhvr>
                                      <p:to>
                                        <p:strVal val="visible"/>
                                      </p:to>
                                    </p:set>
                                    <p:anim calcmode="lin" valueType="num">
                                      <p:cBhvr additive="base">
                                        <p:cTn id="33" dur="500"/>
                                        <p:tgtEl>
                                          <p:spTgt spid="47"/>
                                        </p:tgtEl>
                                        <p:attrNameLst>
                                          <p:attrName>ppt_y</p:attrName>
                                        </p:attrNameLst>
                                      </p:cBhvr>
                                      <p:tavLst>
                                        <p:tav tm="0">
                                          <p:val>
                                            <p:strVal val="#ppt_y+#ppt_h*1.125000"/>
                                          </p:val>
                                        </p:tav>
                                        <p:tav tm="100000">
                                          <p:val>
                                            <p:strVal val="#ppt_y"/>
                                          </p:val>
                                        </p:tav>
                                      </p:tavLst>
                                    </p:anim>
                                    <p:animEffect transition="in" filter="wipe(up)">
                                      <p:cBhvr>
                                        <p:cTn id="34" dur="500"/>
                                        <p:tgtEl>
                                          <p:spTgt spid="47"/>
                                        </p:tgtEl>
                                      </p:cBhvr>
                                    </p:animEffect>
                                  </p:childTnLst>
                                </p:cTn>
                              </p:par>
                            </p:childTnLst>
                          </p:cTn>
                        </p:par>
                        <p:par>
                          <p:cTn id="35" fill="hold">
                            <p:stCondLst>
                              <p:cond delay="3200"/>
                            </p:stCondLst>
                            <p:childTnLst>
                              <p:par>
                                <p:cTn id="36" presetID="22" presetClass="entr" presetSubtype="2" fill="hold" nodeType="after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wipe(right)">
                                      <p:cBhvr>
                                        <p:cTn id="38" dur="500"/>
                                        <p:tgtEl>
                                          <p:spTgt spid="49"/>
                                        </p:tgtEl>
                                      </p:cBhvr>
                                    </p:animEffect>
                                  </p:childTnLst>
                                </p:cTn>
                              </p:par>
                              <p:par>
                                <p:cTn id="39" presetID="22" presetClass="entr" presetSubtype="8" fill="hold" nodeType="with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wipe(left)">
                                      <p:cBhvr>
                                        <p:cTn id="41" dur="500"/>
                                        <p:tgtEl>
                                          <p:spTgt spid="50"/>
                                        </p:tgtEl>
                                      </p:cBhvr>
                                    </p:animEffect>
                                  </p:childTnLst>
                                </p:cTn>
                              </p:par>
                            </p:childTnLst>
                          </p:cTn>
                        </p:par>
                        <p:par>
                          <p:cTn id="42" fill="hold">
                            <p:stCondLst>
                              <p:cond delay="3700"/>
                            </p:stCondLst>
                            <p:childTnLst>
                              <p:par>
                                <p:cTn id="43" presetID="42" presetClass="entr" presetSubtype="0"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1000"/>
                                        <p:tgtEl>
                                          <p:spTgt spid="25"/>
                                        </p:tgtEl>
                                      </p:cBhvr>
                                    </p:animEffect>
                                    <p:anim calcmode="lin" valueType="num">
                                      <p:cBhvr>
                                        <p:cTn id="46" dur="1000" fill="hold"/>
                                        <p:tgtEl>
                                          <p:spTgt spid="25"/>
                                        </p:tgtEl>
                                        <p:attrNameLst>
                                          <p:attrName>ppt_x</p:attrName>
                                        </p:attrNameLst>
                                      </p:cBhvr>
                                      <p:tavLst>
                                        <p:tav tm="0">
                                          <p:val>
                                            <p:strVal val="#ppt_x"/>
                                          </p:val>
                                        </p:tav>
                                        <p:tav tm="100000">
                                          <p:val>
                                            <p:strVal val="#ppt_x"/>
                                          </p:val>
                                        </p:tav>
                                      </p:tavLst>
                                    </p:anim>
                                    <p:anim calcmode="lin" valueType="num">
                                      <p:cBhvr>
                                        <p:cTn id="47"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vol="80000" numSld="999" showWhenStopped="0">
                <p:cTn id="48" repeatCount="indefinite" fill="hold" display="0">
                  <p:stCondLst>
                    <p:cond delay="indefinite"/>
                  </p:stCondLst>
                  <p:endCondLst>
                    <p:cond evt="onStopAudio" delay="0">
                      <p:tgtEl>
                        <p:sldTgt/>
                      </p:tgtEl>
                    </p:cond>
                  </p:endCondLst>
                </p:cTn>
                <p:tgtEl>
                  <p:spTgt spid="3"/>
                </p:tgtEl>
              </p:cMediaNode>
            </p:video>
          </p:childTnLst>
        </p:cTn>
      </p:par>
    </p:tnLst>
    <p:bldLst>
      <p:bldP spid="25" grpId="0"/>
      <p:bldP spid="4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7"/>
          <p:cNvSpPr>
            <a:spLocks/>
          </p:cNvSpPr>
          <p:nvPr/>
        </p:nvSpPr>
        <p:spPr bwMode="auto">
          <a:xfrm>
            <a:off x="3136775" y="1205985"/>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nvGrpSpPr>
          <p:cNvPr id="4" name="组合 3"/>
          <p:cNvGrpSpPr/>
          <p:nvPr/>
        </p:nvGrpSpPr>
        <p:grpSpPr>
          <a:xfrm>
            <a:off x="3136616" y="967751"/>
            <a:ext cx="1149740" cy="1149740"/>
            <a:chOff x="2342140" y="893355"/>
            <a:chExt cx="1149740" cy="1149740"/>
          </a:xfrm>
        </p:grpSpPr>
        <p:grpSp>
          <p:nvGrpSpPr>
            <p:cNvPr id="5" name="组合 4"/>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6"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accent2"/>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pitchFamily="34" charset="0"/>
                <a:ea typeface="微软雅黑" pitchFamily="34" charset="-122"/>
                <a:cs typeface="+mn-cs"/>
              </a:endParaRPr>
            </a:p>
          </p:txBody>
        </p:sp>
      </p:grpSp>
      <p:grpSp>
        <p:nvGrpSpPr>
          <p:cNvPr id="9" name="组合 8"/>
          <p:cNvGrpSpPr/>
          <p:nvPr/>
        </p:nvGrpSpPr>
        <p:grpSpPr>
          <a:xfrm>
            <a:off x="2630172" y="2286104"/>
            <a:ext cx="1149740" cy="1149740"/>
            <a:chOff x="1835696" y="2211710"/>
            <a:chExt cx="1149740" cy="1149740"/>
          </a:xfrm>
        </p:grpSpPr>
        <p:grpSp>
          <p:nvGrpSpPr>
            <p:cNvPr id="10" name="组合 9"/>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Calibri"/>
                  <a:ea typeface="微软雅黑"/>
                  <a:cs typeface="+mn-cs"/>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Calibri"/>
                  <a:ea typeface="微软雅黑"/>
                  <a:cs typeface="+mn-cs"/>
                </a:endParaRPr>
              </a:p>
            </p:txBody>
          </p:sp>
        </p:grpSp>
        <p:sp>
          <p:nvSpPr>
            <p:cNvPr id="11"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accent2"/>
            </a:solidFill>
            <a:ln>
              <a:noFill/>
            </a:ln>
            <a:extLst/>
          </p:spPr>
          <p:txBody>
            <a:bodyPr bIns="360000"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lumMod val="75000"/>
                    <a:lumOff val="25000"/>
                  </a:prstClr>
                </a:solidFill>
                <a:effectLst/>
                <a:uLnTx/>
                <a:uFillTx/>
                <a:latin typeface="Calibri" pitchFamily="34" charset="0"/>
                <a:ea typeface="微软雅黑" pitchFamily="34" charset="-122"/>
                <a:cs typeface="+mn-cs"/>
              </a:endParaRPr>
            </a:p>
          </p:txBody>
        </p:sp>
      </p:grpSp>
      <p:grpSp>
        <p:nvGrpSpPr>
          <p:cNvPr id="14" name="组合 13"/>
          <p:cNvGrpSpPr/>
          <p:nvPr/>
        </p:nvGrpSpPr>
        <p:grpSpPr>
          <a:xfrm>
            <a:off x="3278244" y="3510242"/>
            <a:ext cx="1149740" cy="1149740"/>
            <a:chOff x="2483768" y="3435846"/>
            <a:chExt cx="1149740" cy="1149740"/>
          </a:xfrm>
        </p:grpSpPr>
        <p:grpSp>
          <p:nvGrpSpPr>
            <p:cNvPr id="15" name="组合 14"/>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6"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accent2"/>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pitchFamily="34" charset="0"/>
                <a:ea typeface="微软雅黑" pitchFamily="34" charset="-122"/>
                <a:cs typeface="+mn-cs"/>
              </a:endParaRPr>
            </a:p>
          </p:txBody>
        </p:sp>
      </p:grpSp>
      <p:sp>
        <p:nvSpPr>
          <p:cNvPr id="19" name="TextBox 18"/>
          <p:cNvSpPr txBox="1"/>
          <p:nvPr/>
        </p:nvSpPr>
        <p:spPr>
          <a:xfrm>
            <a:off x="1455919" y="1327789"/>
            <a:ext cx="1036867" cy="21544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填加标题</a:t>
            </a:r>
            <a:endPar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0" name="TextBox 19"/>
          <p:cNvSpPr txBox="1"/>
          <p:nvPr/>
        </p:nvSpPr>
        <p:spPr>
          <a:xfrm>
            <a:off x="1455915" y="1640560"/>
            <a:ext cx="1203316" cy="16927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点击输入说明文字</a:t>
            </a:r>
          </a:p>
        </p:txBody>
      </p:sp>
      <p:sp>
        <p:nvSpPr>
          <p:cNvPr id="21" name="TextBox 20"/>
          <p:cNvSpPr txBox="1"/>
          <p:nvPr/>
        </p:nvSpPr>
        <p:spPr>
          <a:xfrm>
            <a:off x="1082930" y="2658381"/>
            <a:ext cx="1331318" cy="21544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填加标题</a:t>
            </a:r>
          </a:p>
        </p:txBody>
      </p:sp>
      <p:sp>
        <p:nvSpPr>
          <p:cNvPr id="22" name="TextBox 21"/>
          <p:cNvSpPr txBox="1"/>
          <p:nvPr/>
        </p:nvSpPr>
        <p:spPr>
          <a:xfrm>
            <a:off x="1182823" y="2980826"/>
            <a:ext cx="1166506" cy="16927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点击输入说明文字</a:t>
            </a:r>
          </a:p>
        </p:txBody>
      </p:sp>
      <p:sp>
        <p:nvSpPr>
          <p:cNvPr id="23" name="TextBox 22"/>
          <p:cNvSpPr txBox="1"/>
          <p:nvPr/>
        </p:nvSpPr>
        <p:spPr>
          <a:xfrm>
            <a:off x="1763688" y="4064093"/>
            <a:ext cx="1166506" cy="21544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填加标题</a:t>
            </a:r>
          </a:p>
        </p:txBody>
      </p:sp>
      <p:sp>
        <p:nvSpPr>
          <p:cNvPr id="24" name="TextBox 23"/>
          <p:cNvSpPr txBox="1"/>
          <p:nvPr/>
        </p:nvSpPr>
        <p:spPr>
          <a:xfrm>
            <a:off x="1777275" y="4380817"/>
            <a:ext cx="1166506" cy="16927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点击输入说明文字</a:t>
            </a:r>
          </a:p>
        </p:txBody>
      </p:sp>
      <p:sp>
        <p:nvSpPr>
          <p:cNvPr id="25" name="Line 39"/>
          <p:cNvSpPr>
            <a:spLocks noChangeShapeType="1"/>
          </p:cNvSpPr>
          <p:nvPr/>
        </p:nvSpPr>
        <p:spPr bwMode="auto">
          <a:xfrm>
            <a:off x="4591540" y="1820702"/>
            <a:ext cx="915275" cy="450074"/>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xmlns="">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26" name="Line 40"/>
          <p:cNvSpPr>
            <a:spLocks noChangeShapeType="1"/>
          </p:cNvSpPr>
          <p:nvPr/>
        </p:nvSpPr>
        <p:spPr bwMode="auto">
          <a:xfrm>
            <a:off x="4118193" y="2813883"/>
            <a:ext cx="1241799" cy="1261"/>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xmlns="">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27" name="Line 41"/>
          <p:cNvSpPr>
            <a:spLocks noChangeShapeType="1"/>
          </p:cNvSpPr>
          <p:nvPr/>
        </p:nvSpPr>
        <p:spPr bwMode="auto">
          <a:xfrm flipV="1">
            <a:off x="4548270" y="3359378"/>
            <a:ext cx="954357" cy="383256"/>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xmlns="">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nvGrpSpPr>
          <p:cNvPr id="28" name="组合 27"/>
          <p:cNvGrpSpPr/>
          <p:nvPr/>
        </p:nvGrpSpPr>
        <p:grpSpPr>
          <a:xfrm>
            <a:off x="5674990" y="1658514"/>
            <a:ext cx="2281386" cy="2281386"/>
            <a:chOff x="1403648" y="1115468"/>
            <a:chExt cx="1294414" cy="1294414"/>
          </a:xfrm>
        </p:grpSpPr>
        <p:sp>
          <p:nvSpPr>
            <p:cNvPr id="29" name="椭圆 28"/>
            <p:cNvSpPr/>
            <p:nvPr/>
          </p:nvSpPr>
          <p:spPr>
            <a:xfrm>
              <a:off x="1539485" y="1259632"/>
              <a:ext cx="1022740" cy="10227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30" name="组合 29"/>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2" name="同心圆 31"/>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Calibri"/>
                  <a:ea typeface="微软雅黑"/>
                  <a:cs typeface="+mn-cs"/>
                </a:endParaRPr>
              </a:p>
            </p:txBody>
          </p:sp>
          <p:sp>
            <p:nvSpPr>
              <p:cNvPr id="33" name="同心圆 32"/>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Calibri"/>
                  <a:ea typeface="微软雅黑"/>
                  <a:cs typeface="+mn-cs"/>
                </a:endParaRPr>
              </a:p>
            </p:txBody>
          </p:sp>
        </p:grpSp>
        <p:sp>
          <p:nvSpPr>
            <p:cNvPr id="31" name="TextBox 30"/>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文本</a:t>
              </a:r>
            </a:p>
          </p:txBody>
        </p:sp>
      </p:grpSp>
      <p:sp>
        <p:nvSpPr>
          <p:cNvPr id="34" name="TextBox 33"/>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Calibri" pitchFamily="34" charset="0"/>
                <a:ea typeface="宋体" charset="-122"/>
                <a:cs typeface="+mn-cs"/>
              </a:rPr>
              <a:t> </a:t>
            </a: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xmlns="" val="2350739113"/>
      </p:ext>
    </p:extLst>
  </p:cSld>
  <p:clrMapOvr>
    <a:masterClrMapping/>
  </p:clrMapOvr>
  <p:transition spd="med" advClick="0" advTm="0">
    <p:pull/>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14:presetBounceEnd="65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65000">
                                          <p:cBhvr additive="base">
                                            <p:cTn id="7" dur="1500" fill="hold"/>
                                            <p:tgtEl>
                                              <p:spTgt spid="9"/>
                                            </p:tgtEl>
                                            <p:attrNameLst>
                                              <p:attrName>ppt_x</p:attrName>
                                            </p:attrNameLst>
                                          </p:cBhvr>
                                          <p:tavLst>
                                            <p:tav tm="0">
                                              <p:val>
                                                <p:strVal val="0-#ppt_w/2"/>
                                              </p:val>
                                            </p:tav>
                                            <p:tav tm="100000">
                                              <p:val>
                                                <p:strVal val="#ppt_x"/>
                                              </p:val>
                                            </p:tav>
                                          </p:tavLst>
                                        </p:anim>
                                        <p:anim calcmode="lin" valueType="num" p14:bounceEnd="65000">
                                          <p:cBhvr additive="base">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14:presetBounceEnd="65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65000">
                                          <p:cBhvr additive="base">
                                            <p:cTn id="11" dur="1500" fill="hold"/>
                                            <p:tgtEl>
                                              <p:spTgt spid="4"/>
                                            </p:tgtEl>
                                            <p:attrNameLst>
                                              <p:attrName>ppt_x</p:attrName>
                                            </p:attrNameLst>
                                          </p:cBhvr>
                                          <p:tavLst>
                                            <p:tav tm="0">
                                              <p:val>
                                                <p:strVal val="#ppt_x"/>
                                              </p:val>
                                            </p:tav>
                                            <p:tav tm="100000">
                                              <p:val>
                                                <p:strVal val="#ppt_x"/>
                                              </p:val>
                                            </p:tav>
                                          </p:tavLst>
                                        </p:anim>
                                        <p:anim calcmode="lin" valueType="num" p14:bounceEnd="65000">
                                          <p:cBhvr additive="base">
                                            <p:cTn id="12" dur="1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14:presetBounceEnd="65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65000">
                                          <p:cBhvr additive="base">
                                            <p:cTn id="15" dur="1500" fill="hold"/>
                                            <p:tgtEl>
                                              <p:spTgt spid="14"/>
                                            </p:tgtEl>
                                            <p:attrNameLst>
                                              <p:attrName>ppt_x</p:attrName>
                                            </p:attrNameLst>
                                          </p:cBhvr>
                                          <p:tavLst>
                                            <p:tav tm="0">
                                              <p:val>
                                                <p:strVal val="#ppt_x"/>
                                              </p:val>
                                            </p:tav>
                                            <p:tav tm="100000">
                                              <p:val>
                                                <p:strVal val="#ppt_x"/>
                                              </p:val>
                                            </p:tav>
                                          </p:tavLst>
                                        </p:anim>
                                        <p:anim calcmode="lin" valueType="num" p14:bounceEnd="65000">
                                          <p:cBhvr additive="base">
                                            <p:cTn id="16" dur="15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up)">
                                          <p:cBhvr>
                                            <p:cTn id="20" dur="500"/>
                                            <p:tgtEl>
                                              <p:spTgt spid="3"/>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500"/>
                                            <p:tgtEl>
                                              <p:spTgt spid="27"/>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Effect transition="in" filter="fade">
                                          <p:cBhvr>
                                            <p:cTn id="55" dur="500"/>
                                            <p:tgtEl>
                                              <p:spTgt spid="28"/>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0" grpId="0"/>
          <p:bldP spid="21" grpId="0"/>
          <p:bldP spid="22" grpId="0"/>
          <p:bldP spid="23" grpId="0"/>
          <p:bldP spid="24" grpId="0"/>
          <p:bldP spid="25" grpId="0" animBg="1"/>
          <p:bldP spid="26" grpId="0" animBg="1"/>
          <p:bldP spid="27" grpId="0" animBg="1"/>
          <p:bldP spid="3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500" fill="hold"/>
                                            <p:tgtEl>
                                              <p:spTgt spid="9"/>
                                            </p:tgtEl>
                                            <p:attrNameLst>
                                              <p:attrName>ppt_x</p:attrName>
                                            </p:attrNameLst>
                                          </p:cBhvr>
                                          <p:tavLst>
                                            <p:tav tm="0">
                                              <p:val>
                                                <p:strVal val="0-#ppt_w/2"/>
                                              </p:val>
                                            </p:tav>
                                            <p:tav tm="100000">
                                              <p:val>
                                                <p:strVal val="#ppt_x"/>
                                              </p:val>
                                            </p:tav>
                                          </p:tavLst>
                                        </p:anim>
                                        <p:anim calcmode="lin" valueType="num">
                                          <p:cBhvr additive="base">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500" fill="hold"/>
                                            <p:tgtEl>
                                              <p:spTgt spid="4"/>
                                            </p:tgtEl>
                                            <p:attrNameLst>
                                              <p:attrName>ppt_x</p:attrName>
                                            </p:attrNameLst>
                                          </p:cBhvr>
                                          <p:tavLst>
                                            <p:tav tm="0">
                                              <p:val>
                                                <p:strVal val="#ppt_x"/>
                                              </p:val>
                                            </p:tav>
                                            <p:tav tm="100000">
                                              <p:val>
                                                <p:strVal val="#ppt_x"/>
                                              </p:val>
                                            </p:tav>
                                          </p:tavLst>
                                        </p:anim>
                                        <p:anim calcmode="lin" valueType="num">
                                          <p:cBhvr additive="base">
                                            <p:cTn id="12" dur="1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500" fill="hold"/>
                                            <p:tgtEl>
                                              <p:spTgt spid="14"/>
                                            </p:tgtEl>
                                            <p:attrNameLst>
                                              <p:attrName>ppt_x</p:attrName>
                                            </p:attrNameLst>
                                          </p:cBhvr>
                                          <p:tavLst>
                                            <p:tav tm="0">
                                              <p:val>
                                                <p:strVal val="#ppt_x"/>
                                              </p:val>
                                            </p:tav>
                                            <p:tav tm="100000">
                                              <p:val>
                                                <p:strVal val="#ppt_x"/>
                                              </p:val>
                                            </p:tav>
                                          </p:tavLst>
                                        </p:anim>
                                        <p:anim calcmode="lin" valueType="num">
                                          <p:cBhvr additive="base">
                                            <p:cTn id="16" dur="15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up)">
                                          <p:cBhvr>
                                            <p:cTn id="20" dur="500"/>
                                            <p:tgtEl>
                                              <p:spTgt spid="3"/>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500"/>
                                            <p:tgtEl>
                                              <p:spTgt spid="27"/>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Effect transition="in" filter="fade">
                                          <p:cBhvr>
                                            <p:cTn id="55" dur="500"/>
                                            <p:tgtEl>
                                              <p:spTgt spid="28"/>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0" grpId="0"/>
          <p:bldP spid="21" grpId="0"/>
          <p:bldP spid="22" grpId="0"/>
          <p:bldP spid="23" grpId="0"/>
          <p:bldP spid="24" grpId="0"/>
          <p:bldP spid="25" grpId="0" animBg="1"/>
          <p:bldP spid="26" grpId="0" animBg="1"/>
          <p:bldP spid="27" grpId="0" animBg="1"/>
          <p:bldP spid="34"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3" descr="C:\Users\Administrator\Desktop\787637.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884488" y="896144"/>
            <a:ext cx="2907506" cy="409307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xmlns="">
                <a:solidFill>
                  <a:srgbClr val="FFFFFF"/>
                </a:solidFill>
              </a14:hiddenFill>
            </a:ext>
          </a:extLst>
        </p:spPr>
      </p:pic>
      <p:grpSp>
        <p:nvGrpSpPr>
          <p:cNvPr id="30" name="组合 29"/>
          <p:cNvGrpSpPr/>
          <p:nvPr/>
        </p:nvGrpSpPr>
        <p:grpSpPr>
          <a:xfrm>
            <a:off x="3955844" y="4115594"/>
            <a:ext cx="764793" cy="764793"/>
            <a:chOff x="3832873" y="2297208"/>
            <a:chExt cx="1516550" cy="1516550"/>
          </a:xfrm>
        </p:grpSpPr>
        <p:grpSp>
          <p:nvGrpSpPr>
            <p:cNvPr id="31" name="组合 3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4" name="椭圆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2" name="椭圆 31"/>
            <p:cNvSpPr/>
            <p:nvPr/>
          </p:nvSpPr>
          <p:spPr>
            <a:xfrm>
              <a:off x="3983164" y="2466913"/>
              <a:ext cx="1185736" cy="1185736"/>
            </a:xfrm>
            <a:prstGeom prst="ellipse">
              <a:avLst/>
            </a:prstGeom>
            <a:solidFill>
              <a:schemeClr val="accent6"/>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35" name="组合 34"/>
          <p:cNvGrpSpPr/>
          <p:nvPr/>
        </p:nvGrpSpPr>
        <p:grpSpPr>
          <a:xfrm>
            <a:off x="3198401" y="3299758"/>
            <a:ext cx="764793" cy="764793"/>
            <a:chOff x="3832873" y="2297208"/>
            <a:chExt cx="1516550" cy="1516550"/>
          </a:xfrm>
        </p:grpSpPr>
        <p:grpSp>
          <p:nvGrpSpPr>
            <p:cNvPr id="36" name="组合 3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9" name="椭圆 3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7" name="椭圆 36"/>
            <p:cNvSpPr/>
            <p:nvPr/>
          </p:nvSpPr>
          <p:spPr>
            <a:xfrm>
              <a:off x="3983164" y="2466913"/>
              <a:ext cx="1185736" cy="1185736"/>
            </a:xfrm>
            <a:prstGeom prst="ellipse">
              <a:avLst/>
            </a:prstGeom>
            <a:solidFill>
              <a:schemeClr val="accent5"/>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40" name="组合 39"/>
          <p:cNvGrpSpPr/>
          <p:nvPr/>
        </p:nvGrpSpPr>
        <p:grpSpPr>
          <a:xfrm>
            <a:off x="4725194" y="2801144"/>
            <a:ext cx="764793" cy="764793"/>
            <a:chOff x="3832873" y="2297208"/>
            <a:chExt cx="1516550" cy="1516550"/>
          </a:xfrm>
        </p:grpSpPr>
        <p:grpSp>
          <p:nvGrpSpPr>
            <p:cNvPr id="41" name="组合 4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4" name="椭圆 4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2" name="椭圆 41"/>
            <p:cNvSpPr/>
            <p:nvPr/>
          </p:nvSpPr>
          <p:spPr>
            <a:xfrm>
              <a:off x="3983164" y="2466913"/>
              <a:ext cx="1185736" cy="1185736"/>
            </a:xfrm>
            <a:prstGeom prst="ellipse">
              <a:avLst/>
            </a:prstGeom>
            <a:solidFill>
              <a:schemeClr val="accent4"/>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45" name="组合 44"/>
          <p:cNvGrpSpPr/>
          <p:nvPr/>
        </p:nvGrpSpPr>
        <p:grpSpPr>
          <a:xfrm>
            <a:off x="3198401" y="2328208"/>
            <a:ext cx="764793" cy="764793"/>
            <a:chOff x="3832873" y="2297208"/>
            <a:chExt cx="1516550" cy="1516550"/>
          </a:xfrm>
        </p:grpSpPr>
        <p:grpSp>
          <p:nvGrpSpPr>
            <p:cNvPr id="46" name="组合 4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9" name="椭圆 4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7" name="椭圆 46"/>
            <p:cNvSpPr/>
            <p:nvPr/>
          </p:nvSpPr>
          <p:spPr>
            <a:xfrm>
              <a:off x="3983164" y="2466913"/>
              <a:ext cx="1185736" cy="1185736"/>
            </a:xfrm>
            <a:prstGeom prst="ellipse">
              <a:avLst/>
            </a:prstGeom>
            <a:solidFill>
              <a:schemeClr val="accent3"/>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50" name="组合 49"/>
          <p:cNvGrpSpPr/>
          <p:nvPr/>
        </p:nvGrpSpPr>
        <p:grpSpPr>
          <a:xfrm>
            <a:off x="4725194" y="1818164"/>
            <a:ext cx="764793" cy="764793"/>
            <a:chOff x="3832873" y="2297208"/>
            <a:chExt cx="1516550" cy="1516550"/>
          </a:xfrm>
        </p:grpSpPr>
        <p:grpSp>
          <p:nvGrpSpPr>
            <p:cNvPr id="51" name="组合 5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4" name="椭圆 5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2" name="椭圆 51"/>
            <p:cNvSpPr/>
            <p:nvPr/>
          </p:nvSpPr>
          <p:spPr>
            <a:xfrm>
              <a:off x="3983164" y="2466913"/>
              <a:ext cx="1185736" cy="1185736"/>
            </a:xfrm>
            <a:prstGeom prst="ellipse">
              <a:avLst/>
            </a:prstGeom>
            <a:solidFill>
              <a:schemeClr val="accent2"/>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55" name="组合 54"/>
          <p:cNvGrpSpPr/>
          <p:nvPr/>
        </p:nvGrpSpPr>
        <p:grpSpPr>
          <a:xfrm>
            <a:off x="3955844" y="972344"/>
            <a:ext cx="764793" cy="764793"/>
            <a:chOff x="3832873" y="2297208"/>
            <a:chExt cx="1516550" cy="1516550"/>
          </a:xfrm>
        </p:grpSpPr>
        <p:grpSp>
          <p:nvGrpSpPr>
            <p:cNvPr id="56" name="组合 5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9" name="椭圆 5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7" name="椭圆 56"/>
            <p:cNvSpPr/>
            <p:nvPr/>
          </p:nvSpPr>
          <p:spPr>
            <a:xfrm>
              <a:off x="3983164" y="2466913"/>
              <a:ext cx="1185736" cy="1185736"/>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60" name="Group 34"/>
          <p:cNvGrpSpPr/>
          <p:nvPr/>
        </p:nvGrpSpPr>
        <p:grpSpPr>
          <a:xfrm>
            <a:off x="4197100" y="1185095"/>
            <a:ext cx="299494" cy="243706"/>
            <a:chOff x="1550139" y="1314466"/>
            <a:chExt cx="509139" cy="414300"/>
          </a:xfrm>
          <a:solidFill>
            <a:schemeClr val="bg1"/>
          </a:solidFill>
        </p:grpSpPr>
        <p:sp>
          <p:nvSpPr>
            <p:cNvPr id="61"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62"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63"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sp>
        <p:nvSpPr>
          <p:cNvPr id="64" name="矩形 3"/>
          <p:cNvSpPr>
            <a:spLocks noChangeArrowheads="1"/>
          </p:cNvSpPr>
          <p:nvPr/>
        </p:nvSpPr>
        <p:spPr bwMode="auto">
          <a:xfrm>
            <a:off x="4864801" y="1205658"/>
            <a:ext cx="715585" cy="3000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sym typeface="Arial" pitchFamily="34" charset="0"/>
              </a:rPr>
              <a:t>阶段一</a:t>
            </a:r>
            <a:endParaRPr kumimoji="0" lang="zh-CN" altLang="en-US" sz="15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Arial" pitchFamily="34" charset="0"/>
            </a:endParaRPr>
          </a:p>
        </p:txBody>
      </p:sp>
      <p:sp>
        <p:nvSpPr>
          <p:cNvPr id="65" name="文本框 13"/>
          <p:cNvSpPr txBox="1"/>
          <p:nvPr/>
        </p:nvSpPr>
        <p:spPr>
          <a:xfrm>
            <a:off x="5715795" y="1057926"/>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endParaRPr>
          </a:p>
        </p:txBody>
      </p:sp>
      <p:sp>
        <p:nvSpPr>
          <p:cNvPr id="66" name="矩形 3"/>
          <p:cNvSpPr>
            <a:spLocks noChangeArrowheads="1"/>
          </p:cNvSpPr>
          <p:nvPr/>
        </p:nvSpPr>
        <p:spPr bwMode="auto">
          <a:xfrm>
            <a:off x="5722249" y="1810544"/>
            <a:ext cx="715585" cy="3000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sym typeface="Arial" pitchFamily="34" charset="0"/>
              </a:rPr>
              <a:t>阶段二</a:t>
            </a:r>
            <a:endParaRPr kumimoji="0" lang="zh-CN" altLang="en-US" sz="15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Arial" pitchFamily="34" charset="0"/>
            </a:endParaRPr>
          </a:p>
        </p:txBody>
      </p:sp>
      <p:sp>
        <p:nvSpPr>
          <p:cNvPr id="67" name="文本框 13"/>
          <p:cNvSpPr txBox="1"/>
          <p:nvPr/>
        </p:nvSpPr>
        <p:spPr>
          <a:xfrm>
            <a:off x="5715795" y="2115344"/>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endParaRPr>
          </a:p>
        </p:txBody>
      </p:sp>
      <p:sp>
        <p:nvSpPr>
          <p:cNvPr id="68" name="Freeform 20"/>
          <p:cNvSpPr>
            <a:spLocks noEditPoints="1"/>
          </p:cNvSpPr>
          <p:nvPr/>
        </p:nvSpPr>
        <p:spPr bwMode="auto">
          <a:xfrm>
            <a:off x="4950770" y="2090159"/>
            <a:ext cx="298394" cy="20277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69" name="矩形 3"/>
          <p:cNvSpPr>
            <a:spLocks noChangeArrowheads="1"/>
          </p:cNvSpPr>
          <p:nvPr/>
        </p:nvSpPr>
        <p:spPr bwMode="auto">
          <a:xfrm>
            <a:off x="2200231" y="2191544"/>
            <a:ext cx="715585" cy="3000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sym typeface="Arial" pitchFamily="34" charset="0"/>
              </a:rPr>
              <a:t>阶段三</a:t>
            </a:r>
            <a:endParaRPr kumimoji="0" lang="zh-CN" altLang="en-US" sz="15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Arial" pitchFamily="34" charset="0"/>
            </a:endParaRPr>
          </a:p>
        </p:txBody>
      </p:sp>
      <p:sp>
        <p:nvSpPr>
          <p:cNvPr id="70" name="文本框 13"/>
          <p:cNvSpPr txBox="1"/>
          <p:nvPr/>
        </p:nvSpPr>
        <p:spPr>
          <a:xfrm>
            <a:off x="686593" y="2485481"/>
            <a:ext cx="2333658" cy="384757"/>
          </a:xfrm>
          <a:prstGeom prst="rect">
            <a:avLst/>
          </a:prstGeom>
          <a:noFill/>
        </p:spPr>
        <p:txBody>
          <a:bodyPr wrap="square" lIns="65824" tIns="32911" rIns="65824" bIns="32911" rtlCol="0">
            <a:spAutoFit/>
          </a:bodyPr>
          <a:lstStyle/>
          <a:p>
            <a:pPr lvl="0" algn="r" fontAlgn="base">
              <a:lnSpc>
                <a:spcPct val="120000"/>
              </a:lnSpc>
              <a:spcBef>
                <a:spcPct val="0"/>
              </a:spcBef>
              <a:spcAft>
                <a:spcPct val="0"/>
              </a:spcAft>
              <a:defRPr/>
            </a:pPr>
            <a:r>
              <a:rPr lang="zh-CN" altLang="en-US" sz="900" dirty="0" smtClean="0">
                <a:solidFill>
                  <a:prstClr val="black">
                    <a:lumMod val="65000"/>
                    <a:lumOff val="35000"/>
                  </a:prstClr>
                </a:solidFill>
                <a:latin typeface="微软雅黑" panose="020B0503020204020204" pitchFamily="34" charset="-122"/>
                <a:ea typeface="微软雅黑" panose="020B0503020204020204" pitchFamily="34" charset="-122"/>
                <a:sym typeface="微软雅黑" pitchFamily="34" charset="-122"/>
              </a:rPr>
              <a:t>亮亮图文旗舰店：</a:t>
            </a:r>
            <a:r>
              <a:rPr lang="en-US" altLang="zh-CN" sz="900" dirty="0" smtClean="0">
                <a:solidFill>
                  <a:prstClr val="black">
                    <a:lumMod val="65000"/>
                    <a:lumOff val="35000"/>
                  </a:prstClr>
                </a:solidFill>
                <a:latin typeface="微软雅黑" panose="020B0503020204020204" pitchFamily="34" charset="-122"/>
                <a:ea typeface="微软雅黑" panose="020B0503020204020204" pitchFamily="34" charset="-122"/>
                <a:sym typeface="微软雅黑" pitchFamily="34" charset="-122"/>
              </a:rPr>
              <a:t>https://liangliangtuwen.tmall.com</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endParaRPr>
          </a:p>
        </p:txBody>
      </p:sp>
      <p:grpSp>
        <p:nvGrpSpPr>
          <p:cNvPr id="71" name="Group 20"/>
          <p:cNvGrpSpPr/>
          <p:nvPr/>
        </p:nvGrpSpPr>
        <p:grpSpPr>
          <a:xfrm>
            <a:off x="3418467" y="2587291"/>
            <a:ext cx="309413" cy="214312"/>
            <a:chOff x="7416800" y="1122363"/>
            <a:chExt cx="366713" cy="254000"/>
          </a:xfrm>
          <a:solidFill>
            <a:schemeClr val="bg1"/>
          </a:solidFill>
        </p:grpSpPr>
        <p:sp>
          <p:nvSpPr>
            <p:cNvPr id="72"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73"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sp>
        <p:nvSpPr>
          <p:cNvPr id="74" name="矩形 3"/>
          <p:cNvSpPr>
            <a:spLocks noChangeArrowheads="1"/>
          </p:cNvSpPr>
          <p:nvPr/>
        </p:nvSpPr>
        <p:spPr bwMode="auto">
          <a:xfrm>
            <a:off x="5715794" y="2801144"/>
            <a:ext cx="715585" cy="3000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sym typeface="Arial" pitchFamily="34" charset="0"/>
              </a:rPr>
              <a:t>阶段四</a:t>
            </a:r>
            <a:endParaRPr kumimoji="0" lang="zh-CN" altLang="en-US" sz="15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Arial" pitchFamily="34" charset="0"/>
            </a:endParaRPr>
          </a:p>
        </p:txBody>
      </p:sp>
      <p:sp>
        <p:nvSpPr>
          <p:cNvPr id="75" name="文本框 13"/>
          <p:cNvSpPr txBox="1"/>
          <p:nvPr/>
        </p:nvSpPr>
        <p:spPr>
          <a:xfrm>
            <a:off x="5715795" y="3093244"/>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endParaRPr>
          </a:p>
        </p:txBody>
      </p:sp>
      <p:grpSp>
        <p:nvGrpSpPr>
          <p:cNvPr id="76" name="组合 75"/>
          <p:cNvGrpSpPr/>
          <p:nvPr/>
        </p:nvGrpSpPr>
        <p:grpSpPr>
          <a:xfrm>
            <a:off x="4952251" y="2999765"/>
            <a:ext cx="316718" cy="302754"/>
            <a:chOff x="3294063" y="754063"/>
            <a:chExt cx="5600701" cy="5353051"/>
          </a:xfrm>
          <a:solidFill>
            <a:schemeClr val="bg1"/>
          </a:solidFill>
        </p:grpSpPr>
        <p:sp>
          <p:nvSpPr>
            <p:cNvPr id="77"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a:cs typeface="+mn-cs"/>
              </a:endParaRPr>
            </a:p>
          </p:txBody>
        </p:sp>
        <p:sp>
          <p:nvSpPr>
            <p:cNvPr id="78"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a:cs typeface="+mn-cs"/>
              </a:endParaRPr>
            </a:p>
          </p:txBody>
        </p:sp>
        <p:sp>
          <p:nvSpPr>
            <p:cNvPr id="79"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a:cs typeface="+mn-cs"/>
              </a:endParaRPr>
            </a:p>
          </p:txBody>
        </p:sp>
        <p:sp>
          <p:nvSpPr>
            <p:cNvPr id="80"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a:cs typeface="+mn-cs"/>
              </a:endParaRPr>
            </a:p>
          </p:txBody>
        </p:sp>
        <p:sp>
          <p:nvSpPr>
            <p:cNvPr id="81"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a:cs typeface="+mn-cs"/>
              </a:endParaRPr>
            </a:p>
          </p:txBody>
        </p:sp>
        <p:sp>
          <p:nvSpPr>
            <p:cNvPr id="82"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a:cs typeface="+mn-cs"/>
              </a:endParaRPr>
            </a:p>
          </p:txBody>
        </p:sp>
        <p:sp>
          <p:nvSpPr>
            <p:cNvPr id="83"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a:cs typeface="+mn-cs"/>
              </a:endParaRPr>
            </a:p>
          </p:txBody>
        </p:sp>
        <p:sp>
          <p:nvSpPr>
            <p:cNvPr id="84"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a:cs typeface="+mn-cs"/>
              </a:endParaRPr>
            </a:p>
          </p:txBody>
        </p:sp>
        <p:sp>
          <p:nvSpPr>
            <p:cNvPr id="85"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a:cs typeface="+mn-cs"/>
              </a:endParaRPr>
            </a:p>
          </p:txBody>
        </p:sp>
        <p:sp>
          <p:nvSpPr>
            <p:cNvPr id="86"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a:cs typeface="+mn-cs"/>
              </a:endParaRPr>
            </a:p>
          </p:txBody>
        </p:sp>
        <p:sp>
          <p:nvSpPr>
            <p:cNvPr id="87"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a:cs typeface="+mn-cs"/>
              </a:endParaRPr>
            </a:p>
          </p:txBody>
        </p:sp>
      </p:grpSp>
      <p:sp>
        <p:nvSpPr>
          <p:cNvPr id="88" name="矩形 3"/>
          <p:cNvSpPr>
            <a:spLocks noChangeArrowheads="1"/>
          </p:cNvSpPr>
          <p:nvPr/>
        </p:nvSpPr>
        <p:spPr bwMode="auto">
          <a:xfrm>
            <a:off x="2200231" y="3353594"/>
            <a:ext cx="715585" cy="3000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sym typeface="Arial" pitchFamily="34" charset="0"/>
              </a:rPr>
              <a:t>阶段五</a:t>
            </a:r>
            <a:endParaRPr kumimoji="0" lang="zh-CN" altLang="en-US" sz="15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Arial" pitchFamily="34" charset="0"/>
            </a:endParaRPr>
          </a:p>
        </p:txBody>
      </p:sp>
      <p:sp>
        <p:nvSpPr>
          <p:cNvPr id="89" name="文本框 13"/>
          <p:cNvSpPr txBox="1"/>
          <p:nvPr/>
        </p:nvSpPr>
        <p:spPr>
          <a:xfrm>
            <a:off x="686593" y="3618956"/>
            <a:ext cx="2333658" cy="565063"/>
          </a:xfrm>
          <a:prstGeom prst="rect">
            <a:avLst/>
          </a:prstGeom>
          <a:noFill/>
        </p:spPr>
        <p:txBody>
          <a:bodyPr wrap="square" lIns="65824" tIns="32911" rIns="65824" bIns="32911" rtlCol="0">
            <a:spAutoFit/>
          </a:bodyPr>
          <a:lstStyle/>
          <a:p>
            <a:pPr marL="0" marR="0" lvl="0" indent="0" algn="r"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endParaRPr>
          </a:p>
        </p:txBody>
      </p:sp>
      <p:grpSp>
        <p:nvGrpSpPr>
          <p:cNvPr id="90" name="Group 23"/>
          <p:cNvGrpSpPr/>
          <p:nvPr/>
        </p:nvGrpSpPr>
        <p:grpSpPr>
          <a:xfrm>
            <a:off x="3477649" y="3563144"/>
            <a:ext cx="256945" cy="224003"/>
            <a:chOff x="7540014" y="4306907"/>
            <a:chExt cx="389342" cy="339426"/>
          </a:xfrm>
          <a:solidFill>
            <a:schemeClr val="bg1"/>
          </a:solidFill>
        </p:grpSpPr>
        <p:sp>
          <p:nvSpPr>
            <p:cNvPr id="91"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92"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93"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94"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95"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96"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97"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98"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99"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100"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101"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sp>
        <p:nvSpPr>
          <p:cNvPr id="102" name="矩形 3"/>
          <p:cNvSpPr>
            <a:spLocks noChangeArrowheads="1"/>
          </p:cNvSpPr>
          <p:nvPr/>
        </p:nvSpPr>
        <p:spPr bwMode="auto">
          <a:xfrm>
            <a:off x="4864801" y="4322345"/>
            <a:ext cx="715585" cy="3000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sym typeface="Arial" pitchFamily="34" charset="0"/>
              </a:rPr>
              <a:t>阶段六</a:t>
            </a:r>
            <a:endParaRPr kumimoji="0" lang="zh-CN" altLang="en-US" sz="15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Arial" pitchFamily="34" charset="0"/>
            </a:endParaRPr>
          </a:p>
        </p:txBody>
      </p:sp>
      <p:sp>
        <p:nvSpPr>
          <p:cNvPr id="103" name="文本框 13"/>
          <p:cNvSpPr txBox="1"/>
          <p:nvPr/>
        </p:nvSpPr>
        <p:spPr>
          <a:xfrm>
            <a:off x="5715795" y="4174613"/>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endParaRPr>
          </a:p>
        </p:txBody>
      </p:sp>
      <p:grpSp>
        <p:nvGrpSpPr>
          <p:cNvPr id="104" name="Group 9"/>
          <p:cNvGrpSpPr/>
          <p:nvPr/>
        </p:nvGrpSpPr>
        <p:grpSpPr>
          <a:xfrm>
            <a:off x="4193937" y="4408421"/>
            <a:ext cx="288608" cy="214010"/>
            <a:chOff x="4572000" y="3414713"/>
            <a:chExt cx="374651" cy="277813"/>
          </a:xfrm>
          <a:solidFill>
            <a:schemeClr val="bg1"/>
          </a:solidFill>
        </p:grpSpPr>
        <p:sp>
          <p:nvSpPr>
            <p:cNvPr id="105"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106"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sp>
        <p:nvSpPr>
          <p:cNvPr id="107" name="TextBox 106"/>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Calibri" pitchFamily="34" charset="0"/>
                <a:ea typeface="宋体" charset="-122"/>
                <a:cs typeface="+mn-cs"/>
              </a:rPr>
              <a:t> </a:t>
            </a: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xmlns="" val="2039177459"/>
      </p:ext>
    </p:extLst>
  </p:cSld>
  <p:clrMapOvr>
    <a:masterClrMapping/>
  </p:clrMapOvr>
  <p:transition spd="med" advClick="0" advTm="0">
    <p:pull/>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childTnLst>
                              </p:cTn>
                            </p:par>
                            <p:par>
                              <p:cTn id="8" fill="hold">
                                <p:stCondLst>
                                  <p:cond delay="500"/>
                                </p:stCondLst>
                                <p:childTnLst>
                                  <p:par>
                                    <p:cTn id="9" presetID="2" presetClass="entr" presetSubtype="12" accel="61000" fill="hold" nodeType="afterEffect" p14:presetBounceEnd="58000">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58000">
                                          <p:cBhvr additive="base">
                                            <p:cTn id="11" dur="1400" fill="hold"/>
                                            <p:tgtEl>
                                              <p:spTgt spid="30"/>
                                            </p:tgtEl>
                                            <p:attrNameLst>
                                              <p:attrName>ppt_x</p:attrName>
                                            </p:attrNameLst>
                                          </p:cBhvr>
                                          <p:tavLst>
                                            <p:tav tm="0">
                                              <p:val>
                                                <p:strVal val="0-#ppt_w/2"/>
                                              </p:val>
                                            </p:tav>
                                            <p:tav tm="100000">
                                              <p:val>
                                                <p:strVal val="#ppt_x"/>
                                              </p:val>
                                            </p:tav>
                                          </p:tavLst>
                                        </p:anim>
                                        <p:anim calcmode="lin" valueType="num" p14:bounceEnd="58000">
                                          <p:cBhvr additive="base">
                                            <p:cTn id="12" dur="14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14:presetBounceEnd="58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58000">
                                          <p:cBhvr additive="base">
                                            <p:cTn id="15" dur="1400" fill="hold"/>
                                            <p:tgtEl>
                                              <p:spTgt spid="35"/>
                                            </p:tgtEl>
                                            <p:attrNameLst>
                                              <p:attrName>ppt_x</p:attrName>
                                            </p:attrNameLst>
                                          </p:cBhvr>
                                          <p:tavLst>
                                            <p:tav tm="0">
                                              <p:val>
                                                <p:strVal val="1+#ppt_w/2"/>
                                              </p:val>
                                            </p:tav>
                                            <p:tav tm="100000">
                                              <p:val>
                                                <p:strVal val="#ppt_x"/>
                                              </p:val>
                                            </p:tav>
                                          </p:tavLst>
                                        </p:anim>
                                        <p:anim calcmode="lin" valueType="num" p14:bounceEnd="58000">
                                          <p:cBhvr additive="base">
                                            <p:cTn id="16" dur="14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14:presetBounceEnd="58000">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14:bounceEnd="58000">
                                          <p:cBhvr additive="base">
                                            <p:cTn id="19" dur="1400" fill="hold"/>
                                            <p:tgtEl>
                                              <p:spTgt spid="45"/>
                                            </p:tgtEl>
                                            <p:attrNameLst>
                                              <p:attrName>ppt_x</p:attrName>
                                            </p:attrNameLst>
                                          </p:cBhvr>
                                          <p:tavLst>
                                            <p:tav tm="0">
                                              <p:val>
                                                <p:strVal val="1+#ppt_w/2"/>
                                              </p:val>
                                            </p:tav>
                                            <p:tav tm="100000">
                                              <p:val>
                                                <p:strVal val="#ppt_x"/>
                                              </p:val>
                                            </p:tav>
                                          </p:tavLst>
                                        </p:anim>
                                        <p:anim calcmode="lin" valueType="num" p14:bounceEnd="58000">
                                          <p:cBhvr additive="base">
                                            <p:cTn id="20" dur="1400" fill="hold"/>
                                            <p:tgtEl>
                                              <p:spTgt spid="45"/>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14:presetBounceEnd="58000">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14:bounceEnd="58000">
                                          <p:cBhvr additive="base">
                                            <p:cTn id="23" dur="1400" fill="hold"/>
                                            <p:tgtEl>
                                              <p:spTgt spid="50"/>
                                            </p:tgtEl>
                                            <p:attrNameLst>
                                              <p:attrName>ppt_x</p:attrName>
                                            </p:attrNameLst>
                                          </p:cBhvr>
                                          <p:tavLst>
                                            <p:tav tm="0">
                                              <p:val>
                                                <p:strVal val="0-#ppt_w/2"/>
                                              </p:val>
                                            </p:tav>
                                            <p:tav tm="100000">
                                              <p:val>
                                                <p:strVal val="#ppt_x"/>
                                              </p:val>
                                            </p:tav>
                                          </p:tavLst>
                                        </p:anim>
                                        <p:anim calcmode="lin" valueType="num" p14:bounceEnd="58000">
                                          <p:cBhvr additive="base">
                                            <p:cTn id="24" dur="14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14:presetBounceEnd="58000">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14:bounceEnd="58000">
                                          <p:cBhvr additive="base">
                                            <p:cTn id="27" dur="1400" fill="hold"/>
                                            <p:tgtEl>
                                              <p:spTgt spid="55"/>
                                            </p:tgtEl>
                                            <p:attrNameLst>
                                              <p:attrName>ppt_x</p:attrName>
                                            </p:attrNameLst>
                                          </p:cBhvr>
                                          <p:tavLst>
                                            <p:tav tm="0">
                                              <p:val>
                                                <p:strVal val="1+#ppt_w/2"/>
                                              </p:val>
                                            </p:tav>
                                            <p:tav tm="100000">
                                              <p:val>
                                                <p:strVal val="#ppt_x"/>
                                              </p:val>
                                            </p:tav>
                                          </p:tavLst>
                                        </p:anim>
                                        <p:anim calcmode="lin" valueType="num" p14:bounceEnd="58000">
                                          <p:cBhvr additive="base">
                                            <p:cTn id="28" dur="140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14:presetBounceEnd="58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8000">
                                          <p:cBhvr additive="base">
                                            <p:cTn id="31" dur="1400" fill="hold"/>
                                            <p:tgtEl>
                                              <p:spTgt spid="40"/>
                                            </p:tgtEl>
                                            <p:attrNameLst>
                                              <p:attrName>ppt_x</p:attrName>
                                            </p:attrNameLst>
                                          </p:cBhvr>
                                          <p:tavLst>
                                            <p:tav tm="0">
                                              <p:val>
                                                <p:strVal val="0-#ppt_w/2"/>
                                              </p:val>
                                            </p:tav>
                                            <p:tav tm="100000">
                                              <p:val>
                                                <p:strVal val="#ppt_x"/>
                                              </p:val>
                                            </p:tav>
                                          </p:tavLst>
                                        </p:anim>
                                        <p:anim calcmode="lin" valueType="num" p14:bounceEnd="58000">
                                          <p:cBhvr additive="base">
                                            <p:cTn id="32" dur="1400" fill="hold"/>
                                            <p:tgtEl>
                                              <p:spTgt spid="40"/>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p:cTn id="36" dur="500" fill="hold"/>
                                            <p:tgtEl>
                                              <p:spTgt spid="60"/>
                                            </p:tgtEl>
                                            <p:attrNameLst>
                                              <p:attrName>ppt_w</p:attrName>
                                            </p:attrNameLst>
                                          </p:cBhvr>
                                          <p:tavLst>
                                            <p:tav tm="0">
                                              <p:val>
                                                <p:fltVal val="0"/>
                                              </p:val>
                                            </p:tav>
                                            <p:tav tm="100000">
                                              <p:val>
                                                <p:strVal val="#ppt_w"/>
                                              </p:val>
                                            </p:tav>
                                          </p:tavLst>
                                        </p:anim>
                                        <p:anim calcmode="lin" valueType="num">
                                          <p:cBhvr>
                                            <p:cTn id="37" dur="500" fill="hold"/>
                                            <p:tgtEl>
                                              <p:spTgt spid="60"/>
                                            </p:tgtEl>
                                            <p:attrNameLst>
                                              <p:attrName>ppt_h</p:attrName>
                                            </p:attrNameLst>
                                          </p:cBhvr>
                                          <p:tavLst>
                                            <p:tav tm="0">
                                              <p:val>
                                                <p:fltVal val="0"/>
                                              </p:val>
                                            </p:tav>
                                            <p:tav tm="100000">
                                              <p:val>
                                                <p:strVal val="#ppt_h"/>
                                              </p:val>
                                            </p:tav>
                                          </p:tavLst>
                                        </p:anim>
                                        <p:anim calcmode="lin" valueType="num">
                                          <p:cBhvr>
                                            <p:cTn id="38" dur="500" fill="hold"/>
                                            <p:tgtEl>
                                              <p:spTgt spid="60"/>
                                            </p:tgtEl>
                                            <p:attrNameLst>
                                              <p:attrName>style.rotation</p:attrName>
                                            </p:attrNameLst>
                                          </p:cBhvr>
                                          <p:tavLst>
                                            <p:tav tm="0">
                                              <p:val>
                                                <p:fltVal val="90"/>
                                              </p:val>
                                            </p:tav>
                                            <p:tav tm="100000">
                                              <p:val>
                                                <p:fltVal val="0"/>
                                              </p:val>
                                            </p:tav>
                                          </p:tavLst>
                                        </p:anim>
                                        <p:animEffect transition="in" filter="fade">
                                          <p:cBhvr>
                                            <p:cTn id="39" dur="500"/>
                                            <p:tgtEl>
                                              <p:spTgt spid="60"/>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left)">
                                          <p:cBhvr>
                                            <p:cTn id="43" dur="500"/>
                                            <p:tgtEl>
                                              <p:spTgt spid="64"/>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right)">
                                          <p:cBhvr>
                                            <p:cTn id="46" dur="750"/>
                                            <p:tgtEl>
                                              <p:spTgt spid="65"/>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68"/>
                                            </p:tgtEl>
                                            <p:attrNameLst>
                                              <p:attrName>style.visibility</p:attrName>
                                            </p:attrNameLst>
                                          </p:cBhvr>
                                          <p:to>
                                            <p:strVal val="visible"/>
                                          </p:to>
                                        </p:set>
                                        <p:anim calcmode="lin" valueType="num">
                                          <p:cBhvr>
                                            <p:cTn id="50" dur="500" fill="hold"/>
                                            <p:tgtEl>
                                              <p:spTgt spid="68"/>
                                            </p:tgtEl>
                                            <p:attrNameLst>
                                              <p:attrName>ppt_w</p:attrName>
                                            </p:attrNameLst>
                                          </p:cBhvr>
                                          <p:tavLst>
                                            <p:tav tm="0">
                                              <p:val>
                                                <p:fltVal val="0"/>
                                              </p:val>
                                            </p:tav>
                                            <p:tav tm="100000">
                                              <p:val>
                                                <p:strVal val="#ppt_w"/>
                                              </p:val>
                                            </p:tav>
                                          </p:tavLst>
                                        </p:anim>
                                        <p:anim calcmode="lin" valueType="num">
                                          <p:cBhvr>
                                            <p:cTn id="51" dur="500" fill="hold"/>
                                            <p:tgtEl>
                                              <p:spTgt spid="68"/>
                                            </p:tgtEl>
                                            <p:attrNameLst>
                                              <p:attrName>ppt_h</p:attrName>
                                            </p:attrNameLst>
                                          </p:cBhvr>
                                          <p:tavLst>
                                            <p:tav tm="0">
                                              <p:val>
                                                <p:fltVal val="0"/>
                                              </p:val>
                                            </p:tav>
                                            <p:tav tm="100000">
                                              <p:val>
                                                <p:strVal val="#ppt_h"/>
                                              </p:val>
                                            </p:tav>
                                          </p:tavLst>
                                        </p:anim>
                                        <p:anim calcmode="lin" valueType="num">
                                          <p:cBhvr>
                                            <p:cTn id="52" dur="500" fill="hold"/>
                                            <p:tgtEl>
                                              <p:spTgt spid="68"/>
                                            </p:tgtEl>
                                            <p:attrNameLst>
                                              <p:attrName>style.rotation</p:attrName>
                                            </p:attrNameLst>
                                          </p:cBhvr>
                                          <p:tavLst>
                                            <p:tav tm="0">
                                              <p:val>
                                                <p:fltVal val="90"/>
                                              </p:val>
                                            </p:tav>
                                            <p:tav tm="100000">
                                              <p:val>
                                                <p:fltVal val="0"/>
                                              </p:val>
                                            </p:tav>
                                          </p:tavLst>
                                        </p:anim>
                                        <p:animEffect transition="in" filter="fade">
                                          <p:cBhvr>
                                            <p:cTn id="53" dur="500"/>
                                            <p:tgtEl>
                                              <p:spTgt spid="68"/>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wipe(left)">
                                          <p:cBhvr>
                                            <p:cTn id="57" dur="500"/>
                                            <p:tgtEl>
                                              <p:spTgt spid="66"/>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wipe(right)">
                                          <p:cBhvr>
                                            <p:cTn id="60" dur="750"/>
                                            <p:tgtEl>
                                              <p:spTgt spid="67"/>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71"/>
                                            </p:tgtEl>
                                            <p:attrNameLst>
                                              <p:attrName>style.visibility</p:attrName>
                                            </p:attrNameLst>
                                          </p:cBhvr>
                                          <p:to>
                                            <p:strVal val="visible"/>
                                          </p:to>
                                        </p:set>
                                        <p:anim calcmode="lin" valueType="num">
                                          <p:cBhvr>
                                            <p:cTn id="64" dur="500" fill="hold"/>
                                            <p:tgtEl>
                                              <p:spTgt spid="71"/>
                                            </p:tgtEl>
                                            <p:attrNameLst>
                                              <p:attrName>ppt_w</p:attrName>
                                            </p:attrNameLst>
                                          </p:cBhvr>
                                          <p:tavLst>
                                            <p:tav tm="0">
                                              <p:val>
                                                <p:fltVal val="0"/>
                                              </p:val>
                                            </p:tav>
                                            <p:tav tm="100000">
                                              <p:val>
                                                <p:strVal val="#ppt_w"/>
                                              </p:val>
                                            </p:tav>
                                          </p:tavLst>
                                        </p:anim>
                                        <p:anim calcmode="lin" valueType="num">
                                          <p:cBhvr>
                                            <p:cTn id="65" dur="500" fill="hold"/>
                                            <p:tgtEl>
                                              <p:spTgt spid="71"/>
                                            </p:tgtEl>
                                            <p:attrNameLst>
                                              <p:attrName>ppt_h</p:attrName>
                                            </p:attrNameLst>
                                          </p:cBhvr>
                                          <p:tavLst>
                                            <p:tav tm="0">
                                              <p:val>
                                                <p:fltVal val="0"/>
                                              </p:val>
                                            </p:tav>
                                            <p:tav tm="100000">
                                              <p:val>
                                                <p:strVal val="#ppt_h"/>
                                              </p:val>
                                            </p:tav>
                                          </p:tavLst>
                                        </p:anim>
                                        <p:anim calcmode="lin" valueType="num">
                                          <p:cBhvr>
                                            <p:cTn id="66" dur="500" fill="hold"/>
                                            <p:tgtEl>
                                              <p:spTgt spid="71"/>
                                            </p:tgtEl>
                                            <p:attrNameLst>
                                              <p:attrName>style.rotation</p:attrName>
                                            </p:attrNameLst>
                                          </p:cBhvr>
                                          <p:tavLst>
                                            <p:tav tm="0">
                                              <p:val>
                                                <p:fltVal val="90"/>
                                              </p:val>
                                            </p:tav>
                                            <p:tav tm="100000">
                                              <p:val>
                                                <p:fltVal val="0"/>
                                              </p:val>
                                            </p:tav>
                                          </p:tavLst>
                                        </p:anim>
                                        <p:animEffect transition="in" filter="fade">
                                          <p:cBhvr>
                                            <p:cTn id="67" dur="500"/>
                                            <p:tgtEl>
                                              <p:spTgt spid="71"/>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70"/>
                                            </p:tgtEl>
                                            <p:attrNameLst>
                                              <p:attrName>style.visibility</p:attrName>
                                            </p:attrNameLst>
                                          </p:cBhvr>
                                          <p:to>
                                            <p:strVal val="visible"/>
                                          </p:to>
                                        </p:set>
                                        <p:animEffect transition="in" filter="wipe(right)">
                                          <p:cBhvr>
                                            <p:cTn id="74" dur="750"/>
                                            <p:tgtEl>
                                              <p:spTgt spid="70"/>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76"/>
                                            </p:tgtEl>
                                            <p:attrNameLst>
                                              <p:attrName>style.visibility</p:attrName>
                                            </p:attrNameLst>
                                          </p:cBhvr>
                                          <p:to>
                                            <p:strVal val="visible"/>
                                          </p:to>
                                        </p:set>
                                        <p:anim calcmode="lin" valueType="num">
                                          <p:cBhvr>
                                            <p:cTn id="78" dur="500" fill="hold"/>
                                            <p:tgtEl>
                                              <p:spTgt spid="76"/>
                                            </p:tgtEl>
                                            <p:attrNameLst>
                                              <p:attrName>ppt_w</p:attrName>
                                            </p:attrNameLst>
                                          </p:cBhvr>
                                          <p:tavLst>
                                            <p:tav tm="0">
                                              <p:val>
                                                <p:fltVal val="0"/>
                                              </p:val>
                                            </p:tav>
                                            <p:tav tm="100000">
                                              <p:val>
                                                <p:strVal val="#ppt_w"/>
                                              </p:val>
                                            </p:tav>
                                          </p:tavLst>
                                        </p:anim>
                                        <p:anim calcmode="lin" valueType="num">
                                          <p:cBhvr>
                                            <p:cTn id="79" dur="500" fill="hold"/>
                                            <p:tgtEl>
                                              <p:spTgt spid="76"/>
                                            </p:tgtEl>
                                            <p:attrNameLst>
                                              <p:attrName>ppt_h</p:attrName>
                                            </p:attrNameLst>
                                          </p:cBhvr>
                                          <p:tavLst>
                                            <p:tav tm="0">
                                              <p:val>
                                                <p:fltVal val="0"/>
                                              </p:val>
                                            </p:tav>
                                            <p:tav tm="100000">
                                              <p:val>
                                                <p:strVal val="#ppt_h"/>
                                              </p:val>
                                            </p:tav>
                                          </p:tavLst>
                                        </p:anim>
                                        <p:anim calcmode="lin" valueType="num">
                                          <p:cBhvr>
                                            <p:cTn id="80" dur="500" fill="hold"/>
                                            <p:tgtEl>
                                              <p:spTgt spid="76"/>
                                            </p:tgtEl>
                                            <p:attrNameLst>
                                              <p:attrName>style.rotation</p:attrName>
                                            </p:attrNameLst>
                                          </p:cBhvr>
                                          <p:tavLst>
                                            <p:tav tm="0">
                                              <p:val>
                                                <p:fltVal val="90"/>
                                              </p:val>
                                            </p:tav>
                                            <p:tav tm="100000">
                                              <p:val>
                                                <p:fltVal val="0"/>
                                              </p:val>
                                            </p:tav>
                                          </p:tavLst>
                                        </p:anim>
                                        <p:animEffect transition="in" filter="fade">
                                          <p:cBhvr>
                                            <p:cTn id="81" dur="500"/>
                                            <p:tgtEl>
                                              <p:spTgt spid="76"/>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74"/>
                                            </p:tgtEl>
                                            <p:attrNameLst>
                                              <p:attrName>style.visibility</p:attrName>
                                            </p:attrNameLst>
                                          </p:cBhvr>
                                          <p:to>
                                            <p:strVal val="visible"/>
                                          </p:to>
                                        </p:set>
                                        <p:animEffect transition="in" filter="wipe(left)">
                                          <p:cBhvr>
                                            <p:cTn id="85" dur="500"/>
                                            <p:tgtEl>
                                              <p:spTgt spid="7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wipe(right)">
                                          <p:cBhvr>
                                            <p:cTn id="88" dur="750"/>
                                            <p:tgtEl>
                                              <p:spTgt spid="75"/>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90"/>
                                            </p:tgtEl>
                                            <p:attrNameLst>
                                              <p:attrName>style.visibility</p:attrName>
                                            </p:attrNameLst>
                                          </p:cBhvr>
                                          <p:to>
                                            <p:strVal val="visible"/>
                                          </p:to>
                                        </p:set>
                                        <p:anim calcmode="lin" valueType="num">
                                          <p:cBhvr>
                                            <p:cTn id="92" dur="500" fill="hold"/>
                                            <p:tgtEl>
                                              <p:spTgt spid="90"/>
                                            </p:tgtEl>
                                            <p:attrNameLst>
                                              <p:attrName>ppt_w</p:attrName>
                                            </p:attrNameLst>
                                          </p:cBhvr>
                                          <p:tavLst>
                                            <p:tav tm="0">
                                              <p:val>
                                                <p:fltVal val="0"/>
                                              </p:val>
                                            </p:tav>
                                            <p:tav tm="100000">
                                              <p:val>
                                                <p:strVal val="#ppt_w"/>
                                              </p:val>
                                            </p:tav>
                                          </p:tavLst>
                                        </p:anim>
                                        <p:anim calcmode="lin" valueType="num">
                                          <p:cBhvr>
                                            <p:cTn id="93" dur="500" fill="hold"/>
                                            <p:tgtEl>
                                              <p:spTgt spid="90"/>
                                            </p:tgtEl>
                                            <p:attrNameLst>
                                              <p:attrName>ppt_h</p:attrName>
                                            </p:attrNameLst>
                                          </p:cBhvr>
                                          <p:tavLst>
                                            <p:tav tm="0">
                                              <p:val>
                                                <p:fltVal val="0"/>
                                              </p:val>
                                            </p:tav>
                                            <p:tav tm="100000">
                                              <p:val>
                                                <p:strVal val="#ppt_h"/>
                                              </p:val>
                                            </p:tav>
                                          </p:tavLst>
                                        </p:anim>
                                        <p:anim calcmode="lin" valueType="num">
                                          <p:cBhvr>
                                            <p:cTn id="94" dur="500" fill="hold"/>
                                            <p:tgtEl>
                                              <p:spTgt spid="90"/>
                                            </p:tgtEl>
                                            <p:attrNameLst>
                                              <p:attrName>style.rotation</p:attrName>
                                            </p:attrNameLst>
                                          </p:cBhvr>
                                          <p:tavLst>
                                            <p:tav tm="0">
                                              <p:val>
                                                <p:fltVal val="90"/>
                                              </p:val>
                                            </p:tav>
                                            <p:tav tm="100000">
                                              <p:val>
                                                <p:fltVal val="0"/>
                                              </p:val>
                                            </p:tav>
                                          </p:tavLst>
                                        </p:anim>
                                        <p:animEffect transition="in" filter="fade">
                                          <p:cBhvr>
                                            <p:cTn id="95" dur="500"/>
                                            <p:tgtEl>
                                              <p:spTgt spid="90"/>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88"/>
                                            </p:tgtEl>
                                            <p:attrNameLst>
                                              <p:attrName>style.visibility</p:attrName>
                                            </p:attrNameLst>
                                          </p:cBhvr>
                                          <p:to>
                                            <p:strVal val="visible"/>
                                          </p:to>
                                        </p:set>
                                        <p:animEffect transition="in" filter="wipe(left)">
                                          <p:cBhvr>
                                            <p:cTn id="99" dur="500"/>
                                            <p:tgtEl>
                                              <p:spTgt spid="88"/>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89"/>
                                            </p:tgtEl>
                                            <p:attrNameLst>
                                              <p:attrName>style.visibility</p:attrName>
                                            </p:attrNameLst>
                                          </p:cBhvr>
                                          <p:to>
                                            <p:strVal val="visible"/>
                                          </p:to>
                                        </p:set>
                                        <p:animEffect transition="in" filter="wipe(right)">
                                          <p:cBhvr>
                                            <p:cTn id="102" dur="750"/>
                                            <p:tgtEl>
                                              <p:spTgt spid="89"/>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104"/>
                                            </p:tgtEl>
                                            <p:attrNameLst>
                                              <p:attrName>style.visibility</p:attrName>
                                            </p:attrNameLst>
                                          </p:cBhvr>
                                          <p:to>
                                            <p:strVal val="visible"/>
                                          </p:to>
                                        </p:set>
                                        <p:anim calcmode="lin" valueType="num">
                                          <p:cBhvr>
                                            <p:cTn id="106" dur="500" fill="hold"/>
                                            <p:tgtEl>
                                              <p:spTgt spid="104"/>
                                            </p:tgtEl>
                                            <p:attrNameLst>
                                              <p:attrName>ppt_w</p:attrName>
                                            </p:attrNameLst>
                                          </p:cBhvr>
                                          <p:tavLst>
                                            <p:tav tm="0">
                                              <p:val>
                                                <p:fltVal val="0"/>
                                              </p:val>
                                            </p:tav>
                                            <p:tav tm="100000">
                                              <p:val>
                                                <p:strVal val="#ppt_w"/>
                                              </p:val>
                                            </p:tav>
                                          </p:tavLst>
                                        </p:anim>
                                        <p:anim calcmode="lin" valueType="num">
                                          <p:cBhvr>
                                            <p:cTn id="107" dur="500" fill="hold"/>
                                            <p:tgtEl>
                                              <p:spTgt spid="104"/>
                                            </p:tgtEl>
                                            <p:attrNameLst>
                                              <p:attrName>ppt_h</p:attrName>
                                            </p:attrNameLst>
                                          </p:cBhvr>
                                          <p:tavLst>
                                            <p:tav tm="0">
                                              <p:val>
                                                <p:fltVal val="0"/>
                                              </p:val>
                                            </p:tav>
                                            <p:tav tm="100000">
                                              <p:val>
                                                <p:strVal val="#ppt_h"/>
                                              </p:val>
                                            </p:tav>
                                          </p:tavLst>
                                        </p:anim>
                                        <p:anim calcmode="lin" valueType="num">
                                          <p:cBhvr>
                                            <p:cTn id="108" dur="500" fill="hold"/>
                                            <p:tgtEl>
                                              <p:spTgt spid="104"/>
                                            </p:tgtEl>
                                            <p:attrNameLst>
                                              <p:attrName>style.rotation</p:attrName>
                                            </p:attrNameLst>
                                          </p:cBhvr>
                                          <p:tavLst>
                                            <p:tav tm="0">
                                              <p:val>
                                                <p:fltVal val="90"/>
                                              </p:val>
                                            </p:tav>
                                            <p:tav tm="100000">
                                              <p:val>
                                                <p:fltVal val="0"/>
                                              </p:val>
                                            </p:tav>
                                          </p:tavLst>
                                        </p:anim>
                                        <p:animEffect transition="in" filter="fade">
                                          <p:cBhvr>
                                            <p:cTn id="109" dur="500"/>
                                            <p:tgtEl>
                                              <p:spTgt spid="104"/>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102"/>
                                            </p:tgtEl>
                                            <p:attrNameLst>
                                              <p:attrName>style.visibility</p:attrName>
                                            </p:attrNameLst>
                                          </p:cBhvr>
                                          <p:to>
                                            <p:strVal val="visible"/>
                                          </p:to>
                                        </p:set>
                                        <p:animEffect transition="in" filter="wipe(left)">
                                          <p:cBhvr>
                                            <p:cTn id="113" dur="500"/>
                                            <p:tgtEl>
                                              <p:spTgt spid="102"/>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03"/>
                                            </p:tgtEl>
                                            <p:attrNameLst>
                                              <p:attrName>style.visibility</p:attrName>
                                            </p:attrNameLst>
                                          </p:cBhvr>
                                          <p:to>
                                            <p:strVal val="visible"/>
                                          </p:to>
                                        </p:set>
                                        <p:animEffect transition="in" filter="wipe(right)">
                                          <p:cBhvr>
                                            <p:cTn id="116" dur="750"/>
                                            <p:tgtEl>
                                              <p:spTgt spid="103"/>
                                            </p:tgtEl>
                                          </p:cBhvr>
                                        </p:animEffect>
                                      </p:childTnLst>
                                    </p:cTn>
                                  </p:par>
                                </p:childTnLst>
                              </p:cTn>
                            </p:par>
                            <p:par>
                              <p:cTn id="117" fill="hold">
                                <p:stCondLst>
                                  <p:cond delay="9400"/>
                                </p:stCondLst>
                                <p:childTnLst>
                                  <p:par>
                                    <p:cTn id="118" presetID="10" presetClass="entr" presetSubtype="0" fill="hold" grpId="0" nodeType="afterEffect">
                                      <p:stCondLst>
                                        <p:cond delay="0"/>
                                      </p:stCondLst>
                                      <p:childTnLst>
                                        <p:set>
                                          <p:cBhvr>
                                            <p:cTn id="119" dur="1" fill="hold">
                                              <p:stCondLst>
                                                <p:cond delay="0"/>
                                              </p:stCondLst>
                                            </p:cTn>
                                            <p:tgtEl>
                                              <p:spTgt spid="107"/>
                                            </p:tgtEl>
                                            <p:attrNameLst>
                                              <p:attrName>style.visibility</p:attrName>
                                            </p:attrNameLst>
                                          </p:cBhvr>
                                          <p:to>
                                            <p:strVal val="visible"/>
                                          </p:to>
                                        </p:set>
                                        <p:animEffect transition="in" filter="fade">
                                          <p:cBhvr>
                                            <p:cTn id="120"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animBg="1"/>
          <p:bldP spid="69" grpId="0"/>
          <p:bldP spid="70" grpId="0"/>
          <p:bldP spid="74" grpId="0"/>
          <p:bldP spid="75" grpId="0"/>
          <p:bldP spid="88" grpId="0"/>
          <p:bldP spid="89" grpId="0"/>
          <p:bldP spid="102" grpId="0"/>
          <p:bldP spid="103" grpId="0"/>
          <p:bldP spid="10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childTnLst>
                              </p:cTn>
                            </p:par>
                            <p:par>
                              <p:cTn id="8" fill="hold">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400" fill="hold"/>
                                            <p:tgtEl>
                                              <p:spTgt spid="30"/>
                                            </p:tgtEl>
                                            <p:attrNameLst>
                                              <p:attrName>ppt_x</p:attrName>
                                            </p:attrNameLst>
                                          </p:cBhvr>
                                          <p:tavLst>
                                            <p:tav tm="0">
                                              <p:val>
                                                <p:strVal val="0-#ppt_w/2"/>
                                              </p:val>
                                            </p:tav>
                                            <p:tav tm="100000">
                                              <p:val>
                                                <p:strVal val="#ppt_x"/>
                                              </p:val>
                                            </p:tav>
                                          </p:tavLst>
                                        </p:anim>
                                        <p:anim calcmode="lin" valueType="num">
                                          <p:cBhvr additive="base">
                                            <p:cTn id="12" dur="14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1400" fill="hold"/>
                                            <p:tgtEl>
                                              <p:spTgt spid="35"/>
                                            </p:tgtEl>
                                            <p:attrNameLst>
                                              <p:attrName>ppt_x</p:attrName>
                                            </p:attrNameLst>
                                          </p:cBhvr>
                                          <p:tavLst>
                                            <p:tav tm="0">
                                              <p:val>
                                                <p:strVal val="1+#ppt_w/2"/>
                                              </p:val>
                                            </p:tav>
                                            <p:tav tm="100000">
                                              <p:val>
                                                <p:strVal val="#ppt_x"/>
                                              </p:val>
                                            </p:tav>
                                          </p:tavLst>
                                        </p:anim>
                                        <p:anim calcmode="lin" valueType="num">
                                          <p:cBhvr additive="base">
                                            <p:cTn id="16" dur="14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1400" fill="hold"/>
                                            <p:tgtEl>
                                              <p:spTgt spid="45"/>
                                            </p:tgtEl>
                                            <p:attrNameLst>
                                              <p:attrName>ppt_x</p:attrName>
                                            </p:attrNameLst>
                                          </p:cBhvr>
                                          <p:tavLst>
                                            <p:tav tm="0">
                                              <p:val>
                                                <p:strVal val="1+#ppt_w/2"/>
                                              </p:val>
                                            </p:tav>
                                            <p:tav tm="100000">
                                              <p:val>
                                                <p:strVal val="#ppt_x"/>
                                              </p:val>
                                            </p:tav>
                                          </p:tavLst>
                                        </p:anim>
                                        <p:anim calcmode="lin" valueType="num">
                                          <p:cBhvr additive="base">
                                            <p:cTn id="20" dur="1400" fill="hold"/>
                                            <p:tgtEl>
                                              <p:spTgt spid="45"/>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1400" fill="hold"/>
                                            <p:tgtEl>
                                              <p:spTgt spid="50"/>
                                            </p:tgtEl>
                                            <p:attrNameLst>
                                              <p:attrName>ppt_x</p:attrName>
                                            </p:attrNameLst>
                                          </p:cBhvr>
                                          <p:tavLst>
                                            <p:tav tm="0">
                                              <p:val>
                                                <p:strVal val="0-#ppt_w/2"/>
                                              </p:val>
                                            </p:tav>
                                            <p:tav tm="100000">
                                              <p:val>
                                                <p:strVal val="#ppt_x"/>
                                              </p:val>
                                            </p:tav>
                                          </p:tavLst>
                                        </p:anim>
                                        <p:anim calcmode="lin" valueType="num">
                                          <p:cBhvr additive="base">
                                            <p:cTn id="24" dur="14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1400" fill="hold"/>
                                            <p:tgtEl>
                                              <p:spTgt spid="55"/>
                                            </p:tgtEl>
                                            <p:attrNameLst>
                                              <p:attrName>ppt_x</p:attrName>
                                            </p:attrNameLst>
                                          </p:cBhvr>
                                          <p:tavLst>
                                            <p:tav tm="0">
                                              <p:val>
                                                <p:strVal val="1+#ppt_w/2"/>
                                              </p:val>
                                            </p:tav>
                                            <p:tav tm="100000">
                                              <p:val>
                                                <p:strVal val="#ppt_x"/>
                                              </p:val>
                                            </p:tav>
                                          </p:tavLst>
                                        </p:anim>
                                        <p:anim calcmode="lin" valueType="num">
                                          <p:cBhvr additive="base">
                                            <p:cTn id="28" dur="140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400" fill="hold"/>
                                            <p:tgtEl>
                                              <p:spTgt spid="40"/>
                                            </p:tgtEl>
                                            <p:attrNameLst>
                                              <p:attrName>ppt_x</p:attrName>
                                            </p:attrNameLst>
                                          </p:cBhvr>
                                          <p:tavLst>
                                            <p:tav tm="0">
                                              <p:val>
                                                <p:strVal val="0-#ppt_w/2"/>
                                              </p:val>
                                            </p:tav>
                                            <p:tav tm="100000">
                                              <p:val>
                                                <p:strVal val="#ppt_x"/>
                                              </p:val>
                                            </p:tav>
                                          </p:tavLst>
                                        </p:anim>
                                        <p:anim calcmode="lin" valueType="num">
                                          <p:cBhvr additive="base">
                                            <p:cTn id="32" dur="1400" fill="hold"/>
                                            <p:tgtEl>
                                              <p:spTgt spid="40"/>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p:cTn id="36" dur="500" fill="hold"/>
                                            <p:tgtEl>
                                              <p:spTgt spid="60"/>
                                            </p:tgtEl>
                                            <p:attrNameLst>
                                              <p:attrName>ppt_w</p:attrName>
                                            </p:attrNameLst>
                                          </p:cBhvr>
                                          <p:tavLst>
                                            <p:tav tm="0">
                                              <p:val>
                                                <p:fltVal val="0"/>
                                              </p:val>
                                            </p:tav>
                                            <p:tav tm="100000">
                                              <p:val>
                                                <p:strVal val="#ppt_w"/>
                                              </p:val>
                                            </p:tav>
                                          </p:tavLst>
                                        </p:anim>
                                        <p:anim calcmode="lin" valueType="num">
                                          <p:cBhvr>
                                            <p:cTn id="37" dur="500" fill="hold"/>
                                            <p:tgtEl>
                                              <p:spTgt spid="60"/>
                                            </p:tgtEl>
                                            <p:attrNameLst>
                                              <p:attrName>ppt_h</p:attrName>
                                            </p:attrNameLst>
                                          </p:cBhvr>
                                          <p:tavLst>
                                            <p:tav tm="0">
                                              <p:val>
                                                <p:fltVal val="0"/>
                                              </p:val>
                                            </p:tav>
                                            <p:tav tm="100000">
                                              <p:val>
                                                <p:strVal val="#ppt_h"/>
                                              </p:val>
                                            </p:tav>
                                          </p:tavLst>
                                        </p:anim>
                                        <p:anim calcmode="lin" valueType="num">
                                          <p:cBhvr>
                                            <p:cTn id="38" dur="500" fill="hold"/>
                                            <p:tgtEl>
                                              <p:spTgt spid="60"/>
                                            </p:tgtEl>
                                            <p:attrNameLst>
                                              <p:attrName>style.rotation</p:attrName>
                                            </p:attrNameLst>
                                          </p:cBhvr>
                                          <p:tavLst>
                                            <p:tav tm="0">
                                              <p:val>
                                                <p:fltVal val="90"/>
                                              </p:val>
                                            </p:tav>
                                            <p:tav tm="100000">
                                              <p:val>
                                                <p:fltVal val="0"/>
                                              </p:val>
                                            </p:tav>
                                          </p:tavLst>
                                        </p:anim>
                                        <p:animEffect transition="in" filter="fade">
                                          <p:cBhvr>
                                            <p:cTn id="39" dur="500"/>
                                            <p:tgtEl>
                                              <p:spTgt spid="60"/>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left)">
                                          <p:cBhvr>
                                            <p:cTn id="43" dur="500"/>
                                            <p:tgtEl>
                                              <p:spTgt spid="64"/>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right)">
                                          <p:cBhvr>
                                            <p:cTn id="46" dur="750"/>
                                            <p:tgtEl>
                                              <p:spTgt spid="65"/>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68"/>
                                            </p:tgtEl>
                                            <p:attrNameLst>
                                              <p:attrName>style.visibility</p:attrName>
                                            </p:attrNameLst>
                                          </p:cBhvr>
                                          <p:to>
                                            <p:strVal val="visible"/>
                                          </p:to>
                                        </p:set>
                                        <p:anim calcmode="lin" valueType="num">
                                          <p:cBhvr>
                                            <p:cTn id="50" dur="500" fill="hold"/>
                                            <p:tgtEl>
                                              <p:spTgt spid="68"/>
                                            </p:tgtEl>
                                            <p:attrNameLst>
                                              <p:attrName>ppt_w</p:attrName>
                                            </p:attrNameLst>
                                          </p:cBhvr>
                                          <p:tavLst>
                                            <p:tav tm="0">
                                              <p:val>
                                                <p:fltVal val="0"/>
                                              </p:val>
                                            </p:tav>
                                            <p:tav tm="100000">
                                              <p:val>
                                                <p:strVal val="#ppt_w"/>
                                              </p:val>
                                            </p:tav>
                                          </p:tavLst>
                                        </p:anim>
                                        <p:anim calcmode="lin" valueType="num">
                                          <p:cBhvr>
                                            <p:cTn id="51" dur="500" fill="hold"/>
                                            <p:tgtEl>
                                              <p:spTgt spid="68"/>
                                            </p:tgtEl>
                                            <p:attrNameLst>
                                              <p:attrName>ppt_h</p:attrName>
                                            </p:attrNameLst>
                                          </p:cBhvr>
                                          <p:tavLst>
                                            <p:tav tm="0">
                                              <p:val>
                                                <p:fltVal val="0"/>
                                              </p:val>
                                            </p:tav>
                                            <p:tav tm="100000">
                                              <p:val>
                                                <p:strVal val="#ppt_h"/>
                                              </p:val>
                                            </p:tav>
                                          </p:tavLst>
                                        </p:anim>
                                        <p:anim calcmode="lin" valueType="num">
                                          <p:cBhvr>
                                            <p:cTn id="52" dur="500" fill="hold"/>
                                            <p:tgtEl>
                                              <p:spTgt spid="68"/>
                                            </p:tgtEl>
                                            <p:attrNameLst>
                                              <p:attrName>style.rotation</p:attrName>
                                            </p:attrNameLst>
                                          </p:cBhvr>
                                          <p:tavLst>
                                            <p:tav tm="0">
                                              <p:val>
                                                <p:fltVal val="90"/>
                                              </p:val>
                                            </p:tav>
                                            <p:tav tm="100000">
                                              <p:val>
                                                <p:fltVal val="0"/>
                                              </p:val>
                                            </p:tav>
                                          </p:tavLst>
                                        </p:anim>
                                        <p:animEffect transition="in" filter="fade">
                                          <p:cBhvr>
                                            <p:cTn id="53" dur="500"/>
                                            <p:tgtEl>
                                              <p:spTgt spid="68"/>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wipe(left)">
                                          <p:cBhvr>
                                            <p:cTn id="57" dur="500"/>
                                            <p:tgtEl>
                                              <p:spTgt spid="66"/>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wipe(right)">
                                          <p:cBhvr>
                                            <p:cTn id="60" dur="750"/>
                                            <p:tgtEl>
                                              <p:spTgt spid="67"/>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71"/>
                                            </p:tgtEl>
                                            <p:attrNameLst>
                                              <p:attrName>style.visibility</p:attrName>
                                            </p:attrNameLst>
                                          </p:cBhvr>
                                          <p:to>
                                            <p:strVal val="visible"/>
                                          </p:to>
                                        </p:set>
                                        <p:anim calcmode="lin" valueType="num">
                                          <p:cBhvr>
                                            <p:cTn id="64" dur="500" fill="hold"/>
                                            <p:tgtEl>
                                              <p:spTgt spid="71"/>
                                            </p:tgtEl>
                                            <p:attrNameLst>
                                              <p:attrName>ppt_w</p:attrName>
                                            </p:attrNameLst>
                                          </p:cBhvr>
                                          <p:tavLst>
                                            <p:tav tm="0">
                                              <p:val>
                                                <p:fltVal val="0"/>
                                              </p:val>
                                            </p:tav>
                                            <p:tav tm="100000">
                                              <p:val>
                                                <p:strVal val="#ppt_w"/>
                                              </p:val>
                                            </p:tav>
                                          </p:tavLst>
                                        </p:anim>
                                        <p:anim calcmode="lin" valueType="num">
                                          <p:cBhvr>
                                            <p:cTn id="65" dur="500" fill="hold"/>
                                            <p:tgtEl>
                                              <p:spTgt spid="71"/>
                                            </p:tgtEl>
                                            <p:attrNameLst>
                                              <p:attrName>ppt_h</p:attrName>
                                            </p:attrNameLst>
                                          </p:cBhvr>
                                          <p:tavLst>
                                            <p:tav tm="0">
                                              <p:val>
                                                <p:fltVal val="0"/>
                                              </p:val>
                                            </p:tav>
                                            <p:tav tm="100000">
                                              <p:val>
                                                <p:strVal val="#ppt_h"/>
                                              </p:val>
                                            </p:tav>
                                          </p:tavLst>
                                        </p:anim>
                                        <p:anim calcmode="lin" valueType="num">
                                          <p:cBhvr>
                                            <p:cTn id="66" dur="500" fill="hold"/>
                                            <p:tgtEl>
                                              <p:spTgt spid="71"/>
                                            </p:tgtEl>
                                            <p:attrNameLst>
                                              <p:attrName>style.rotation</p:attrName>
                                            </p:attrNameLst>
                                          </p:cBhvr>
                                          <p:tavLst>
                                            <p:tav tm="0">
                                              <p:val>
                                                <p:fltVal val="90"/>
                                              </p:val>
                                            </p:tav>
                                            <p:tav tm="100000">
                                              <p:val>
                                                <p:fltVal val="0"/>
                                              </p:val>
                                            </p:tav>
                                          </p:tavLst>
                                        </p:anim>
                                        <p:animEffect transition="in" filter="fade">
                                          <p:cBhvr>
                                            <p:cTn id="67" dur="500"/>
                                            <p:tgtEl>
                                              <p:spTgt spid="71"/>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70"/>
                                            </p:tgtEl>
                                            <p:attrNameLst>
                                              <p:attrName>style.visibility</p:attrName>
                                            </p:attrNameLst>
                                          </p:cBhvr>
                                          <p:to>
                                            <p:strVal val="visible"/>
                                          </p:to>
                                        </p:set>
                                        <p:animEffect transition="in" filter="wipe(right)">
                                          <p:cBhvr>
                                            <p:cTn id="74" dur="750"/>
                                            <p:tgtEl>
                                              <p:spTgt spid="70"/>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76"/>
                                            </p:tgtEl>
                                            <p:attrNameLst>
                                              <p:attrName>style.visibility</p:attrName>
                                            </p:attrNameLst>
                                          </p:cBhvr>
                                          <p:to>
                                            <p:strVal val="visible"/>
                                          </p:to>
                                        </p:set>
                                        <p:anim calcmode="lin" valueType="num">
                                          <p:cBhvr>
                                            <p:cTn id="78" dur="500" fill="hold"/>
                                            <p:tgtEl>
                                              <p:spTgt spid="76"/>
                                            </p:tgtEl>
                                            <p:attrNameLst>
                                              <p:attrName>ppt_w</p:attrName>
                                            </p:attrNameLst>
                                          </p:cBhvr>
                                          <p:tavLst>
                                            <p:tav tm="0">
                                              <p:val>
                                                <p:fltVal val="0"/>
                                              </p:val>
                                            </p:tav>
                                            <p:tav tm="100000">
                                              <p:val>
                                                <p:strVal val="#ppt_w"/>
                                              </p:val>
                                            </p:tav>
                                          </p:tavLst>
                                        </p:anim>
                                        <p:anim calcmode="lin" valueType="num">
                                          <p:cBhvr>
                                            <p:cTn id="79" dur="500" fill="hold"/>
                                            <p:tgtEl>
                                              <p:spTgt spid="76"/>
                                            </p:tgtEl>
                                            <p:attrNameLst>
                                              <p:attrName>ppt_h</p:attrName>
                                            </p:attrNameLst>
                                          </p:cBhvr>
                                          <p:tavLst>
                                            <p:tav tm="0">
                                              <p:val>
                                                <p:fltVal val="0"/>
                                              </p:val>
                                            </p:tav>
                                            <p:tav tm="100000">
                                              <p:val>
                                                <p:strVal val="#ppt_h"/>
                                              </p:val>
                                            </p:tav>
                                          </p:tavLst>
                                        </p:anim>
                                        <p:anim calcmode="lin" valueType="num">
                                          <p:cBhvr>
                                            <p:cTn id="80" dur="500" fill="hold"/>
                                            <p:tgtEl>
                                              <p:spTgt spid="76"/>
                                            </p:tgtEl>
                                            <p:attrNameLst>
                                              <p:attrName>style.rotation</p:attrName>
                                            </p:attrNameLst>
                                          </p:cBhvr>
                                          <p:tavLst>
                                            <p:tav tm="0">
                                              <p:val>
                                                <p:fltVal val="90"/>
                                              </p:val>
                                            </p:tav>
                                            <p:tav tm="100000">
                                              <p:val>
                                                <p:fltVal val="0"/>
                                              </p:val>
                                            </p:tav>
                                          </p:tavLst>
                                        </p:anim>
                                        <p:animEffect transition="in" filter="fade">
                                          <p:cBhvr>
                                            <p:cTn id="81" dur="500"/>
                                            <p:tgtEl>
                                              <p:spTgt spid="76"/>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74"/>
                                            </p:tgtEl>
                                            <p:attrNameLst>
                                              <p:attrName>style.visibility</p:attrName>
                                            </p:attrNameLst>
                                          </p:cBhvr>
                                          <p:to>
                                            <p:strVal val="visible"/>
                                          </p:to>
                                        </p:set>
                                        <p:animEffect transition="in" filter="wipe(left)">
                                          <p:cBhvr>
                                            <p:cTn id="85" dur="500"/>
                                            <p:tgtEl>
                                              <p:spTgt spid="7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wipe(right)">
                                          <p:cBhvr>
                                            <p:cTn id="88" dur="750"/>
                                            <p:tgtEl>
                                              <p:spTgt spid="75"/>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90"/>
                                            </p:tgtEl>
                                            <p:attrNameLst>
                                              <p:attrName>style.visibility</p:attrName>
                                            </p:attrNameLst>
                                          </p:cBhvr>
                                          <p:to>
                                            <p:strVal val="visible"/>
                                          </p:to>
                                        </p:set>
                                        <p:anim calcmode="lin" valueType="num">
                                          <p:cBhvr>
                                            <p:cTn id="92" dur="500" fill="hold"/>
                                            <p:tgtEl>
                                              <p:spTgt spid="90"/>
                                            </p:tgtEl>
                                            <p:attrNameLst>
                                              <p:attrName>ppt_w</p:attrName>
                                            </p:attrNameLst>
                                          </p:cBhvr>
                                          <p:tavLst>
                                            <p:tav tm="0">
                                              <p:val>
                                                <p:fltVal val="0"/>
                                              </p:val>
                                            </p:tav>
                                            <p:tav tm="100000">
                                              <p:val>
                                                <p:strVal val="#ppt_w"/>
                                              </p:val>
                                            </p:tav>
                                          </p:tavLst>
                                        </p:anim>
                                        <p:anim calcmode="lin" valueType="num">
                                          <p:cBhvr>
                                            <p:cTn id="93" dur="500" fill="hold"/>
                                            <p:tgtEl>
                                              <p:spTgt spid="90"/>
                                            </p:tgtEl>
                                            <p:attrNameLst>
                                              <p:attrName>ppt_h</p:attrName>
                                            </p:attrNameLst>
                                          </p:cBhvr>
                                          <p:tavLst>
                                            <p:tav tm="0">
                                              <p:val>
                                                <p:fltVal val="0"/>
                                              </p:val>
                                            </p:tav>
                                            <p:tav tm="100000">
                                              <p:val>
                                                <p:strVal val="#ppt_h"/>
                                              </p:val>
                                            </p:tav>
                                          </p:tavLst>
                                        </p:anim>
                                        <p:anim calcmode="lin" valueType="num">
                                          <p:cBhvr>
                                            <p:cTn id="94" dur="500" fill="hold"/>
                                            <p:tgtEl>
                                              <p:spTgt spid="90"/>
                                            </p:tgtEl>
                                            <p:attrNameLst>
                                              <p:attrName>style.rotation</p:attrName>
                                            </p:attrNameLst>
                                          </p:cBhvr>
                                          <p:tavLst>
                                            <p:tav tm="0">
                                              <p:val>
                                                <p:fltVal val="90"/>
                                              </p:val>
                                            </p:tav>
                                            <p:tav tm="100000">
                                              <p:val>
                                                <p:fltVal val="0"/>
                                              </p:val>
                                            </p:tav>
                                          </p:tavLst>
                                        </p:anim>
                                        <p:animEffect transition="in" filter="fade">
                                          <p:cBhvr>
                                            <p:cTn id="95" dur="500"/>
                                            <p:tgtEl>
                                              <p:spTgt spid="90"/>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88"/>
                                            </p:tgtEl>
                                            <p:attrNameLst>
                                              <p:attrName>style.visibility</p:attrName>
                                            </p:attrNameLst>
                                          </p:cBhvr>
                                          <p:to>
                                            <p:strVal val="visible"/>
                                          </p:to>
                                        </p:set>
                                        <p:animEffect transition="in" filter="wipe(left)">
                                          <p:cBhvr>
                                            <p:cTn id="99" dur="500"/>
                                            <p:tgtEl>
                                              <p:spTgt spid="88"/>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89"/>
                                            </p:tgtEl>
                                            <p:attrNameLst>
                                              <p:attrName>style.visibility</p:attrName>
                                            </p:attrNameLst>
                                          </p:cBhvr>
                                          <p:to>
                                            <p:strVal val="visible"/>
                                          </p:to>
                                        </p:set>
                                        <p:animEffect transition="in" filter="wipe(right)">
                                          <p:cBhvr>
                                            <p:cTn id="102" dur="750"/>
                                            <p:tgtEl>
                                              <p:spTgt spid="89"/>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104"/>
                                            </p:tgtEl>
                                            <p:attrNameLst>
                                              <p:attrName>style.visibility</p:attrName>
                                            </p:attrNameLst>
                                          </p:cBhvr>
                                          <p:to>
                                            <p:strVal val="visible"/>
                                          </p:to>
                                        </p:set>
                                        <p:anim calcmode="lin" valueType="num">
                                          <p:cBhvr>
                                            <p:cTn id="106" dur="500" fill="hold"/>
                                            <p:tgtEl>
                                              <p:spTgt spid="104"/>
                                            </p:tgtEl>
                                            <p:attrNameLst>
                                              <p:attrName>ppt_w</p:attrName>
                                            </p:attrNameLst>
                                          </p:cBhvr>
                                          <p:tavLst>
                                            <p:tav tm="0">
                                              <p:val>
                                                <p:fltVal val="0"/>
                                              </p:val>
                                            </p:tav>
                                            <p:tav tm="100000">
                                              <p:val>
                                                <p:strVal val="#ppt_w"/>
                                              </p:val>
                                            </p:tav>
                                          </p:tavLst>
                                        </p:anim>
                                        <p:anim calcmode="lin" valueType="num">
                                          <p:cBhvr>
                                            <p:cTn id="107" dur="500" fill="hold"/>
                                            <p:tgtEl>
                                              <p:spTgt spid="104"/>
                                            </p:tgtEl>
                                            <p:attrNameLst>
                                              <p:attrName>ppt_h</p:attrName>
                                            </p:attrNameLst>
                                          </p:cBhvr>
                                          <p:tavLst>
                                            <p:tav tm="0">
                                              <p:val>
                                                <p:fltVal val="0"/>
                                              </p:val>
                                            </p:tav>
                                            <p:tav tm="100000">
                                              <p:val>
                                                <p:strVal val="#ppt_h"/>
                                              </p:val>
                                            </p:tav>
                                          </p:tavLst>
                                        </p:anim>
                                        <p:anim calcmode="lin" valueType="num">
                                          <p:cBhvr>
                                            <p:cTn id="108" dur="500" fill="hold"/>
                                            <p:tgtEl>
                                              <p:spTgt spid="104"/>
                                            </p:tgtEl>
                                            <p:attrNameLst>
                                              <p:attrName>style.rotation</p:attrName>
                                            </p:attrNameLst>
                                          </p:cBhvr>
                                          <p:tavLst>
                                            <p:tav tm="0">
                                              <p:val>
                                                <p:fltVal val="90"/>
                                              </p:val>
                                            </p:tav>
                                            <p:tav tm="100000">
                                              <p:val>
                                                <p:fltVal val="0"/>
                                              </p:val>
                                            </p:tav>
                                          </p:tavLst>
                                        </p:anim>
                                        <p:animEffect transition="in" filter="fade">
                                          <p:cBhvr>
                                            <p:cTn id="109" dur="500"/>
                                            <p:tgtEl>
                                              <p:spTgt spid="104"/>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102"/>
                                            </p:tgtEl>
                                            <p:attrNameLst>
                                              <p:attrName>style.visibility</p:attrName>
                                            </p:attrNameLst>
                                          </p:cBhvr>
                                          <p:to>
                                            <p:strVal val="visible"/>
                                          </p:to>
                                        </p:set>
                                        <p:animEffect transition="in" filter="wipe(left)">
                                          <p:cBhvr>
                                            <p:cTn id="113" dur="500"/>
                                            <p:tgtEl>
                                              <p:spTgt spid="102"/>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03"/>
                                            </p:tgtEl>
                                            <p:attrNameLst>
                                              <p:attrName>style.visibility</p:attrName>
                                            </p:attrNameLst>
                                          </p:cBhvr>
                                          <p:to>
                                            <p:strVal val="visible"/>
                                          </p:to>
                                        </p:set>
                                        <p:animEffect transition="in" filter="wipe(right)">
                                          <p:cBhvr>
                                            <p:cTn id="116" dur="750"/>
                                            <p:tgtEl>
                                              <p:spTgt spid="103"/>
                                            </p:tgtEl>
                                          </p:cBhvr>
                                        </p:animEffect>
                                      </p:childTnLst>
                                    </p:cTn>
                                  </p:par>
                                </p:childTnLst>
                              </p:cTn>
                            </p:par>
                            <p:par>
                              <p:cTn id="117" fill="hold">
                                <p:stCondLst>
                                  <p:cond delay="9400"/>
                                </p:stCondLst>
                                <p:childTnLst>
                                  <p:par>
                                    <p:cTn id="118" presetID="10" presetClass="entr" presetSubtype="0" fill="hold" grpId="0" nodeType="afterEffect">
                                      <p:stCondLst>
                                        <p:cond delay="0"/>
                                      </p:stCondLst>
                                      <p:childTnLst>
                                        <p:set>
                                          <p:cBhvr>
                                            <p:cTn id="119" dur="1" fill="hold">
                                              <p:stCondLst>
                                                <p:cond delay="0"/>
                                              </p:stCondLst>
                                            </p:cTn>
                                            <p:tgtEl>
                                              <p:spTgt spid="107"/>
                                            </p:tgtEl>
                                            <p:attrNameLst>
                                              <p:attrName>style.visibility</p:attrName>
                                            </p:attrNameLst>
                                          </p:cBhvr>
                                          <p:to>
                                            <p:strVal val="visible"/>
                                          </p:to>
                                        </p:set>
                                        <p:animEffect transition="in" filter="fade">
                                          <p:cBhvr>
                                            <p:cTn id="120"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animBg="1"/>
          <p:bldP spid="69" grpId="0"/>
          <p:bldP spid="70" grpId="0"/>
          <p:bldP spid="74" grpId="0"/>
          <p:bldP spid="75" grpId="0"/>
          <p:bldP spid="88" grpId="0"/>
          <p:bldP spid="89" grpId="0"/>
          <p:bldP spid="102" grpId="0"/>
          <p:bldP spid="103" grpId="0"/>
          <p:bldP spid="107"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7565126" y="2225119"/>
            <a:ext cx="502336" cy="324607"/>
          </a:xfrm>
          <a:prstGeom prst="rect">
            <a:avLst/>
          </a:prstGeom>
          <a:noFill/>
        </p:spPr>
        <p:txBody>
          <a:bodyPr wrap="square" lIns="69284" tIns="34641" rIns="69284" bIns="34641"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114" normalizeH="0" baseline="0" noProof="0" dirty="0">
                <a:ln>
                  <a:noFill/>
                </a:ln>
                <a:solidFill>
                  <a:prstClr val="white">
                    <a:lumMod val="50000"/>
                  </a:prstClr>
                </a:solidFill>
                <a:effectLst/>
                <a:uLnTx/>
                <a:uFillTx/>
                <a:latin typeface="Calibri" pitchFamily="34" charset="0"/>
                <a:ea typeface="宋体" charset="-122"/>
                <a:cs typeface="+mn-cs"/>
              </a:rPr>
              <a:t>82%</a:t>
            </a:r>
            <a:endParaRPr kumimoji="0" lang="zh-CN" altLang="en-US" sz="1800" b="0" i="0" u="none" strike="noStrike" kern="1200" cap="none" spc="-114" normalizeH="0" baseline="0" noProof="0" dirty="0">
              <a:ln>
                <a:noFill/>
              </a:ln>
              <a:solidFill>
                <a:prstClr val="white">
                  <a:lumMod val="50000"/>
                </a:prstClr>
              </a:solidFill>
              <a:effectLst/>
              <a:uLnTx/>
              <a:uFillTx/>
              <a:latin typeface="Calibri" pitchFamily="34" charset="0"/>
              <a:ea typeface="宋体" charset="-122"/>
              <a:cs typeface="+mn-cs"/>
            </a:endParaRPr>
          </a:p>
        </p:txBody>
      </p:sp>
      <p:sp>
        <p:nvSpPr>
          <p:cNvPr id="41" name="TextBox 40"/>
          <p:cNvSpPr txBox="1"/>
          <p:nvPr/>
        </p:nvSpPr>
        <p:spPr>
          <a:xfrm>
            <a:off x="6874407" y="2340605"/>
            <a:ext cx="502336" cy="324607"/>
          </a:xfrm>
          <a:prstGeom prst="rect">
            <a:avLst/>
          </a:prstGeom>
          <a:noFill/>
        </p:spPr>
        <p:txBody>
          <a:bodyPr wrap="square" lIns="69284" tIns="34641" rIns="69284" bIns="34641"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114" normalizeH="0" baseline="0" noProof="0" dirty="0">
                <a:ln>
                  <a:noFill/>
                </a:ln>
                <a:solidFill>
                  <a:prstClr val="white">
                    <a:lumMod val="50000"/>
                  </a:prstClr>
                </a:solidFill>
                <a:effectLst/>
                <a:uLnTx/>
                <a:uFillTx/>
                <a:latin typeface="Calibri" pitchFamily="34" charset="0"/>
                <a:ea typeface="宋体" charset="-122"/>
                <a:cs typeface="+mn-cs"/>
              </a:rPr>
              <a:t>73%</a:t>
            </a:r>
            <a:endParaRPr kumimoji="0" lang="zh-CN" altLang="en-US" sz="1800" b="0" i="0" u="none" strike="noStrike" kern="1200" cap="none" spc="-114" normalizeH="0" baseline="0" noProof="0" dirty="0">
              <a:ln>
                <a:noFill/>
              </a:ln>
              <a:solidFill>
                <a:prstClr val="white">
                  <a:lumMod val="50000"/>
                </a:prstClr>
              </a:solidFill>
              <a:effectLst/>
              <a:uLnTx/>
              <a:uFillTx/>
              <a:latin typeface="Calibri" pitchFamily="34" charset="0"/>
              <a:ea typeface="宋体" charset="-122"/>
              <a:cs typeface="+mn-cs"/>
            </a:endParaRPr>
          </a:p>
        </p:txBody>
      </p:sp>
      <p:sp>
        <p:nvSpPr>
          <p:cNvPr id="42" name="TextBox 41"/>
          <p:cNvSpPr txBox="1"/>
          <p:nvPr/>
        </p:nvSpPr>
        <p:spPr>
          <a:xfrm>
            <a:off x="6247054" y="2657319"/>
            <a:ext cx="502336" cy="324607"/>
          </a:xfrm>
          <a:prstGeom prst="rect">
            <a:avLst/>
          </a:prstGeom>
          <a:noFill/>
        </p:spPr>
        <p:txBody>
          <a:bodyPr wrap="square" lIns="69284" tIns="34641" rIns="69284" bIns="34641"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114" normalizeH="0" baseline="0" noProof="0" dirty="0">
                <a:ln>
                  <a:noFill/>
                </a:ln>
                <a:solidFill>
                  <a:prstClr val="white">
                    <a:lumMod val="50000"/>
                  </a:prstClr>
                </a:solidFill>
                <a:effectLst/>
                <a:uLnTx/>
                <a:uFillTx/>
                <a:latin typeface="Calibri" pitchFamily="34" charset="0"/>
                <a:ea typeface="宋体" charset="-122"/>
                <a:cs typeface="+mn-cs"/>
              </a:rPr>
              <a:t>56%</a:t>
            </a:r>
            <a:endParaRPr kumimoji="0" lang="zh-CN" altLang="en-US" sz="1800" b="0" i="0" u="none" strike="noStrike" kern="1200" cap="none" spc="-114" normalizeH="0" baseline="0" noProof="0" dirty="0">
              <a:ln>
                <a:noFill/>
              </a:ln>
              <a:solidFill>
                <a:prstClr val="white">
                  <a:lumMod val="50000"/>
                </a:prstClr>
              </a:solidFill>
              <a:effectLst/>
              <a:uLnTx/>
              <a:uFillTx/>
              <a:latin typeface="Calibri" pitchFamily="34" charset="0"/>
              <a:ea typeface="宋体" charset="-122"/>
              <a:cs typeface="+mn-cs"/>
            </a:endParaRPr>
          </a:p>
        </p:txBody>
      </p:sp>
      <p:sp>
        <p:nvSpPr>
          <p:cNvPr id="43" name="TextBox 42"/>
          <p:cNvSpPr txBox="1"/>
          <p:nvPr/>
        </p:nvSpPr>
        <p:spPr>
          <a:xfrm>
            <a:off x="5689759" y="3023012"/>
            <a:ext cx="502336" cy="324607"/>
          </a:xfrm>
          <a:prstGeom prst="rect">
            <a:avLst/>
          </a:prstGeom>
          <a:noFill/>
        </p:spPr>
        <p:txBody>
          <a:bodyPr wrap="square" lIns="69284" tIns="34641" rIns="69284" bIns="34641"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114" normalizeH="0" baseline="0" noProof="0" dirty="0">
                <a:ln>
                  <a:noFill/>
                </a:ln>
                <a:solidFill>
                  <a:prstClr val="white">
                    <a:lumMod val="50000"/>
                  </a:prstClr>
                </a:solidFill>
                <a:effectLst/>
                <a:uLnTx/>
                <a:uFillTx/>
                <a:latin typeface="Calibri" pitchFamily="34" charset="0"/>
                <a:ea typeface="宋体" charset="-122"/>
                <a:cs typeface="+mn-cs"/>
              </a:rPr>
              <a:t>32%</a:t>
            </a:r>
            <a:endParaRPr kumimoji="0" lang="zh-CN" altLang="en-US" sz="1800" b="0" i="0" u="none" strike="noStrike" kern="1200" cap="none" spc="-114" normalizeH="0" baseline="0" noProof="0" dirty="0">
              <a:ln>
                <a:noFill/>
              </a:ln>
              <a:solidFill>
                <a:prstClr val="white">
                  <a:lumMod val="50000"/>
                </a:prstClr>
              </a:solidFill>
              <a:effectLst/>
              <a:uLnTx/>
              <a:uFillTx/>
              <a:latin typeface="Calibri" pitchFamily="34" charset="0"/>
              <a:ea typeface="宋体" charset="-122"/>
              <a:cs typeface="+mn-cs"/>
            </a:endParaRPr>
          </a:p>
        </p:txBody>
      </p:sp>
      <p:grpSp>
        <p:nvGrpSpPr>
          <p:cNvPr id="44" name="组合 43"/>
          <p:cNvGrpSpPr/>
          <p:nvPr/>
        </p:nvGrpSpPr>
        <p:grpSpPr>
          <a:xfrm rot="5400000" flipH="1">
            <a:off x="6047631" y="2356681"/>
            <a:ext cx="1674944" cy="2159770"/>
            <a:chOff x="8155995" y="3063800"/>
            <a:chExt cx="4110065" cy="2647126"/>
          </a:xfrm>
          <a:effectLst>
            <a:outerShdw blurRad="114300" dist="88900" algn="l" rotWithShape="0">
              <a:prstClr val="black">
                <a:alpha val="22000"/>
              </a:prstClr>
            </a:outerShdw>
          </a:effectLst>
        </p:grpSpPr>
        <p:sp>
          <p:nvSpPr>
            <p:cNvPr id="45" name="矩形 44"/>
            <p:cNvSpPr/>
            <p:nvPr/>
          </p:nvSpPr>
          <p:spPr>
            <a:xfrm>
              <a:off x="8156003" y="3063800"/>
              <a:ext cx="168079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6" name="矩形 45"/>
            <p:cNvSpPr/>
            <p:nvPr/>
          </p:nvSpPr>
          <p:spPr>
            <a:xfrm>
              <a:off x="9889504" y="3063800"/>
              <a:ext cx="2376556"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7" name="矩形 46"/>
            <p:cNvSpPr/>
            <p:nvPr/>
          </p:nvSpPr>
          <p:spPr>
            <a:xfrm>
              <a:off x="8156001" y="3899089"/>
              <a:ext cx="155541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8" name="矩形 47"/>
            <p:cNvSpPr/>
            <p:nvPr/>
          </p:nvSpPr>
          <p:spPr>
            <a:xfrm>
              <a:off x="9763824" y="3899089"/>
              <a:ext cx="2199274"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9" name="矩形 48"/>
            <p:cNvSpPr/>
            <p:nvPr/>
          </p:nvSpPr>
          <p:spPr>
            <a:xfrm>
              <a:off x="8155998" y="4671503"/>
              <a:ext cx="1174131"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50" name="矩形 49"/>
            <p:cNvSpPr/>
            <p:nvPr/>
          </p:nvSpPr>
          <p:spPr>
            <a:xfrm>
              <a:off x="9381625" y="4671501"/>
              <a:ext cx="1660158"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51" name="矩形 50"/>
            <p:cNvSpPr/>
            <p:nvPr/>
          </p:nvSpPr>
          <p:spPr>
            <a:xfrm>
              <a:off x="8155995" y="5378253"/>
              <a:ext cx="81024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52" name="矩形 51"/>
            <p:cNvSpPr/>
            <p:nvPr/>
          </p:nvSpPr>
          <p:spPr>
            <a:xfrm>
              <a:off x="9018774" y="5378259"/>
              <a:ext cx="1145643"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53" name="组合 52"/>
          <p:cNvGrpSpPr/>
          <p:nvPr/>
        </p:nvGrpSpPr>
        <p:grpSpPr>
          <a:xfrm>
            <a:off x="934069" y="2158383"/>
            <a:ext cx="1302758" cy="1137185"/>
            <a:chOff x="1397291" y="3132277"/>
            <a:chExt cx="1948823" cy="1702026"/>
          </a:xfrm>
        </p:grpSpPr>
        <p:grpSp>
          <p:nvGrpSpPr>
            <p:cNvPr id="54" name="组合 53"/>
            <p:cNvGrpSpPr/>
            <p:nvPr/>
          </p:nvGrpSpPr>
          <p:grpSpPr>
            <a:xfrm>
              <a:off x="1397291" y="3132277"/>
              <a:ext cx="1948823" cy="1702026"/>
              <a:chOff x="1511944" y="2420246"/>
              <a:chExt cx="2627152" cy="2294453"/>
            </a:xfrm>
            <a:effectLst>
              <a:outerShdw blurRad="203200" dist="38100" dir="3780000" sx="103000" sy="103000" algn="t" rotWithShape="0">
                <a:prstClr val="black">
                  <a:alpha val="25000"/>
                </a:prstClr>
              </a:outerShdw>
            </a:effectLst>
          </p:grpSpPr>
          <p:sp>
            <p:nvSpPr>
              <p:cNvPr id="5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5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sp>
          <p:nvSpPr>
            <p:cNvPr id="55" name="Freeform 7"/>
            <p:cNvSpPr>
              <a:spLocks/>
            </p:cNvSpPr>
            <p:nvPr/>
          </p:nvSpPr>
          <p:spPr bwMode="auto">
            <a:xfrm>
              <a:off x="1650672" y="3357062"/>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56" name="TextBox 55"/>
            <p:cNvSpPr txBox="1"/>
            <p:nvPr/>
          </p:nvSpPr>
          <p:spPr>
            <a:xfrm>
              <a:off x="1907194" y="3791887"/>
              <a:ext cx="1185538" cy="43761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第一月</a:t>
              </a:r>
            </a:p>
          </p:txBody>
        </p:sp>
      </p:grpSp>
      <p:grpSp>
        <p:nvGrpSpPr>
          <p:cNvPr id="59" name="组合 58"/>
          <p:cNvGrpSpPr/>
          <p:nvPr/>
        </p:nvGrpSpPr>
        <p:grpSpPr>
          <a:xfrm>
            <a:off x="1934062" y="2726975"/>
            <a:ext cx="1302758" cy="1137185"/>
            <a:chOff x="2893203" y="3983290"/>
            <a:chExt cx="1948823" cy="1702026"/>
          </a:xfrm>
        </p:grpSpPr>
        <p:grpSp>
          <p:nvGrpSpPr>
            <p:cNvPr id="60" name="组合 59"/>
            <p:cNvGrpSpPr/>
            <p:nvPr/>
          </p:nvGrpSpPr>
          <p:grpSpPr>
            <a:xfrm>
              <a:off x="2893203" y="3983290"/>
              <a:ext cx="1948823" cy="1702026"/>
              <a:chOff x="1511944" y="2420246"/>
              <a:chExt cx="2627152" cy="2294453"/>
            </a:xfrm>
            <a:effectLst>
              <a:outerShdw blurRad="203200" dist="38100" dir="3780000" sx="103000" sy="103000" algn="t" rotWithShape="0">
                <a:prstClr val="black">
                  <a:alpha val="25000"/>
                </a:prstClr>
              </a:outerShdw>
            </a:effectLst>
          </p:grpSpPr>
          <p:sp>
            <p:nvSpPr>
              <p:cNvPr id="63"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64"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sp>
          <p:nvSpPr>
            <p:cNvPr id="61" name="Freeform 7"/>
            <p:cNvSpPr>
              <a:spLocks/>
            </p:cNvSpPr>
            <p:nvPr/>
          </p:nvSpPr>
          <p:spPr bwMode="auto">
            <a:xfrm>
              <a:off x="3146586" y="418160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62" name="TextBox 61"/>
            <p:cNvSpPr txBox="1"/>
            <p:nvPr/>
          </p:nvSpPr>
          <p:spPr>
            <a:xfrm>
              <a:off x="3317006" y="4568805"/>
              <a:ext cx="1185538" cy="43761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第二月</a:t>
              </a:r>
            </a:p>
          </p:txBody>
        </p:sp>
      </p:grpSp>
      <p:grpSp>
        <p:nvGrpSpPr>
          <p:cNvPr id="65" name="组合 64"/>
          <p:cNvGrpSpPr/>
          <p:nvPr/>
        </p:nvGrpSpPr>
        <p:grpSpPr>
          <a:xfrm>
            <a:off x="2929283" y="2148977"/>
            <a:ext cx="1302758" cy="1137185"/>
            <a:chOff x="4381974" y="3118200"/>
            <a:chExt cx="1948823" cy="1702026"/>
          </a:xfrm>
        </p:grpSpPr>
        <p:grpSp>
          <p:nvGrpSpPr>
            <p:cNvPr id="66" name="组合 65"/>
            <p:cNvGrpSpPr/>
            <p:nvPr/>
          </p:nvGrpSpPr>
          <p:grpSpPr>
            <a:xfrm>
              <a:off x="4381974" y="3118200"/>
              <a:ext cx="1948823" cy="1702026"/>
              <a:chOff x="1511944" y="2420246"/>
              <a:chExt cx="2627152" cy="2294453"/>
            </a:xfrm>
            <a:effectLst>
              <a:outerShdw blurRad="203200" dist="38100" dir="3780000" sx="103000" sy="103000" algn="t" rotWithShape="0">
                <a:prstClr val="black">
                  <a:alpha val="25000"/>
                </a:prstClr>
              </a:outerShdw>
            </a:effectLst>
          </p:grpSpPr>
          <p:sp>
            <p:nvSpPr>
              <p:cNvPr id="6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7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sp>
          <p:nvSpPr>
            <p:cNvPr id="67" name="Freeform 7"/>
            <p:cNvSpPr>
              <a:spLocks/>
            </p:cNvSpPr>
            <p:nvPr/>
          </p:nvSpPr>
          <p:spPr bwMode="auto">
            <a:xfrm>
              <a:off x="4635357" y="331651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3"/>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68" name="TextBox 67"/>
            <p:cNvSpPr txBox="1"/>
            <p:nvPr/>
          </p:nvSpPr>
          <p:spPr>
            <a:xfrm>
              <a:off x="4891878" y="3730069"/>
              <a:ext cx="1185538" cy="43761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第三月</a:t>
              </a:r>
            </a:p>
          </p:txBody>
        </p:sp>
      </p:grpSp>
      <p:grpSp>
        <p:nvGrpSpPr>
          <p:cNvPr id="71" name="组合 70"/>
          <p:cNvGrpSpPr/>
          <p:nvPr/>
        </p:nvGrpSpPr>
        <p:grpSpPr>
          <a:xfrm>
            <a:off x="2925619" y="3306773"/>
            <a:ext cx="1302758" cy="1137185"/>
            <a:chOff x="4376494" y="4851074"/>
            <a:chExt cx="1948823" cy="1702026"/>
          </a:xfrm>
        </p:grpSpPr>
        <p:grpSp>
          <p:nvGrpSpPr>
            <p:cNvPr id="72" name="组合 71"/>
            <p:cNvGrpSpPr/>
            <p:nvPr/>
          </p:nvGrpSpPr>
          <p:grpSpPr>
            <a:xfrm>
              <a:off x="4376494" y="4851074"/>
              <a:ext cx="1948823" cy="1702026"/>
              <a:chOff x="1511944" y="2420246"/>
              <a:chExt cx="2627152" cy="2294453"/>
            </a:xfrm>
            <a:effectLst>
              <a:outerShdw blurRad="203200" dist="38100" dir="3780000" sx="103000" sy="103000" algn="t" rotWithShape="0">
                <a:prstClr val="black">
                  <a:alpha val="25000"/>
                </a:prstClr>
              </a:outerShdw>
            </a:effectLst>
          </p:grpSpPr>
          <p:sp>
            <p:nvSpPr>
              <p:cNvPr id="75"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76"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sp>
          <p:nvSpPr>
            <p:cNvPr id="73" name="Freeform 7"/>
            <p:cNvSpPr>
              <a:spLocks/>
            </p:cNvSpPr>
            <p:nvPr/>
          </p:nvSpPr>
          <p:spPr bwMode="auto">
            <a:xfrm>
              <a:off x="4629876" y="5049394"/>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4"/>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74" name="TextBox 73"/>
            <p:cNvSpPr txBox="1"/>
            <p:nvPr/>
          </p:nvSpPr>
          <p:spPr>
            <a:xfrm>
              <a:off x="4886398" y="5462945"/>
              <a:ext cx="1185538" cy="43761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第四月</a:t>
              </a:r>
            </a:p>
          </p:txBody>
        </p:sp>
      </p:grpSp>
      <p:grpSp>
        <p:nvGrpSpPr>
          <p:cNvPr id="77" name="组合 76"/>
          <p:cNvGrpSpPr/>
          <p:nvPr/>
        </p:nvGrpSpPr>
        <p:grpSpPr>
          <a:xfrm>
            <a:off x="4706903" y="2164078"/>
            <a:ext cx="3656760" cy="2105541"/>
            <a:chOff x="7041153" y="3140803"/>
            <a:chExt cx="5470223" cy="3151364"/>
          </a:xfrm>
        </p:grpSpPr>
        <p:cxnSp>
          <p:nvCxnSpPr>
            <p:cNvPr id="78" name="直接箭头连接符 77"/>
            <p:cNvCxnSpPr/>
            <p:nvPr/>
          </p:nvCxnSpPr>
          <p:spPr>
            <a:xfrm>
              <a:off x="8039682" y="6292167"/>
              <a:ext cx="4471694"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9" name="直接箭头连接符 78"/>
            <p:cNvCxnSpPr/>
            <p:nvPr/>
          </p:nvCxnSpPr>
          <p:spPr>
            <a:xfrm flipV="1">
              <a:off x="8039039" y="3140803"/>
              <a:ext cx="0" cy="313069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7041153" y="3398595"/>
              <a:ext cx="997887" cy="414570"/>
            </a:xfrm>
            <a:prstGeom prst="rect">
              <a:avLst/>
            </a:prstGeom>
            <a:noFill/>
          </p:spPr>
          <p:txBody>
            <a:bodyPr wrap="square" lIns="91431" tIns="45715" rIns="91431" bIns="4571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第四月</a:t>
              </a:r>
            </a:p>
          </p:txBody>
        </p:sp>
        <p:sp>
          <p:nvSpPr>
            <p:cNvPr id="81" name="TextBox 80"/>
            <p:cNvSpPr txBox="1"/>
            <p:nvPr/>
          </p:nvSpPr>
          <p:spPr>
            <a:xfrm>
              <a:off x="7041153" y="4232255"/>
              <a:ext cx="997887" cy="414570"/>
            </a:xfrm>
            <a:prstGeom prst="rect">
              <a:avLst/>
            </a:prstGeom>
            <a:noFill/>
          </p:spPr>
          <p:txBody>
            <a:bodyPr wrap="square" lIns="91431" tIns="45715" rIns="91431" bIns="4571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第三月</a:t>
              </a:r>
            </a:p>
          </p:txBody>
        </p:sp>
        <p:sp>
          <p:nvSpPr>
            <p:cNvPr id="82" name="TextBox 81"/>
            <p:cNvSpPr txBox="1"/>
            <p:nvPr/>
          </p:nvSpPr>
          <p:spPr>
            <a:xfrm>
              <a:off x="7041153" y="5004668"/>
              <a:ext cx="997887" cy="414570"/>
            </a:xfrm>
            <a:prstGeom prst="rect">
              <a:avLst/>
            </a:prstGeom>
            <a:noFill/>
          </p:spPr>
          <p:txBody>
            <a:bodyPr wrap="square" lIns="91431" tIns="45715" rIns="91431" bIns="4571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第二月</a:t>
              </a:r>
            </a:p>
          </p:txBody>
        </p:sp>
        <p:sp>
          <p:nvSpPr>
            <p:cNvPr id="83" name="TextBox 82"/>
            <p:cNvSpPr txBox="1"/>
            <p:nvPr/>
          </p:nvSpPr>
          <p:spPr>
            <a:xfrm>
              <a:off x="7041153" y="5677402"/>
              <a:ext cx="997887" cy="414570"/>
            </a:xfrm>
            <a:prstGeom prst="rect">
              <a:avLst/>
            </a:prstGeom>
            <a:noFill/>
          </p:spPr>
          <p:txBody>
            <a:bodyPr wrap="square" lIns="91431" tIns="45715" rIns="91431" bIns="4571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第一月</a:t>
              </a:r>
            </a:p>
          </p:txBody>
        </p:sp>
      </p:grpSp>
      <p:grpSp>
        <p:nvGrpSpPr>
          <p:cNvPr id="84" name="组合 83"/>
          <p:cNvGrpSpPr/>
          <p:nvPr/>
        </p:nvGrpSpPr>
        <p:grpSpPr>
          <a:xfrm>
            <a:off x="1357015" y="1277991"/>
            <a:ext cx="2184598" cy="789703"/>
            <a:chOff x="6084168" y="1274556"/>
            <a:chExt cx="2317853" cy="814392"/>
          </a:xfrm>
        </p:grpSpPr>
        <p:sp>
          <p:nvSpPr>
            <p:cNvPr id="85" name="TextBox 84"/>
            <p:cNvSpPr txBox="1"/>
            <p:nvPr/>
          </p:nvSpPr>
          <p:spPr>
            <a:xfrm>
              <a:off x="6084168" y="1514664"/>
              <a:ext cx="2317853" cy="574284"/>
            </a:xfrm>
            <a:prstGeom prst="rect">
              <a:avLst/>
            </a:prstGeom>
            <a:noFill/>
          </p:spPr>
          <p:txBody>
            <a:bodyPr wrap="square" lIns="91431" tIns="45715" rIns="91431" bIns="45715"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8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您的内容打在这里，或者通过您的内容打在这里，或者您的内容打在这里，或者您的内容打在这里，</a:t>
              </a:r>
            </a:p>
          </p:txBody>
        </p:sp>
        <p:sp>
          <p:nvSpPr>
            <p:cNvPr id="86" name="TextBox 85"/>
            <p:cNvSpPr txBox="1"/>
            <p:nvPr/>
          </p:nvSpPr>
          <p:spPr>
            <a:xfrm>
              <a:off x="6109640" y="1274556"/>
              <a:ext cx="1008112" cy="293947"/>
            </a:xfrm>
            <a:prstGeom prst="rect">
              <a:avLst/>
            </a:prstGeom>
            <a:noFill/>
          </p:spPr>
          <p:txBody>
            <a:bodyPr wrap="square" lIns="91431" tIns="0" rIns="91431" bIns="0" rtlCol="0" anchor="t">
              <a:spAutoFit/>
            </a:body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添加标题</a:t>
              </a:r>
            </a:p>
          </p:txBody>
        </p:sp>
      </p:grpSp>
      <p:sp>
        <p:nvSpPr>
          <p:cNvPr id="87" name="TextBox 86"/>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Calibri" pitchFamily="34" charset="0"/>
                <a:ea typeface="宋体" charset="-122"/>
                <a:cs typeface="+mn-cs"/>
              </a:rPr>
              <a:t> </a:t>
            </a: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xmlns="" val="4206982645"/>
      </p:ext>
    </p:extLst>
  </p:cSld>
  <p:clrMapOvr>
    <a:masterClrMapping/>
  </p:clrMapOvr>
  <p:transition spd="med" advClick="0" advTm="0">
    <p:pull/>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14:presetBounceEnd="48000">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14:bounceEnd="48000">
                                          <p:cBhvr additive="base">
                                            <p:cTn id="7" dur="1500" fill="hold"/>
                                            <p:tgtEl>
                                              <p:spTgt spid="53"/>
                                            </p:tgtEl>
                                            <p:attrNameLst>
                                              <p:attrName>ppt_x</p:attrName>
                                            </p:attrNameLst>
                                          </p:cBhvr>
                                          <p:tavLst>
                                            <p:tav tm="0">
                                              <p:val>
                                                <p:strVal val="0-#ppt_w/2"/>
                                              </p:val>
                                            </p:tav>
                                            <p:tav tm="100000">
                                              <p:val>
                                                <p:strVal val="#ppt_x"/>
                                              </p:val>
                                            </p:tav>
                                          </p:tavLst>
                                        </p:anim>
                                        <p:anim calcmode="lin" valueType="num" p14:bounceEnd="48000">
                                          <p:cBhvr additive="base">
                                            <p:cTn id="8" dur="1500" fill="hold"/>
                                            <p:tgtEl>
                                              <p:spTgt spid="53"/>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14:presetBounceEnd="48000">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14:bounceEnd="48000">
                                          <p:cBhvr additive="base">
                                            <p:cTn id="11" dur="1500" fill="hold"/>
                                            <p:tgtEl>
                                              <p:spTgt spid="59"/>
                                            </p:tgtEl>
                                            <p:attrNameLst>
                                              <p:attrName>ppt_x</p:attrName>
                                            </p:attrNameLst>
                                          </p:cBhvr>
                                          <p:tavLst>
                                            <p:tav tm="0">
                                              <p:val>
                                                <p:strVal val="0-#ppt_w/2"/>
                                              </p:val>
                                            </p:tav>
                                            <p:tav tm="100000">
                                              <p:val>
                                                <p:strVal val="#ppt_x"/>
                                              </p:val>
                                            </p:tav>
                                          </p:tavLst>
                                        </p:anim>
                                        <p:anim calcmode="lin" valueType="num" p14:bounceEnd="48000">
                                          <p:cBhvr additive="base">
                                            <p:cTn id="12" dur="1500" fill="hold"/>
                                            <p:tgtEl>
                                              <p:spTgt spid="59"/>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14:presetBounceEnd="48000">
                                      <p:stCondLst>
                                        <p:cond delay="0"/>
                                      </p:stCondLst>
                                      <p:childTnLst>
                                        <p:set>
                                          <p:cBhvr>
                                            <p:cTn id="14" dur="1" fill="hold">
                                              <p:stCondLst>
                                                <p:cond delay="0"/>
                                              </p:stCondLst>
                                            </p:cTn>
                                            <p:tgtEl>
                                              <p:spTgt spid="65"/>
                                            </p:tgtEl>
                                            <p:attrNameLst>
                                              <p:attrName>style.visibility</p:attrName>
                                            </p:attrNameLst>
                                          </p:cBhvr>
                                          <p:to>
                                            <p:strVal val="visible"/>
                                          </p:to>
                                        </p:set>
                                        <p:anim calcmode="lin" valueType="num" p14:bounceEnd="48000">
                                          <p:cBhvr additive="base">
                                            <p:cTn id="15" dur="1500" fill="hold"/>
                                            <p:tgtEl>
                                              <p:spTgt spid="65"/>
                                            </p:tgtEl>
                                            <p:attrNameLst>
                                              <p:attrName>ppt_x</p:attrName>
                                            </p:attrNameLst>
                                          </p:cBhvr>
                                          <p:tavLst>
                                            <p:tav tm="0">
                                              <p:val>
                                                <p:strVal val="1+#ppt_w/2"/>
                                              </p:val>
                                            </p:tav>
                                            <p:tav tm="100000">
                                              <p:val>
                                                <p:strVal val="#ppt_x"/>
                                              </p:val>
                                            </p:tav>
                                          </p:tavLst>
                                        </p:anim>
                                        <p:anim calcmode="lin" valueType="num" p14:bounceEnd="48000">
                                          <p:cBhvr additive="base">
                                            <p:cTn id="16" dur="1500" fill="hold"/>
                                            <p:tgtEl>
                                              <p:spTgt spid="65"/>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14:presetBounceEnd="48000">
                                      <p:stCondLst>
                                        <p:cond delay="0"/>
                                      </p:stCondLst>
                                      <p:childTnLst>
                                        <p:set>
                                          <p:cBhvr>
                                            <p:cTn id="18" dur="1" fill="hold">
                                              <p:stCondLst>
                                                <p:cond delay="0"/>
                                              </p:stCondLst>
                                            </p:cTn>
                                            <p:tgtEl>
                                              <p:spTgt spid="71"/>
                                            </p:tgtEl>
                                            <p:attrNameLst>
                                              <p:attrName>style.visibility</p:attrName>
                                            </p:attrNameLst>
                                          </p:cBhvr>
                                          <p:to>
                                            <p:strVal val="visible"/>
                                          </p:to>
                                        </p:set>
                                        <p:anim calcmode="lin" valueType="num" p14:bounceEnd="48000">
                                          <p:cBhvr additive="base">
                                            <p:cTn id="19" dur="1500" fill="hold"/>
                                            <p:tgtEl>
                                              <p:spTgt spid="71"/>
                                            </p:tgtEl>
                                            <p:attrNameLst>
                                              <p:attrName>ppt_x</p:attrName>
                                            </p:attrNameLst>
                                          </p:cBhvr>
                                          <p:tavLst>
                                            <p:tav tm="0">
                                              <p:val>
                                                <p:strVal val="1+#ppt_w/2"/>
                                              </p:val>
                                            </p:tav>
                                            <p:tav tm="100000">
                                              <p:val>
                                                <p:strVal val="#ppt_x"/>
                                              </p:val>
                                            </p:tav>
                                          </p:tavLst>
                                        </p:anim>
                                        <p:anim calcmode="lin" valueType="num" p14:bounceEnd="48000">
                                          <p:cBhvr additive="base">
                                            <p:cTn id="20" dur="1500" fill="hold"/>
                                            <p:tgtEl>
                                              <p:spTgt spid="71"/>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84"/>
                                            </p:tgtEl>
                                            <p:attrNameLst>
                                              <p:attrName>style.visibility</p:attrName>
                                            </p:attrNameLst>
                                          </p:cBhvr>
                                          <p:to>
                                            <p:strVal val="visible"/>
                                          </p:to>
                                        </p:set>
                                        <p:animEffect transition="in" filter="fade">
                                          <p:cBhvr>
                                            <p:cTn id="24" dur="1000"/>
                                            <p:tgtEl>
                                              <p:spTgt spid="84"/>
                                            </p:tgtEl>
                                          </p:cBhvr>
                                        </p:animEffect>
                                        <p:anim calcmode="lin" valueType="num">
                                          <p:cBhvr>
                                            <p:cTn id="25" dur="1000" fill="hold"/>
                                            <p:tgtEl>
                                              <p:spTgt spid="84"/>
                                            </p:tgtEl>
                                            <p:attrNameLst>
                                              <p:attrName>ppt_x</p:attrName>
                                            </p:attrNameLst>
                                          </p:cBhvr>
                                          <p:tavLst>
                                            <p:tav tm="0">
                                              <p:val>
                                                <p:strVal val="#ppt_x"/>
                                              </p:val>
                                            </p:tav>
                                            <p:tav tm="100000">
                                              <p:val>
                                                <p:strVal val="#ppt_x"/>
                                              </p:val>
                                            </p:tav>
                                          </p:tavLst>
                                        </p:anim>
                                        <p:anim calcmode="lin" valueType="num">
                                          <p:cBhvr>
                                            <p:cTn id="26" dur="1000" fill="hold"/>
                                            <p:tgtEl>
                                              <p:spTgt spid="84"/>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77"/>
                                            </p:tgtEl>
                                            <p:attrNameLst>
                                              <p:attrName>style.visibility</p:attrName>
                                            </p:attrNameLst>
                                          </p:cBhvr>
                                          <p:to>
                                            <p:strVal val="visible"/>
                                          </p:to>
                                        </p:set>
                                        <p:animEffect transition="in" filter="wipe(left)">
                                          <p:cBhvr>
                                            <p:cTn id="30" dur="500"/>
                                            <p:tgtEl>
                                              <p:spTgt spid="77"/>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wipe(down)">
                                          <p:cBhvr>
                                            <p:cTn id="34" dur="500"/>
                                            <p:tgtEl>
                                              <p:spTgt spid="44"/>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200"/>
                                            <p:tgtEl>
                                              <p:spTgt spid="43"/>
                                            </p:tgtEl>
                                          </p:cBhvr>
                                        </p:animEffect>
                                      </p:childTnLst>
                                    </p:cTn>
                                  </p:par>
                                </p:childTnLst>
                              </p:cTn>
                            </p:par>
                            <p:par>
                              <p:cTn id="39" fill="hold">
                                <p:stCondLst>
                                  <p:cond delay="3700"/>
                                </p:stCondLst>
                                <p:childTnLst>
                                  <p:par>
                                    <p:cTn id="40" presetID="10" presetClass="entr" presetSubtype="0" fill="hold" grpId="0" nodeType="after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200"/>
                                            <p:tgtEl>
                                              <p:spTgt spid="42"/>
                                            </p:tgtEl>
                                          </p:cBhvr>
                                        </p:animEffect>
                                      </p:childTnLst>
                                    </p:cTn>
                                  </p:par>
                                </p:childTnLst>
                              </p:cTn>
                            </p:par>
                            <p:par>
                              <p:cTn id="43" fill="hold">
                                <p:stCondLst>
                                  <p:cond delay="3900"/>
                                </p:stCondLst>
                                <p:childTnLst>
                                  <p:par>
                                    <p:cTn id="44" presetID="10" presetClass="entr" presetSubtype="0" fill="hold" grpId="0"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200"/>
                                            <p:tgtEl>
                                              <p:spTgt spid="41"/>
                                            </p:tgtEl>
                                          </p:cBhvr>
                                        </p:animEffect>
                                      </p:childTnLst>
                                    </p:cTn>
                                  </p:par>
                                </p:childTnLst>
                              </p:cTn>
                            </p:par>
                            <p:par>
                              <p:cTn id="47" fill="hold">
                                <p:stCondLst>
                                  <p:cond delay="4100"/>
                                </p:stCondLst>
                                <p:childTnLst>
                                  <p:par>
                                    <p:cTn id="48" presetID="10" presetClass="entr" presetSubtype="0" fill="hold" grpId="0" nodeType="after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200"/>
                                            <p:tgtEl>
                                              <p:spTgt spid="40"/>
                                            </p:tgtEl>
                                          </p:cBhvr>
                                        </p:animEffect>
                                      </p:childTnLst>
                                    </p:cTn>
                                  </p:par>
                                </p:childTnLst>
                              </p:cTn>
                            </p:par>
                            <p:par>
                              <p:cTn id="51" fill="hold">
                                <p:stCondLst>
                                  <p:cond delay="4300"/>
                                </p:stCondLst>
                                <p:childTnLst>
                                  <p:par>
                                    <p:cTn id="52" presetID="10" presetClass="entr" presetSubtype="0" fill="hold" grpId="0" nodeType="afterEffect">
                                      <p:stCondLst>
                                        <p:cond delay="0"/>
                                      </p:stCondLst>
                                      <p:childTnLst>
                                        <p:set>
                                          <p:cBhvr>
                                            <p:cTn id="53" dur="1" fill="hold">
                                              <p:stCondLst>
                                                <p:cond delay="0"/>
                                              </p:stCondLst>
                                            </p:cTn>
                                            <p:tgtEl>
                                              <p:spTgt spid="87"/>
                                            </p:tgtEl>
                                            <p:attrNameLst>
                                              <p:attrName>style.visibility</p:attrName>
                                            </p:attrNameLst>
                                          </p:cBhvr>
                                          <p:to>
                                            <p:strVal val="visible"/>
                                          </p:to>
                                        </p:set>
                                        <p:animEffect transition="in" filter="fade">
                                          <p:cBhvr>
                                            <p:cTn id="54"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8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1500" fill="hold"/>
                                            <p:tgtEl>
                                              <p:spTgt spid="53"/>
                                            </p:tgtEl>
                                            <p:attrNameLst>
                                              <p:attrName>ppt_x</p:attrName>
                                            </p:attrNameLst>
                                          </p:cBhvr>
                                          <p:tavLst>
                                            <p:tav tm="0">
                                              <p:val>
                                                <p:strVal val="0-#ppt_w/2"/>
                                              </p:val>
                                            </p:tav>
                                            <p:tav tm="100000">
                                              <p:val>
                                                <p:strVal val="#ppt_x"/>
                                              </p:val>
                                            </p:tav>
                                          </p:tavLst>
                                        </p:anim>
                                        <p:anim calcmode="lin" valueType="num">
                                          <p:cBhvr additive="base">
                                            <p:cTn id="8" dur="1500" fill="hold"/>
                                            <p:tgtEl>
                                              <p:spTgt spid="53"/>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cBhvr additive="base">
                                            <p:cTn id="11" dur="1500" fill="hold"/>
                                            <p:tgtEl>
                                              <p:spTgt spid="59"/>
                                            </p:tgtEl>
                                            <p:attrNameLst>
                                              <p:attrName>ppt_x</p:attrName>
                                            </p:attrNameLst>
                                          </p:cBhvr>
                                          <p:tavLst>
                                            <p:tav tm="0">
                                              <p:val>
                                                <p:strVal val="0-#ppt_w/2"/>
                                              </p:val>
                                            </p:tav>
                                            <p:tav tm="100000">
                                              <p:val>
                                                <p:strVal val="#ppt_x"/>
                                              </p:val>
                                            </p:tav>
                                          </p:tavLst>
                                        </p:anim>
                                        <p:anim calcmode="lin" valueType="num">
                                          <p:cBhvr additive="base">
                                            <p:cTn id="12" dur="1500" fill="hold"/>
                                            <p:tgtEl>
                                              <p:spTgt spid="59"/>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stCondLst>
                                        <p:cond delay="0"/>
                                      </p:stCondLst>
                                      <p:childTnLst>
                                        <p:set>
                                          <p:cBhvr>
                                            <p:cTn id="14" dur="1" fill="hold">
                                              <p:stCondLst>
                                                <p:cond delay="0"/>
                                              </p:stCondLst>
                                            </p:cTn>
                                            <p:tgtEl>
                                              <p:spTgt spid="65"/>
                                            </p:tgtEl>
                                            <p:attrNameLst>
                                              <p:attrName>style.visibility</p:attrName>
                                            </p:attrNameLst>
                                          </p:cBhvr>
                                          <p:to>
                                            <p:strVal val="visible"/>
                                          </p:to>
                                        </p:set>
                                        <p:anim calcmode="lin" valueType="num">
                                          <p:cBhvr additive="base">
                                            <p:cTn id="15" dur="1500" fill="hold"/>
                                            <p:tgtEl>
                                              <p:spTgt spid="65"/>
                                            </p:tgtEl>
                                            <p:attrNameLst>
                                              <p:attrName>ppt_x</p:attrName>
                                            </p:attrNameLst>
                                          </p:cBhvr>
                                          <p:tavLst>
                                            <p:tav tm="0">
                                              <p:val>
                                                <p:strVal val="1+#ppt_w/2"/>
                                              </p:val>
                                            </p:tav>
                                            <p:tav tm="100000">
                                              <p:val>
                                                <p:strVal val="#ppt_x"/>
                                              </p:val>
                                            </p:tav>
                                          </p:tavLst>
                                        </p:anim>
                                        <p:anim calcmode="lin" valueType="num">
                                          <p:cBhvr additive="base">
                                            <p:cTn id="16" dur="1500" fill="hold"/>
                                            <p:tgtEl>
                                              <p:spTgt spid="65"/>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stCondLst>
                                        <p:cond delay="0"/>
                                      </p:stCondLst>
                                      <p:childTnLst>
                                        <p:set>
                                          <p:cBhvr>
                                            <p:cTn id="18" dur="1" fill="hold">
                                              <p:stCondLst>
                                                <p:cond delay="0"/>
                                              </p:stCondLst>
                                            </p:cTn>
                                            <p:tgtEl>
                                              <p:spTgt spid="71"/>
                                            </p:tgtEl>
                                            <p:attrNameLst>
                                              <p:attrName>style.visibility</p:attrName>
                                            </p:attrNameLst>
                                          </p:cBhvr>
                                          <p:to>
                                            <p:strVal val="visible"/>
                                          </p:to>
                                        </p:set>
                                        <p:anim calcmode="lin" valueType="num">
                                          <p:cBhvr additive="base">
                                            <p:cTn id="19" dur="1500" fill="hold"/>
                                            <p:tgtEl>
                                              <p:spTgt spid="71"/>
                                            </p:tgtEl>
                                            <p:attrNameLst>
                                              <p:attrName>ppt_x</p:attrName>
                                            </p:attrNameLst>
                                          </p:cBhvr>
                                          <p:tavLst>
                                            <p:tav tm="0">
                                              <p:val>
                                                <p:strVal val="1+#ppt_w/2"/>
                                              </p:val>
                                            </p:tav>
                                            <p:tav tm="100000">
                                              <p:val>
                                                <p:strVal val="#ppt_x"/>
                                              </p:val>
                                            </p:tav>
                                          </p:tavLst>
                                        </p:anim>
                                        <p:anim calcmode="lin" valueType="num">
                                          <p:cBhvr additive="base">
                                            <p:cTn id="20" dur="1500" fill="hold"/>
                                            <p:tgtEl>
                                              <p:spTgt spid="71"/>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84"/>
                                            </p:tgtEl>
                                            <p:attrNameLst>
                                              <p:attrName>style.visibility</p:attrName>
                                            </p:attrNameLst>
                                          </p:cBhvr>
                                          <p:to>
                                            <p:strVal val="visible"/>
                                          </p:to>
                                        </p:set>
                                        <p:animEffect transition="in" filter="fade">
                                          <p:cBhvr>
                                            <p:cTn id="24" dur="1000"/>
                                            <p:tgtEl>
                                              <p:spTgt spid="84"/>
                                            </p:tgtEl>
                                          </p:cBhvr>
                                        </p:animEffect>
                                        <p:anim calcmode="lin" valueType="num">
                                          <p:cBhvr>
                                            <p:cTn id="25" dur="1000" fill="hold"/>
                                            <p:tgtEl>
                                              <p:spTgt spid="84"/>
                                            </p:tgtEl>
                                            <p:attrNameLst>
                                              <p:attrName>ppt_x</p:attrName>
                                            </p:attrNameLst>
                                          </p:cBhvr>
                                          <p:tavLst>
                                            <p:tav tm="0">
                                              <p:val>
                                                <p:strVal val="#ppt_x"/>
                                              </p:val>
                                            </p:tav>
                                            <p:tav tm="100000">
                                              <p:val>
                                                <p:strVal val="#ppt_x"/>
                                              </p:val>
                                            </p:tav>
                                          </p:tavLst>
                                        </p:anim>
                                        <p:anim calcmode="lin" valueType="num">
                                          <p:cBhvr>
                                            <p:cTn id="26" dur="1000" fill="hold"/>
                                            <p:tgtEl>
                                              <p:spTgt spid="84"/>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77"/>
                                            </p:tgtEl>
                                            <p:attrNameLst>
                                              <p:attrName>style.visibility</p:attrName>
                                            </p:attrNameLst>
                                          </p:cBhvr>
                                          <p:to>
                                            <p:strVal val="visible"/>
                                          </p:to>
                                        </p:set>
                                        <p:animEffect transition="in" filter="wipe(left)">
                                          <p:cBhvr>
                                            <p:cTn id="30" dur="500"/>
                                            <p:tgtEl>
                                              <p:spTgt spid="77"/>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wipe(down)">
                                          <p:cBhvr>
                                            <p:cTn id="34" dur="500"/>
                                            <p:tgtEl>
                                              <p:spTgt spid="44"/>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200"/>
                                            <p:tgtEl>
                                              <p:spTgt spid="43"/>
                                            </p:tgtEl>
                                          </p:cBhvr>
                                        </p:animEffect>
                                      </p:childTnLst>
                                    </p:cTn>
                                  </p:par>
                                </p:childTnLst>
                              </p:cTn>
                            </p:par>
                            <p:par>
                              <p:cTn id="39" fill="hold">
                                <p:stCondLst>
                                  <p:cond delay="3700"/>
                                </p:stCondLst>
                                <p:childTnLst>
                                  <p:par>
                                    <p:cTn id="40" presetID="10" presetClass="entr" presetSubtype="0" fill="hold" grpId="0" nodeType="after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200"/>
                                            <p:tgtEl>
                                              <p:spTgt spid="42"/>
                                            </p:tgtEl>
                                          </p:cBhvr>
                                        </p:animEffect>
                                      </p:childTnLst>
                                    </p:cTn>
                                  </p:par>
                                </p:childTnLst>
                              </p:cTn>
                            </p:par>
                            <p:par>
                              <p:cTn id="43" fill="hold">
                                <p:stCondLst>
                                  <p:cond delay="3900"/>
                                </p:stCondLst>
                                <p:childTnLst>
                                  <p:par>
                                    <p:cTn id="44" presetID="10" presetClass="entr" presetSubtype="0" fill="hold" grpId="0"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200"/>
                                            <p:tgtEl>
                                              <p:spTgt spid="41"/>
                                            </p:tgtEl>
                                          </p:cBhvr>
                                        </p:animEffect>
                                      </p:childTnLst>
                                    </p:cTn>
                                  </p:par>
                                </p:childTnLst>
                              </p:cTn>
                            </p:par>
                            <p:par>
                              <p:cTn id="47" fill="hold">
                                <p:stCondLst>
                                  <p:cond delay="4100"/>
                                </p:stCondLst>
                                <p:childTnLst>
                                  <p:par>
                                    <p:cTn id="48" presetID="10" presetClass="entr" presetSubtype="0" fill="hold" grpId="0" nodeType="after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200"/>
                                            <p:tgtEl>
                                              <p:spTgt spid="40"/>
                                            </p:tgtEl>
                                          </p:cBhvr>
                                        </p:animEffect>
                                      </p:childTnLst>
                                    </p:cTn>
                                  </p:par>
                                </p:childTnLst>
                              </p:cTn>
                            </p:par>
                            <p:par>
                              <p:cTn id="51" fill="hold">
                                <p:stCondLst>
                                  <p:cond delay="4300"/>
                                </p:stCondLst>
                                <p:childTnLst>
                                  <p:par>
                                    <p:cTn id="52" presetID="10" presetClass="entr" presetSubtype="0" fill="hold" grpId="0" nodeType="afterEffect">
                                      <p:stCondLst>
                                        <p:cond delay="0"/>
                                      </p:stCondLst>
                                      <p:childTnLst>
                                        <p:set>
                                          <p:cBhvr>
                                            <p:cTn id="53" dur="1" fill="hold">
                                              <p:stCondLst>
                                                <p:cond delay="0"/>
                                              </p:stCondLst>
                                            </p:cTn>
                                            <p:tgtEl>
                                              <p:spTgt spid="87"/>
                                            </p:tgtEl>
                                            <p:attrNameLst>
                                              <p:attrName>style.visibility</p:attrName>
                                            </p:attrNameLst>
                                          </p:cBhvr>
                                          <p:to>
                                            <p:strVal val="visible"/>
                                          </p:to>
                                        </p:set>
                                        <p:animEffect transition="in" filter="fade">
                                          <p:cBhvr>
                                            <p:cTn id="54"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87"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904733" y="3435846"/>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p>
        </p:txBody>
      </p:sp>
      <p:sp>
        <p:nvSpPr>
          <p:cNvPr id="28" name="TextBox 27"/>
          <p:cNvSpPr txBox="1"/>
          <p:nvPr/>
        </p:nvSpPr>
        <p:spPr>
          <a:xfrm>
            <a:off x="2912509" y="3435846"/>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p>
        </p:txBody>
      </p:sp>
      <p:sp>
        <p:nvSpPr>
          <p:cNvPr id="29" name="TextBox 28"/>
          <p:cNvSpPr txBox="1"/>
          <p:nvPr/>
        </p:nvSpPr>
        <p:spPr>
          <a:xfrm>
            <a:off x="4907111" y="3443811"/>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p>
        </p:txBody>
      </p:sp>
      <p:sp>
        <p:nvSpPr>
          <p:cNvPr id="30" name="TextBox 29"/>
          <p:cNvSpPr txBox="1"/>
          <p:nvPr/>
        </p:nvSpPr>
        <p:spPr>
          <a:xfrm>
            <a:off x="6870379" y="3443811"/>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p>
        </p:txBody>
      </p:sp>
      <p:sp>
        <p:nvSpPr>
          <p:cNvPr id="31" name="燕尾形箭头 30"/>
          <p:cNvSpPr/>
          <p:nvPr/>
        </p:nvSpPr>
        <p:spPr>
          <a:xfrm>
            <a:off x="467544" y="2283718"/>
            <a:ext cx="8208912" cy="228600"/>
          </a:xfrm>
          <a:prstGeom prst="notch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32" name="组合 31"/>
          <p:cNvGrpSpPr/>
          <p:nvPr/>
        </p:nvGrpSpPr>
        <p:grpSpPr>
          <a:xfrm>
            <a:off x="783076" y="1491630"/>
            <a:ext cx="1697385" cy="1697385"/>
            <a:chOff x="1278794" y="3334906"/>
            <a:chExt cx="914014" cy="914014"/>
          </a:xfrm>
        </p:grpSpPr>
        <p:grpSp>
          <p:nvGrpSpPr>
            <p:cNvPr id="33" name="组合 32"/>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black"/>
                  </a:solidFill>
                  <a:effectLst/>
                  <a:uLnTx/>
                  <a:uFillTx/>
                  <a:latin typeface="Calibri"/>
                  <a:ea typeface="微软雅黑"/>
                  <a:cs typeface="+mn-cs"/>
                </a:endParaRPr>
              </a:p>
            </p:txBody>
          </p:sp>
          <p:sp>
            <p:nvSpPr>
              <p:cNvPr id="36" name="椭圆 3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34" name="TextBox 33"/>
            <p:cNvSpPr txBox="1"/>
            <p:nvPr/>
          </p:nvSpPr>
          <p:spPr>
            <a:xfrm>
              <a:off x="1477940" y="3742514"/>
              <a:ext cx="513771" cy="17401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第一阶段</a:t>
              </a:r>
              <a:endParaRPr kumimoji="0" lang="zh-CN" altLang="en-US" sz="15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grpSp>
        <p:nvGrpSpPr>
          <p:cNvPr id="37" name="组合 36"/>
          <p:cNvGrpSpPr/>
          <p:nvPr/>
        </p:nvGrpSpPr>
        <p:grpSpPr>
          <a:xfrm>
            <a:off x="2746134" y="1495340"/>
            <a:ext cx="1697385" cy="1697385"/>
            <a:chOff x="1278794" y="3334906"/>
            <a:chExt cx="914014" cy="914014"/>
          </a:xfrm>
        </p:grpSpPr>
        <p:grpSp>
          <p:nvGrpSpPr>
            <p:cNvPr id="38" name="组合 37"/>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black"/>
                  </a:solidFill>
                  <a:effectLst/>
                  <a:uLnTx/>
                  <a:uFillTx/>
                  <a:latin typeface="Calibri"/>
                  <a:ea typeface="微软雅黑"/>
                  <a:cs typeface="+mn-cs"/>
                </a:endParaRPr>
              </a:p>
            </p:txBody>
          </p:sp>
          <p:sp>
            <p:nvSpPr>
              <p:cNvPr id="41" name="椭圆 4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39" name="TextBox 38"/>
            <p:cNvSpPr txBox="1"/>
            <p:nvPr/>
          </p:nvSpPr>
          <p:spPr>
            <a:xfrm>
              <a:off x="1477940" y="3740516"/>
              <a:ext cx="513771" cy="17401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smtClean="0">
                  <a:ln>
                    <a:noFill/>
                  </a:ln>
                  <a:solidFill>
                    <a:srgbClr val="00B0F0"/>
                  </a:solidFill>
                  <a:effectLst/>
                  <a:uLnTx/>
                  <a:uFillTx/>
                  <a:latin typeface="微软雅黑" pitchFamily="34" charset="-122"/>
                  <a:ea typeface="微软雅黑" pitchFamily="34" charset="-122"/>
                  <a:cs typeface="+mn-cs"/>
                </a:rPr>
                <a:t>第二阶段</a:t>
              </a:r>
              <a:endParaRPr kumimoji="0" lang="zh-CN" altLang="en-US" sz="1500" b="1" i="0" u="none" strike="noStrike" kern="1200" cap="none" spc="0" normalizeH="0" baseline="0" noProof="0" dirty="0">
                <a:ln>
                  <a:noFill/>
                </a:ln>
                <a:solidFill>
                  <a:srgbClr val="00B0F0"/>
                </a:solidFill>
                <a:effectLst/>
                <a:uLnTx/>
                <a:uFillTx/>
                <a:latin typeface="微软雅黑" pitchFamily="34" charset="-122"/>
                <a:ea typeface="微软雅黑" pitchFamily="34" charset="-122"/>
                <a:cs typeface="+mn-cs"/>
              </a:endParaRPr>
            </a:p>
          </p:txBody>
        </p:sp>
      </p:grpSp>
      <p:grpSp>
        <p:nvGrpSpPr>
          <p:cNvPr id="42" name="组合 41"/>
          <p:cNvGrpSpPr/>
          <p:nvPr/>
        </p:nvGrpSpPr>
        <p:grpSpPr>
          <a:xfrm>
            <a:off x="4688516" y="1491630"/>
            <a:ext cx="1697385" cy="1697385"/>
            <a:chOff x="1278794" y="3334906"/>
            <a:chExt cx="914014" cy="914014"/>
          </a:xfrm>
        </p:grpSpPr>
        <p:grpSp>
          <p:nvGrpSpPr>
            <p:cNvPr id="43" name="组合 42"/>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black"/>
                  </a:solidFill>
                  <a:effectLst/>
                  <a:uLnTx/>
                  <a:uFillTx/>
                  <a:latin typeface="Calibri"/>
                  <a:ea typeface="微软雅黑"/>
                  <a:cs typeface="+mn-cs"/>
                </a:endParaRPr>
              </a:p>
            </p:txBody>
          </p:sp>
          <p:sp>
            <p:nvSpPr>
              <p:cNvPr id="46" name="椭圆 4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44" name="TextBox 43"/>
            <p:cNvSpPr txBox="1"/>
            <p:nvPr/>
          </p:nvSpPr>
          <p:spPr>
            <a:xfrm>
              <a:off x="1477940" y="3742514"/>
              <a:ext cx="513771" cy="17401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第三阶段</a:t>
              </a:r>
              <a:endParaRPr kumimoji="0" lang="zh-CN" altLang="en-US" sz="15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grpSp>
        <p:nvGrpSpPr>
          <p:cNvPr id="47" name="组合 46"/>
          <p:cNvGrpSpPr/>
          <p:nvPr/>
        </p:nvGrpSpPr>
        <p:grpSpPr>
          <a:xfrm>
            <a:off x="6619031" y="1498505"/>
            <a:ext cx="1697385" cy="1697385"/>
            <a:chOff x="1278794" y="3334906"/>
            <a:chExt cx="914014" cy="914014"/>
          </a:xfrm>
        </p:grpSpPr>
        <p:grpSp>
          <p:nvGrpSpPr>
            <p:cNvPr id="48" name="组合 47"/>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black"/>
                  </a:solidFill>
                  <a:effectLst/>
                  <a:uLnTx/>
                  <a:uFillTx/>
                  <a:latin typeface="Calibri"/>
                  <a:ea typeface="微软雅黑"/>
                  <a:cs typeface="+mn-cs"/>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49" name="TextBox 48"/>
            <p:cNvSpPr txBox="1"/>
            <p:nvPr/>
          </p:nvSpPr>
          <p:spPr>
            <a:xfrm>
              <a:off x="1477940" y="3738812"/>
              <a:ext cx="513771" cy="17401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smtClean="0">
                  <a:ln>
                    <a:noFill/>
                  </a:ln>
                  <a:solidFill>
                    <a:srgbClr val="00B0F0"/>
                  </a:solidFill>
                  <a:effectLst/>
                  <a:uLnTx/>
                  <a:uFillTx/>
                  <a:latin typeface="微软雅黑" pitchFamily="34" charset="-122"/>
                  <a:ea typeface="微软雅黑" pitchFamily="34" charset="-122"/>
                  <a:cs typeface="+mn-cs"/>
                </a:rPr>
                <a:t>第四阶段</a:t>
              </a:r>
              <a:endParaRPr kumimoji="0" lang="zh-CN" altLang="en-US" sz="1500" b="1" i="0" u="none" strike="noStrike" kern="1200" cap="none" spc="0" normalizeH="0" baseline="0" noProof="0" dirty="0">
                <a:ln>
                  <a:noFill/>
                </a:ln>
                <a:solidFill>
                  <a:srgbClr val="00B0F0"/>
                </a:solidFill>
                <a:effectLst/>
                <a:uLnTx/>
                <a:uFillTx/>
                <a:latin typeface="微软雅黑" pitchFamily="34" charset="-122"/>
                <a:ea typeface="微软雅黑" pitchFamily="34" charset="-122"/>
                <a:cs typeface="+mn-cs"/>
              </a:endParaRPr>
            </a:p>
          </p:txBody>
        </p:sp>
      </p:grpSp>
      <p:sp>
        <p:nvSpPr>
          <p:cNvPr id="52" name="椭圆 51"/>
          <p:cNvSpPr/>
          <p:nvPr/>
        </p:nvSpPr>
        <p:spPr>
          <a:xfrm>
            <a:off x="824277" y="1347614"/>
            <a:ext cx="645364" cy="645364"/>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53" name="椭圆 52"/>
          <p:cNvSpPr/>
          <p:nvPr/>
        </p:nvSpPr>
        <p:spPr>
          <a:xfrm>
            <a:off x="2783180" y="1347614"/>
            <a:ext cx="645364" cy="645364"/>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54" name="椭圆 53"/>
          <p:cNvSpPr/>
          <p:nvPr/>
        </p:nvSpPr>
        <p:spPr>
          <a:xfrm>
            <a:off x="4760524" y="1354159"/>
            <a:ext cx="645364" cy="645364"/>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55" name="椭圆 54"/>
          <p:cNvSpPr/>
          <p:nvPr/>
        </p:nvSpPr>
        <p:spPr>
          <a:xfrm>
            <a:off x="6707078" y="1354159"/>
            <a:ext cx="645364" cy="645364"/>
          </a:xfrm>
          <a:prstGeom prst="ellipse">
            <a:avLst/>
          </a:prstGeom>
          <a:solidFill>
            <a:schemeClr val="accent4"/>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56" name="Freeform 34"/>
          <p:cNvSpPr>
            <a:spLocks noEditPoints="1"/>
          </p:cNvSpPr>
          <p:nvPr/>
        </p:nvSpPr>
        <p:spPr bwMode="auto">
          <a:xfrm>
            <a:off x="1000830" y="1498505"/>
            <a:ext cx="334257" cy="343054"/>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57" name="Freeform 26"/>
          <p:cNvSpPr>
            <a:spLocks noEditPoints="1"/>
          </p:cNvSpPr>
          <p:nvPr/>
        </p:nvSpPr>
        <p:spPr bwMode="auto">
          <a:xfrm>
            <a:off x="2952968" y="1519255"/>
            <a:ext cx="305788" cy="302082"/>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58" name="Freeform 35"/>
          <p:cNvSpPr>
            <a:spLocks noEditPoints="1"/>
          </p:cNvSpPr>
          <p:nvPr/>
        </p:nvSpPr>
        <p:spPr bwMode="auto">
          <a:xfrm>
            <a:off x="6895784" y="1535551"/>
            <a:ext cx="294065" cy="318039"/>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59" name="Freeform 20"/>
          <p:cNvSpPr>
            <a:spLocks noEditPoints="1"/>
          </p:cNvSpPr>
          <p:nvPr/>
        </p:nvSpPr>
        <p:spPr bwMode="auto">
          <a:xfrm>
            <a:off x="4949998" y="1491630"/>
            <a:ext cx="287664" cy="361960"/>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60" name="TextBox 59"/>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Calibri" pitchFamily="34" charset="0"/>
                <a:ea typeface="宋体" charset="-122"/>
                <a:cs typeface="+mn-cs"/>
              </a:rPr>
              <a:t> </a:t>
            </a: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xmlns="" val="1725704031"/>
      </p:ext>
    </p:extLst>
  </p:cSld>
  <p:clrMapOvr>
    <a:masterClrMapping/>
  </p:clrMapOvr>
  <p:transition spd="med" advClick="0" advTm="0">
    <p:pull/>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1000" fill="hold" nodeType="afterEffect" p14:presetBounceEnd="55000">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55000">
                                          <p:cBhvr additive="base">
                                            <p:cTn id="7" dur="1300" fill="hold"/>
                                            <p:tgtEl>
                                              <p:spTgt spid="32"/>
                                            </p:tgtEl>
                                            <p:attrNameLst>
                                              <p:attrName>ppt_x</p:attrName>
                                            </p:attrNameLst>
                                          </p:cBhvr>
                                          <p:tavLst>
                                            <p:tav tm="0">
                                              <p:val>
                                                <p:strVal val="#ppt_x"/>
                                              </p:val>
                                            </p:tav>
                                            <p:tav tm="100000">
                                              <p:val>
                                                <p:strVal val="#ppt_x"/>
                                              </p:val>
                                            </p:tav>
                                          </p:tavLst>
                                        </p:anim>
                                        <p:anim calcmode="lin" valueType="num" p14:bounceEnd="55000">
                                          <p:cBhvr additive="base">
                                            <p:cTn id="8" dur="13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1" accel="61000" fill="hold" nodeType="withEffect" p14:presetBounceEnd="55000">
                                      <p:stCondLst>
                                        <p:cond delay="100"/>
                                      </p:stCondLst>
                                      <p:childTnLst>
                                        <p:set>
                                          <p:cBhvr>
                                            <p:cTn id="10" dur="1" fill="hold">
                                              <p:stCondLst>
                                                <p:cond delay="0"/>
                                              </p:stCondLst>
                                            </p:cTn>
                                            <p:tgtEl>
                                              <p:spTgt spid="37"/>
                                            </p:tgtEl>
                                            <p:attrNameLst>
                                              <p:attrName>style.visibility</p:attrName>
                                            </p:attrNameLst>
                                          </p:cBhvr>
                                          <p:to>
                                            <p:strVal val="visible"/>
                                          </p:to>
                                        </p:set>
                                        <p:anim calcmode="lin" valueType="num" p14:bounceEnd="55000">
                                          <p:cBhvr additive="base">
                                            <p:cTn id="11" dur="1300" fill="hold"/>
                                            <p:tgtEl>
                                              <p:spTgt spid="37"/>
                                            </p:tgtEl>
                                            <p:attrNameLst>
                                              <p:attrName>ppt_x</p:attrName>
                                            </p:attrNameLst>
                                          </p:cBhvr>
                                          <p:tavLst>
                                            <p:tav tm="0">
                                              <p:val>
                                                <p:strVal val="#ppt_x"/>
                                              </p:val>
                                            </p:tav>
                                            <p:tav tm="100000">
                                              <p:val>
                                                <p:strVal val="#ppt_x"/>
                                              </p:val>
                                            </p:tav>
                                          </p:tavLst>
                                        </p:anim>
                                        <p:anim calcmode="lin" valueType="num" p14:bounceEnd="55000">
                                          <p:cBhvr additive="base">
                                            <p:cTn id="12" dur="1300" fill="hold"/>
                                            <p:tgtEl>
                                              <p:spTgt spid="37"/>
                                            </p:tgtEl>
                                            <p:attrNameLst>
                                              <p:attrName>ppt_y</p:attrName>
                                            </p:attrNameLst>
                                          </p:cBhvr>
                                          <p:tavLst>
                                            <p:tav tm="0">
                                              <p:val>
                                                <p:strVal val="0-#ppt_h/2"/>
                                              </p:val>
                                            </p:tav>
                                            <p:tav tm="100000">
                                              <p:val>
                                                <p:strVal val="#ppt_y"/>
                                              </p:val>
                                            </p:tav>
                                          </p:tavLst>
                                        </p:anim>
                                      </p:childTnLst>
                                    </p:cTn>
                                  </p:par>
                                  <p:par>
                                    <p:cTn id="13" presetID="2" presetClass="entr" presetSubtype="1" accel="61000" fill="hold" nodeType="withEffect" p14:presetBounceEnd="55000">
                                      <p:stCondLst>
                                        <p:cond delay="200"/>
                                      </p:stCondLst>
                                      <p:childTnLst>
                                        <p:set>
                                          <p:cBhvr>
                                            <p:cTn id="14" dur="1" fill="hold">
                                              <p:stCondLst>
                                                <p:cond delay="0"/>
                                              </p:stCondLst>
                                            </p:cTn>
                                            <p:tgtEl>
                                              <p:spTgt spid="42"/>
                                            </p:tgtEl>
                                            <p:attrNameLst>
                                              <p:attrName>style.visibility</p:attrName>
                                            </p:attrNameLst>
                                          </p:cBhvr>
                                          <p:to>
                                            <p:strVal val="visible"/>
                                          </p:to>
                                        </p:set>
                                        <p:anim calcmode="lin" valueType="num" p14:bounceEnd="55000">
                                          <p:cBhvr additive="base">
                                            <p:cTn id="15" dur="1300" fill="hold"/>
                                            <p:tgtEl>
                                              <p:spTgt spid="42"/>
                                            </p:tgtEl>
                                            <p:attrNameLst>
                                              <p:attrName>ppt_x</p:attrName>
                                            </p:attrNameLst>
                                          </p:cBhvr>
                                          <p:tavLst>
                                            <p:tav tm="0">
                                              <p:val>
                                                <p:strVal val="#ppt_x"/>
                                              </p:val>
                                            </p:tav>
                                            <p:tav tm="100000">
                                              <p:val>
                                                <p:strVal val="#ppt_x"/>
                                              </p:val>
                                            </p:tav>
                                          </p:tavLst>
                                        </p:anim>
                                        <p:anim calcmode="lin" valueType="num" p14:bounceEnd="55000">
                                          <p:cBhvr additive="base">
                                            <p:cTn id="16" dur="1300" fill="hold"/>
                                            <p:tgtEl>
                                              <p:spTgt spid="42"/>
                                            </p:tgtEl>
                                            <p:attrNameLst>
                                              <p:attrName>ppt_y</p:attrName>
                                            </p:attrNameLst>
                                          </p:cBhvr>
                                          <p:tavLst>
                                            <p:tav tm="0">
                                              <p:val>
                                                <p:strVal val="0-#ppt_h/2"/>
                                              </p:val>
                                            </p:tav>
                                            <p:tav tm="100000">
                                              <p:val>
                                                <p:strVal val="#ppt_y"/>
                                              </p:val>
                                            </p:tav>
                                          </p:tavLst>
                                        </p:anim>
                                      </p:childTnLst>
                                    </p:cTn>
                                  </p:par>
                                  <p:par>
                                    <p:cTn id="17" presetID="2" presetClass="entr" presetSubtype="4" accel="61000" fill="hold" nodeType="withEffect" p14:presetBounceEnd="55000">
                                      <p:stCondLst>
                                        <p:cond delay="300"/>
                                      </p:stCondLst>
                                      <p:childTnLst>
                                        <p:set>
                                          <p:cBhvr>
                                            <p:cTn id="18" dur="1" fill="hold">
                                              <p:stCondLst>
                                                <p:cond delay="0"/>
                                              </p:stCondLst>
                                            </p:cTn>
                                            <p:tgtEl>
                                              <p:spTgt spid="47"/>
                                            </p:tgtEl>
                                            <p:attrNameLst>
                                              <p:attrName>style.visibility</p:attrName>
                                            </p:attrNameLst>
                                          </p:cBhvr>
                                          <p:to>
                                            <p:strVal val="visible"/>
                                          </p:to>
                                        </p:set>
                                        <p:anim calcmode="lin" valueType="num" p14:bounceEnd="55000">
                                          <p:cBhvr additive="base">
                                            <p:cTn id="19" dur="1300" fill="hold"/>
                                            <p:tgtEl>
                                              <p:spTgt spid="47"/>
                                            </p:tgtEl>
                                            <p:attrNameLst>
                                              <p:attrName>ppt_x</p:attrName>
                                            </p:attrNameLst>
                                          </p:cBhvr>
                                          <p:tavLst>
                                            <p:tav tm="0">
                                              <p:val>
                                                <p:strVal val="#ppt_x"/>
                                              </p:val>
                                            </p:tav>
                                            <p:tav tm="100000">
                                              <p:val>
                                                <p:strVal val="#ppt_x"/>
                                              </p:val>
                                            </p:tav>
                                          </p:tavLst>
                                        </p:anim>
                                        <p:anim calcmode="lin" valueType="num" p14:bounceEnd="55000">
                                          <p:cBhvr additive="base">
                                            <p:cTn id="20" dur="1300" fill="hold"/>
                                            <p:tgtEl>
                                              <p:spTgt spid="47"/>
                                            </p:tgtEl>
                                            <p:attrNameLst>
                                              <p:attrName>ppt_y</p:attrName>
                                            </p:attrNameLst>
                                          </p:cBhvr>
                                          <p:tavLst>
                                            <p:tav tm="0">
                                              <p:val>
                                                <p:strVal val="1+#ppt_h/2"/>
                                              </p:val>
                                            </p:tav>
                                            <p:tav tm="100000">
                                              <p:val>
                                                <p:strVal val="#ppt_y"/>
                                              </p:val>
                                            </p:tav>
                                          </p:tavLst>
                                        </p:anim>
                                      </p:childTnLst>
                                    </p:cTn>
                                  </p:par>
                                </p:childTnLst>
                              </p:cTn>
                            </p:par>
                            <p:par>
                              <p:cTn id="21" fill="hold">
                                <p:stCondLst>
                                  <p:cond delay="1600"/>
                                </p:stCondLst>
                                <p:childTnLst>
                                  <p:par>
                                    <p:cTn id="22" presetID="2" presetClass="entr" presetSubtype="4" accel="46154" fill="hold" grpId="0" nodeType="afterEffect" p14:presetBounceEnd="52308">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14:bounceEnd="52308">
                                          <p:cBhvr additive="base">
                                            <p:cTn id="24" dur="1300" fill="hold"/>
                                            <p:tgtEl>
                                              <p:spTgt spid="52"/>
                                            </p:tgtEl>
                                            <p:attrNameLst>
                                              <p:attrName>ppt_x</p:attrName>
                                            </p:attrNameLst>
                                          </p:cBhvr>
                                          <p:tavLst>
                                            <p:tav tm="0">
                                              <p:val>
                                                <p:strVal val="#ppt_x"/>
                                              </p:val>
                                            </p:tav>
                                            <p:tav tm="100000">
                                              <p:val>
                                                <p:strVal val="#ppt_x"/>
                                              </p:val>
                                            </p:tav>
                                          </p:tavLst>
                                        </p:anim>
                                        <p:anim calcmode="lin" valueType="num" p14:bounceEnd="52308">
                                          <p:cBhvr additive="base">
                                            <p:cTn id="25" dur="1300" fill="hold"/>
                                            <p:tgtEl>
                                              <p:spTgt spid="52"/>
                                            </p:tgtEl>
                                            <p:attrNameLst>
                                              <p:attrName>ppt_y</p:attrName>
                                            </p:attrNameLst>
                                          </p:cBhvr>
                                          <p:tavLst>
                                            <p:tav tm="0">
                                              <p:val>
                                                <p:strVal val="1+#ppt_h/2"/>
                                              </p:val>
                                            </p:tav>
                                            <p:tav tm="100000">
                                              <p:val>
                                                <p:strVal val="#ppt_y"/>
                                              </p:val>
                                            </p:tav>
                                          </p:tavLst>
                                        </p:anim>
                                      </p:childTnLst>
                                    </p:cTn>
                                  </p:par>
                                  <p:par>
                                    <p:cTn id="26" presetID="2" presetClass="entr" presetSubtype="1" accel="46154" fill="hold" grpId="0" nodeType="withEffect" p14:presetBounceEnd="52308">
                                      <p:stCondLst>
                                        <p:cond delay="100"/>
                                      </p:stCondLst>
                                      <p:childTnLst>
                                        <p:set>
                                          <p:cBhvr>
                                            <p:cTn id="27" dur="1" fill="hold">
                                              <p:stCondLst>
                                                <p:cond delay="0"/>
                                              </p:stCondLst>
                                            </p:cTn>
                                            <p:tgtEl>
                                              <p:spTgt spid="53"/>
                                            </p:tgtEl>
                                            <p:attrNameLst>
                                              <p:attrName>style.visibility</p:attrName>
                                            </p:attrNameLst>
                                          </p:cBhvr>
                                          <p:to>
                                            <p:strVal val="visible"/>
                                          </p:to>
                                        </p:set>
                                        <p:anim calcmode="lin" valueType="num" p14:bounceEnd="52308">
                                          <p:cBhvr additive="base">
                                            <p:cTn id="28" dur="1300" fill="hold"/>
                                            <p:tgtEl>
                                              <p:spTgt spid="53"/>
                                            </p:tgtEl>
                                            <p:attrNameLst>
                                              <p:attrName>ppt_x</p:attrName>
                                            </p:attrNameLst>
                                          </p:cBhvr>
                                          <p:tavLst>
                                            <p:tav tm="0">
                                              <p:val>
                                                <p:strVal val="#ppt_x"/>
                                              </p:val>
                                            </p:tav>
                                            <p:tav tm="100000">
                                              <p:val>
                                                <p:strVal val="#ppt_x"/>
                                              </p:val>
                                            </p:tav>
                                          </p:tavLst>
                                        </p:anim>
                                        <p:anim calcmode="lin" valueType="num" p14:bounceEnd="52308">
                                          <p:cBhvr additive="base">
                                            <p:cTn id="29" dur="1300" fill="hold"/>
                                            <p:tgtEl>
                                              <p:spTgt spid="53"/>
                                            </p:tgtEl>
                                            <p:attrNameLst>
                                              <p:attrName>ppt_y</p:attrName>
                                            </p:attrNameLst>
                                          </p:cBhvr>
                                          <p:tavLst>
                                            <p:tav tm="0">
                                              <p:val>
                                                <p:strVal val="0-#ppt_h/2"/>
                                              </p:val>
                                            </p:tav>
                                            <p:tav tm="100000">
                                              <p:val>
                                                <p:strVal val="#ppt_y"/>
                                              </p:val>
                                            </p:tav>
                                          </p:tavLst>
                                        </p:anim>
                                      </p:childTnLst>
                                    </p:cTn>
                                  </p:par>
                                  <p:par>
                                    <p:cTn id="30" presetID="2" presetClass="entr" presetSubtype="4" accel="46154" fill="hold" grpId="0" nodeType="withEffect" p14:presetBounceEnd="52308">
                                      <p:stCondLst>
                                        <p:cond delay="200"/>
                                      </p:stCondLst>
                                      <p:childTnLst>
                                        <p:set>
                                          <p:cBhvr>
                                            <p:cTn id="31" dur="1" fill="hold">
                                              <p:stCondLst>
                                                <p:cond delay="0"/>
                                              </p:stCondLst>
                                            </p:cTn>
                                            <p:tgtEl>
                                              <p:spTgt spid="54"/>
                                            </p:tgtEl>
                                            <p:attrNameLst>
                                              <p:attrName>style.visibility</p:attrName>
                                            </p:attrNameLst>
                                          </p:cBhvr>
                                          <p:to>
                                            <p:strVal val="visible"/>
                                          </p:to>
                                        </p:set>
                                        <p:anim calcmode="lin" valueType="num" p14:bounceEnd="52308">
                                          <p:cBhvr additive="base">
                                            <p:cTn id="32" dur="1300" fill="hold"/>
                                            <p:tgtEl>
                                              <p:spTgt spid="54"/>
                                            </p:tgtEl>
                                            <p:attrNameLst>
                                              <p:attrName>ppt_x</p:attrName>
                                            </p:attrNameLst>
                                          </p:cBhvr>
                                          <p:tavLst>
                                            <p:tav tm="0">
                                              <p:val>
                                                <p:strVal val="#ppt_x"/>
                                              </p:val>
                                            </p:tav>
                                            <p:tav tm="100000">
                                              <p:val>
                                                <p:strVal val="#ppt_x"/>
                                              </p:val>
                                            </p:tav>
                                          </p:tavLst>
                                        </p:anim>
                                        <p:anim calcmode="lin" valueType="num" p14:bounceEnd="52308">
                                          <p:cBhvr additive="base">
                                            <p:cTn id="33" dur="1300" fill="hold"/>
                                            <p:tgtEl>
                                              <p:spTgt spid="54"/>
                                            </p:tgtEl>
                                            <p:attrNameLst>
                                              <p:attrName>ppt_y</p:attrName>
                                            </p:attrNameLst>
                                          </p:cBhvr>
                                          <p:tavLst>
                                            <p:tav tm="0">
                                              <p:val>
                                                <p:strVal val="1+#ppt_h/2"/>
                                              </p:val>
                                            </p:tav>
                                            <p:tav tm="100000">
                                              <p:val>
                                                <p:strVal val="#ppt_y"/>
                                              </p:val>
                                            </p:tav>
                                          </p:tavLst>
                                        </p:anim>
                                      </p:childTnLst>
                                    </p:cTn>
                                  </p:par>
                                  <p:par>
                                    <p:cTn id="34" presetID="2" presetClass="entr" presetSubtype="1" accel="46154" fill="hold" grpId="0" nodeType="withEffect" p14:presetBounceEnd="52308">
                                      <p:stCondLst>
                                        <p:cond delay="300"/>
                                      </p:stCondLst>
                                      <p:childTnLst>
                                        <p:set>
                                          <p:cBhvr>
                                            <p:cTn id="35" dur="1" fill="hold">
                                              <p:stCondLst>
                                                <p:cond delay="0"/>
                                              </p:stCondLst>
                                            </p:cTn>
                                            <p:tgtEl>
                                              <p:spTgt spid="55"/>
                                            </p:tgtEl>
                                            <p:attrNameLst>
                                              <p:attrName>style.visibility</p:attrName>
                                            </p:attrNameLst>
                                          </p:cBhvr>
                                          <p:to>
                                            <p:strVal val="visible"/>
                                          </p:to>
                                        </p:set>
                                        <p:anim calcmode="lin" valueType="num" p14:bounceEnd="52308">
                                          <p:cBhvr additive="base">
                                            <p:cTn id="36" dur="1300" fill="hold"/>
                                            <p:tgtEl>
                                              <p:spTgt spid="55"/>
                                            </p:tgtEl>
                                            <p:attrNameLst>
                                              <p:attrName>ppt_x</p:attrName>
                                            </p:attrNameLst>
                                          </p:cBhvr>
                                          <p:tavLst>
                                            <p:tav tm="0">
                                              <p:val>
                                                <p:strVal val="#ppt_x"/>
                                              </p:val>
                                            </p:tav>
                                            <p:tav tm="100000">
                                              <p:val>
                                                <p:strVal val="#ppt_x"/>
                                              </p:val>
                                            </p:tav>
                                          </p:tavLst>
                                        </p:anim>
                                        <p:anim calcmode="lin" valueType="num" p14:bounceEnd="52308">
                                          <p:cBhvr additive="base">
                                            <p:cTn id="37" dur="1300" fill="hold"/>
                                            <p:tgtEl>
                                              <p:spTgt spid="55"/>
                                            </p:tgtEl>
                                            <p:attrNameLst>
                                              <p:attrName>ppt_y</p:attrName>
                                            </p:attrNameLst>
                                          </p:cBhvr>
                                          <p:tavLst>
                                            <p:tav tm="0">
                                              <p:val>
                                                <p:strVal val="0-#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56"/>
                                            </p:tgtEl>
                                            <p:attrNameLst>
                                              <p:attrName>style.visibility</p:attrName>
                                            </p:attrNameLst>
                                          </p:cBhvr>
                                          <p:to>
                                            <p:strVal val="visible"/>
                                          </p:to>
                                        </p:set>
                                        <p:anim calcmode="lin" valueType="num">
                                          <p:cBhvr>
                                            <p:cTn id="40" dur="500" fill="hold"/>
                                            <p:tgtEl>
                                              <p:spTgt spid="56"/>
                                            </p:tgtEl>
                                            <p:attrNameLst>
                                              <p:attrName>ppt_w</p:attrName>
                                            </p:attrNameLst>
                                          </p:cBhvr>
                                          <p:tavLst>
                                            <p:tav tm="0">
                                              <p:val>
                                                <p:fltVal val="0"/>
                                              </p:val>
                                            </p:tav>
                                            <p:tav tm="100000">
                                              <p:val>
                                                <p:strVal val="#ppt_w"/>
                                              </p:val>
                                            </p:tav>
                                          </p:tavLst>
                                        </p:anim>
                                        <p:anim calcmode="lin" valueType="num">
                                          <p:cBhvr>
                                            <p:cTn id="41" dur="500" fill="hold"/>
                                            <p:tgtEl>
                                              <p:spTgt spid="56"/>
                                            </p:tgtEl>
                                            <p:attrNameLst>
                                              <p:attrName>ppt_h</p:attrName>
                                            </p:attrNameLst>
                                          </p:cBhvr>
                                          <p:tavLst>
                                            <p:tav tm="0">
                                              <p:val>
                                                <p:fltVal val="0"/>
                                              </p:val>
                                            </p:tav>
                                            <p:tav tm="100000">
                                              <p:val>
                                                <p:strVal val="#ppt_h"/>
                                              </p:val>
                                            </p:tav>
                                          </p:tavLst>
                                        </p:anim>
                                        <p:anim calcmode="lin" valueType="num">
                                          <p:cBhvr>
                                            <p:cTn id="42" dur="500" fill="hold"/>
                                            <p:tgtEl>
                                              <p:spTgt spid="56"/>
                                            </p:tgtEl>
                                            <p:attrNameLst>
                                              <p:attrName>style.rotation</p:attrName>
                                            </p:attrNameLst>
                                          </p:cBhvr>
                                          <p:tavLst>
                                            <p:tav tm="0">
                                              <p:val>
                                                <p:fltVal val="90"/>
                                              </p:val>
                                            </p:tav>
                                            <p:tav tm="100000">
                                              <p:val>
                                                <p:fltVal val="0"/>
                                              </p:val>
                                            </p:tav>
                                          </p:tavLst>
                                        </p:anim>
                                        <p:animEffect transition="in" filter="fade">
                                          <p:cBhvr>
                                            <p:cTn id="43" dur="500"/>
                                            <p:tgtEl>
                                              <p:spTgt spid="56"/>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57"/>
                                            </p:tgtEl>
                                            <p:attrNameLst>
                                              <p:attrName>style.visibility</p:attrName>
                                            </p:attrNameLst>
                                          </p:cBhvr>
                                          <p:to>
                                            <p:strVal val="visible"/>
                                          </p:to>
                                        </p:set>
                                        <p:anim calcmode="lin" valueType="num">
                                          <p:cBhvr>
                                            <p:cTn id="46" dur="500" fill="hold"/>
                                            <p:tgtEl>
                                              <p:spTgt spid="57"/>
                                            </p:tgtEl>
                                            <p:attrNameLst>
                                              <p:attrName>ppt_w</p:attrName>
                                            </p:attrNameLst>
                                          </p:cBhvr>
                                          <p:tavLst>
                                            <p:tav tm="0">
                                              <p:val>
                                                <p:fltVal val="0"/>
                                              </p:val>
                                            </p:tav>
                                            <p:tav tm="100000">
                                              <p:val>
                                                <p:strVal val="#ppt_w"/>
                                              </p:val>
                                            </p:tav>
                                          </p:tavLst>
                                        </p:anim>
                                        <p:anim calcmode="lin" valueType="num">
                                          <p:cBhvr>
                                            <p:cTn id="47" dur="500" fill="hold"/>
                                            <p:tgtEl>
                                              <p:spTgt spid="57"/>
                                            </p:tgtEl>
                                            <p:attrNameLst>
                                              <p:attrName>ppt_h</p:attrName>
                                            </p:attrNameLst>
                                          </p:cBhvr>
                                          <p:tavLst>
                                            <p:tav tm="0">
                                              <p:val>
                                                <p:fltVal val="0"/>
                                              </p:val>
                                            </p:tav>
                                            <p:tav tm="100000">
                                              <p:val>
                                                <p:strVal val="#ppt_h"/>
                                              </p:val>
                                            </p:tav>
                                          </p:tavLst>
                                        </p:anim>
                                        <p:anim calcmode="lin" valueType="num">
                                          <p:cBhvr>
                                            <p:cTn id="48" dur="500" fill="hold"/>
                                            <p:tgtEl>
                                              <p:spTgt spid="57"/>
                                            </p:tgtEl>
                                            <p:attrNameLst>
                                              <p:attrName>style.rotation</p:attrName>
                                            </p:attrNameLst>
                                          </p:cBhvr>
                                          <p:tavLst>
                                            <p:tav tm="0">
                                              <p:val>
                                                <p:fltVal val="90"/>
                                              </p:val>
                                            </p:tav>
                                            <p:tav tm="100000">
                                              <p:val>
                                                <p:fltVal val="0"/>
                                              </p:val>
                                            </p:tav>
                                          </p:tavLst>
                                        </p:anim>
                                        <p:animEffect transition="in" filter="fade">
                                          <p:cBhvr>
                                            <p:cTn id="49" dur="500"/>
                                            <p:tgtEl>
                                              <p:spTgt spid="57"/>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59"/>
                                            </p:tgtEl>
                                            <p:attrNameLst>
                                              <p:attrName>style.visibility</p:attrName>
                                            </p:attrNameLst>
                                          </p:cBhvr>
                                          <p:to>
                                            <p:strVal val="visible"/>
                                          </p:to>
                                        </p:set>
                                        <p:anim calcmode="lin" valueType="num">
                                          <p:cBhvr>
                                            <p:cTn id="52" dur="500" fill="hold"/>
                                            <p:tgtEl>
                                              <p:spTgt spid="59"/>
                                            </p:tgtEl>
                                            <p:attrNameLst>
                                              <p:attrName>ppt_w</p:attrName>
                                            </p:attrNameLst>
                                          </p:cBhvr>
                                          <p:tavLst>
                                            <p:tav tm="0">
                                              <p:val>
                                                <p:fltVal val="0"/>
                                              </p:val>
                                            </p:tav>
                                            <p:tav tm="100000">
                                              <p:val>
                                                <p:strVal val="#ppt_w"/>
                                              </p:val>
                                            </p:tav>
                                          </p:tavLst>
                                        </p:anim>
                                        <p:anim calcmode="lin" valueType="num">
                                          <p:cBhvr>
                                            <p:cTn id="53" dur="500" fill="hold"/>
                                            <p:tgtEl>
                                              <p:spTgt spid="59"/>
                                            </p:tgtEl>
                                            <p:attrNameLst>
                                              <p:attrName>ppt_h</p:attrName>
                                            </p:attrNameLst>
                                          </p:cBhvr>
                                          <p:tavLst>
                                            <p:tav tm="0">
                                              <p:val>
                                                <p:fltVal val="0"/>
                                              </p:val>
                                            </p:tav>
                                            <p:tav tm="100000">
                                              <p:val>
                                                <p:strVal val="#ppt_h"/>
                                              </p:val>
                                            </p:tav>
                                          </p:tavLst>
                                        </p:anim>
                                        <p:anim calcmode="lin" valueType="num">
                                          <p:cBhvr>
                                            <p:cTn id="54" dur="500" fill="hold"/>
                                            <p:tgtEl>
                                              <p:spTgt spid="59"/>
                                            </p:tgtEl>
                                            <p:attrNameLst>
                                              <p:attrName>style.rotation</p:attrName>
                                            </p:attrNameLst>
                                          </p:cBhvr>
                                          <p:tavLst>
                                            <p:tav tm="0">
                                              <p:val>
                                                <p:fltVal val="90"/>
                                              </p:val>
                                            </p:tav>
                                            <p:tav tm="100000">
                                              <p:val>
                                                <p:fltVal val="0"/>
                                              </p:val>
                                            </p:tav>
                                          </p:tavLst>
                                        </p:anim>
                                        <p:animEffect transition="in" filter="fade">
                                          <p:cBhvr>
                                            <p:cTn id="55" dur="500"/>
                                            <p:tgtEl>
                                              <p:spTgt spid="59"/>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58"/>
                                            </p:tgtEl>
                                            <p:attrNameLst>
                                              <p:attrName>style.visibility</p:attrName>
                                            </p:attrNameLst>
                                          </p:cBhvr>
                                          <p:to>
                                            <p:strVal val="visible"/>
                                          </p:to>
                                        </p:set>
                                        <p:anim calcmode="lin" valueType="num">
                                          <p:cBhvr>
                                            <p:cTn id="58" dur="500" fill="hold"/>
                                            <p:tgtEl>
                                              <p:spTgt spid="58"/>
                                            </p:tgtEl>
                                            <p:attrNameLst>
                                              <p:attrName>ppt_w</p:attrName>
                                            </p:attrNameLst>
                                          </p:cBhvr>
                                          <p:tavLst>
                                            <p:tav tm="0">
                                              <p:val>
                                                <p:fltVal val="0"/>
                                              </p:val>
                                            </p:tav>
                                            <p:tav tm="100000">
                                              <p:val>
                                                <p:strVal val="#ppt_w"/>
                                              </p:val>
                                            </p:tav>
                                          </p:tavLst>
                                        </p:anim>
                                        <p:anim calcmode="lin" valueType="num">
                                          <p:cBhvr>
                                            <p:cTn id="59" dur="500" fill="hold"/>
                                            <p:tgtEl>
                                              <p:spTgt spid="58"/>
                                            </p:tgtEl>
                                            <p:attrNameLst>
                                              <p:attrName>ppt_h</p:attrName>
                                            </p:attrNameLst>
                                          </p:cBhvr>
                                          <p:tavLst>
                                            <p:tav tm="0">
                                              <p:val>
                                                <p:fltVal val="0"/>
                                              </p:val>
                                            </p:tav>
                                            <p:tav tm="100000">
                                              <p:val>
                                                <p:strVal val="#ppt_h"/>
                                              </p:val>
                                            </p:tav>
                                          </p:tavLst>
                                        </p:anim>
                                        <p:anim calcmode="lin" valueType="num">
                                          <p:cBhvr>
                                            <p:cTn id="60" dur="500" fill="hold"/>
                                            <p:tgtEl>
                                              <p:spTgt spid="58"/>
                                            </p:tgtEl>
                                            <p:attrNameLst>
                                              <p:attrName>style.rotation</p:attrName>
                                            </p:attrNameLst>
                                          </p:cBhvr>
                                          <p:tavLst>
                                            <p:tav tm="0">
                                              <p:val>
                                                <p:fltVal val="90"/>
                                              </p:val>
                                            </p:tav>
                                            <p:tav tm="100000">
                                              <p:val>
                                                <p:fltVal val="0"/>
                                              </p:val>
                                            </p:tav>
                                          </p:tavLst>
                                        </p:anim>
                                        <p:animEffect transition="in" filter="fade">
                                          <p:cBhvr>
                                            <p:cTn id="61" dur="500"/>
                                            <p:tgtEl>
                                              <p:spTgt spid="58"/>
                                            </p:tgtEl>
                                          </p:cBhvr>
                                        </p:animEffect>
                                      </p:childTnLst>
                                    </p:cTn>
                                  </p:par>
                                </p:childTnLst>
                              </p:cTn>
                            </p:par>
                            <p:par>
                              <p:cTn id="62" fill="hold">
                                <p:stCondLst>
                                  <p:cond delay="3200"/>
                                </p:stCondLst>
                                <p:childTnLst>
                                  <p:par>
                                    <p:cTn id="63" presetID="22" presetClass="entr" presetSubtype="8"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1000"/>
                                            <p:tgtEl>
                                              <p:spTgt spid="31"/>
                                            </p:tgtEl>
                                          </p:cBhvr>
                                        </p:animEffect>
                                      </p:childTnLst>
                                    </p:cTn>
                                  </p:par>
                                </p:childTnLst>
                              </p:cTn>
                            </p:par>
                            <p:par>
                              <p:cTn id="66" fill="hold">
                                <p:stCondLst>
                                  <p:cond delay="4200"/>
                                </p:stCondLst>
                                <p:childTnLst>
                                  <p:par>
                                    <p:cTn id="67" presetID="22" presetClass="entr" presetSubtype="2"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right)">
                                          <p:cBhvr>
                                            <p:cTn id="69" dur="500"/>
                                            <p:tgtEl>
                                              <p:spTgt spid="27"/>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28"/>
                                            </p:tgtEl>
                                            <p:attrNameLst>
                                              <p:attrName>style.visibility</p:attrName>
                                            </p:attrNameLst>
                                          </p:cBhvr>
                                          <p:to>
                                            <p:strVal val="visible"/>
                                          </p:to>
                                        </p:set>
                                        <p:animEffect transition="in" filter="wipe(right)">
                                          <p:cBhvr>
                                            <p:cTn id="72" dur="500"/>
                                            <p:tgtEl>
                                              <p:spTgt spid="28"/>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29"/>
                                            </p:tgtEl>
                                            <p:attrNameLst>
                                              <p:attrName>style.visibility</p:attrName>
                                            </p:attrNameLst>
                                          </p:cBhvr>
                                          <p:to>
                                            <p:strVal val="visible"/>
                                          </p:to>
                                        </p:set>
                                        <p:animEffect transition="in" filter="wipe(right)">
                                          <p:cBhvr>
                                            <p:cTn id="75" dur="500"/>
                                            <p:tgtEl>
                                              <p:spTgt spid="29"/>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30"/>
                                            </p:tgtEl>
                                            <p:attrNameLst>
                                              <p:attrName>style.visibility</p:attrName>
                                            </p:attrNameLst>
                                          </p:cBhvr>
                                          <p:to>
                                            <p:strVal val="visible"/>
                                          </p:to>
                                        </p:set>
                                        <p:animEffect transition="in" filter="wipe(right)">
                                          <p:cBhvr>
                                            <p:cTn id="78" dur="500"/>
                                            <p:tgtEl>
                                              <p:spTgt spid="30"/>
                                            </p:tgtEl>
                                          </p:cBhvr>
                                        </p:animEffect>
                                      </p:childTnLst>
                                    </p:cTn>
                                  </p:par>
                                </p:childTnLst>
                              </p:cTn>
                            </p:par>
                            <p:par>
                              <p:cTn id="79" fill="hold">
                                <p:stCondLst>
                                  <p:cond delay="5300"/>
                                </p:stCondLst>
                                <p:childTnLst>
                                  <p:par>
                                    <p:cTn id="80" presetID="10" presetClass="entr" presetSubtype="0" fill="hold" grpId="0" nodeType="afterEffect">
                                      <p:stCondLst>
                                        <p:cond delay="0"/>
                                      </p:stCondLst>
                                      <p:childTnLst>
                                        <p:set>
                                          <p:cBhvr>
                                            <p:cTn id="81" dur="1" fill="hold">
                                              <p:stCondLst>
                                                <p:cond delay="0"/>
                                              </p:stCondLst>
                                            </p:cTn>
                                            <p:tgtEl>
                                              <p:spTgt spid="60"/>
                                            </p:tgtEl>
                                            <p:attrNameLst>
                                              <p:attrName>style.visibility</p:attrName>
                                            </p:attrNameLst>
                                          </p:cBhvr>
                                          <p:to>
                                            <p:strVal val="visible"/>
                                          </p:to>
                                        </p:set>
                                        <p:animEffect transition="in" filter="fade">
                                          <p:cBhvr>
                                            <p:cTn id="8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animBg="1"/>
          <p:bldP spid="52" grpId="0" animBg="1"/>
          <p:bldP spid="53" grpId="0" animBg="1"/>
          <p:bldP spid="54" grpId="0" animBg="1"/>
          <p:bldP spid="55" grpId="0" animBg="1"/>
          <p:bldP spid="56" grpId="0" animBg="1"/>
          <p:bldP spid="57" grpId="0" animBg="1"/>
          <p:bldP spid="58" grpId="0" animBg="1"/>
          <p:bldP spid="59" grpId="0" animBg="1"/>
          <p:bldP spid="6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100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300" fill="hold"/>
                                            <p:tgtEl>
                                              <p:spTgt spid="32"/>
                                            </p:tgtEl>
                                            <p:attrNameLst>
                                              <p:attrName>ppt_x</p:attrName>
                                            </p:attrNameLst>
                                          </p:cBhvr>
                                          <p:tavLst>
                                            <p:tav tm="0">
                                              <p:val>
                                                <p:strVal val="#ppt_x"/>
                                              </p:val>
                                            </p:tav>
                                            <p:tav tm="100000">
                                              <p:val>
                                                <p:strVal val="#ppt_x"/>
                                              </p:val>
                                            </p:tav>
                                          </p:tavLst>
                                        </p:anim>
                                        <p:anim calcmode="lin" valueType="num">
                                          <p:cBhvr additive="base">
                                            <p:cTn id="8" dur="13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1" accel="61000" fill="hold" nodeType="withEffect">
                                      <p:stCondLst>
                                        <p:cond delay="10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1300" fill="hold"/>
                                            <p:tgtEl>
                                              <p:spTgt spid="37"/>
                                            </p:tgtEl>
                                            <p:attrNameLst>
                                              <p:attrName>ppt_x</p:attrName>
                                            </p:attrNameLst>
                                          </p:cBhvr>
                                          <p:tavLst>
                                            <p:tav tm="0">
                                              <p:val>
                                                <p:strVal val="#ppt_x"/>
                                              </p:val>
                                            </p:tav>
                                            <p:tav tm="100000">
                                              <p:val>
                                                <p:strVal val="#ppt_x"/>
                                              </p:val>
                                            </p:tav>
                                          </p:tavLst>
                                        </p:anim>
                                        <p:anim calcmode="lin" valueType="num">
                                          <p:cBhvr additive="base">
                                            <p:cTn id="12" dur="1300" fill="hold"/>
                                            <p:tgtEl>
                                              <p:spTgt spid="37"/>
                                            </p:tgtEl>
                                            <p:attrNameLst>
                                              <p:attrName>ppt_y</p:attrName>
                                            </p:attrNameLst>
                                          </p:cBhvr>
                                          <p:tavLst>
                                            <p:tav tm="0">
                                              <p:val>
                                                <p:strVal val="0-#ppt_h/2"/>
                                              </p:val>
                                            </p:tav>
                                            <p:tav tm="100000">
                                              <p:val>
                                                <p:strVal val="#ppt_y"/>
                                              </p:val>
                                            </p:tav>
                                          </p:tavLst>
                                        </p:anim>
                                      </p:childTnLst>
                                    </p:cTn>
                                  </p:par>
                                  <p:par>
                                    <p:cTn id="13" presetID="2" presetClass="entr" presetSubtype="1" accel="61000" fill="hold" nodeType="withEffect">
                                      <p:stCondLst>
                                        <p:cond delay="20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1300" fill="hold"/>
                                            <p:tgtEl>
                                              <p:spTgt spid="42"/>
                                            </p:tgtEl>
                                            <p:attrNameLst>
                                              <p:attrName>ppt_x</p:attrName>
                                            </p:attrNameLst>
                                          </p:cBhvr>
                                          <p:tavLst>
                                            <p:tav tm="0">
                                              <p:val>
                                                <p:strVal val="#ppt_x"/>
                                              </p:val>
                                            </p:tav>
                                            <p:tav tm="100000">
                                              <p:val>
                                                <p:strVal val="#ppt_x"/>
                                              </p:val>
                                            </p:tav>
                                          </p:tavLst>
                                        </p:anim>
                                        <p:anim calcmode="lin" valueType="num">
                                          <p:cBhvr additive="base">
                                            <p:cTn id="16" dur="1300" fill="hold"/>
                                            <p:tgtEl>
                                              <p:spTgt spid="42"/>
                                            </p:tgtEl>
                                            <p:attrNameLst>
                                              <p:attrName>ppt_y</p:attrName>
                                            </p:attrNameLst>
                                          </p:cBhvr>
                                          <p:tavLst>
                                            <p:tav tm="0">
                                              <p:val>
                                                <p:strVal val="0-#ppt_h/2"/>
                                              </p:val>
                                            </p:tav>
                                            <p:tav tm="100000">
                                              <p:val>
                                                <p:strVal val="#ppt_y"/>
                                              </p:val>
                                            </p:tav>
                                          </p:tavLst>
                                        </p:anim>
                                      </p:childTnLst>
                                    </p:cTn>
                                  </p:par>
                                  <p:par>
                                    <p:cTn id="17" presetID="2" presetClass="entr" presetSubtype="4" accel="61000" fill="hold" nodeType="withEffect">
                                      <p:stCondLst>
                                        <p:cond delay="3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1300" fill="hold"/>
                                            <p:tgtEl>
                                              <p:spTgt spid="47"/>
                                            </p:tgtEl>
                                            <p:attrNameLst>
                                              <p:attrName>ppt_x</p:attrName>
                                            </p:attrNameLst>
                                          </p:cBhvr>
                                          <p:tavLst>
                                            <p:tav tm="0">
                                              <p:val>
                                                <p:strVal val="#ppt_x"/>
                                              </p:val>
                                            </p:tav>
                                            <p:tav tm="100000">
                                              <p:val>
                                                <p:strVal val="#ppt_x"/>
                                              </p:val>
                                            </p:tav>
                                          </p:tavLst>
                                        </p:anim>
                                        <p:anim calcmode="lin" valueType="num">
                                          <p:cBhvr additive="base">
                                            <p:cTn id="20" dur="1300" fill="hold"/>
                                            <p:tgtEl>
                                              <p:spTgt spid="47"/>
                                            </p:tgtEl>
                                            <p:attrNameLst>
                                              <p:attrName>ppt_y</p:attrName>
                                            </p:attrNameLst>
                                          </p:cBhvr>
                                          <p:tavLst>
                                            <p:tav tm="0">
                                              <p:val>
                                                <p:strVal val="1+#ppt_h/2"/>
                                              </p:val>
                                            </p:tav>
                                            <p:tav tm="100000">
                                              <p:val>
                                                <p:strVal val="#ppt_y"/>
                                              </p:val>
                                            </p:tav>
                                          </p:tavLst>
                                        </p:anim>
                                      </p:childTnLst>
                                    </p:cTn>
                                  </p:par>
                                </p:childTnLst>
                              </p:cTn>
                            </p:par>
                            <p:par>
                              <p:cTn id="21" fill="hold">
                                <p:stCondLst>
                                  <p:cond delay="1600"/>
                                </p:stCondLst>
                                <p:childTnLst>
                                  <p:par>
                                    <p:cTn id="22" presetID="2" presetClass="entr" presetSubtype="4" accel="46154"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cBhvr additive="base">
                                            <p:cTn id="24" dur="1300" fill="hold"/>
                                            <p:tgtEl>
                                              <p:spTgt spid="52"/>
                                            </p:tgtEl>
                                            <p:attrNameLst>
                                              <p:attrName>ppt_x</p:attrName>
                                            </p:attrNameLst>
                                          </p:cBhvr>
                                          <p:tavLst>
                                            <p:tav tm="0">
                                              <p:val>
                                                <p:strVal val="#ppt_x"/>
                                              </p:val>
                                            </p:tav>
                                            <p:tav tm="100000">
                                              <p:val>
                                                <p:strVal val="#ppt_x"/>
                                              </p:val>
                                            </p:tav>
                                          </p:tavLst>
                                        </p:anim>
                                        <p:anim calcmode="lin" valueType="num">
                                          <p:cBhvr additive="base">
                                            <p:cTn id="25" dur="1300" fill="hold"/>
                                            <p:tgtEl>
                                              <p:spTgt spid="52"/>
                                            </p:tgtEl>
                                            <p:attrNameLst>
                                              <p:attrName>ppt_y</p:attrName>
                                            </p:attrNameLst>
                                          </p:cBhvr>
                                          <p:tavLst>
                                            <p:tav tm="0">
                                              <p:val>
                                                <p:strVal val="1+#ppt_h/2"/>
                                              </p:val>
                                            </p:tav>
                                            <p:tav tm="100000">
                                              <p:val>
                                                <p:strVal val="#ppt_y"/>
                                              </p:val>
                                            </p:tav>
                                          </p:tavLst>
                                        </p:anim>
                                      </p:childTnLst>
                                    </p:cTn>
                                  </p:par>
                                  <p:par>
                                    <p:cTn id="26" presetID="2" presetClass="entr" presetSubtype="1" accel="46154" fill="hold" grpId="0" nodeType="withEffect">
                                      <p:stCondLst>
                                        <p:cond delay="100"/>
                                      </p:stCondLst>
                                      <p:childTnLst>
                                        <p:set>
                                          <p:cBhvr>
                                            <p:cTn id="27" dur="1" fill="hold">
                                              <p:stCondLst>
                                                <p:cond delay="0"/>
                                              </p:stCondLst>
                                            </p:cTn>
                                            <p:tgtEl>
                                              <p:spTgt spid="53"/>
                                            </p:tgtEl>
                                            <p:attrNameLst>
                                              <p:attrName>style.visibility</p:attrName>
                                            </p:attrNameLst>
                                          </p:cBhvr>
                                          <p:to>
                                            <p:strVal val="visible"/>
                                          </p:to>
                                        </p:set>
                                        <p:anim calcmode="lin" valueType="num">
                                          <p:cBhvr additive="base">
                                            <p:cTn id="28" dur="1300" fill="hold"/>
                                            <p:tgtEl>
                                              <p:spTgt spid="53"/>
                                            </p:tgtEl>
                                            <p:attrNameLst>
                                              <p:attrName>ppt_x</p:attrName>
                                            </p:attrNameLst>
                                          </p:cBhvr>
                                          <p:tavLst>
                                            <p:tav tm="0">
                                              <p:val>
                                                <p:strVal val="#ppt_x"/>
                                              </p:val>
                                            </p:tav>
                                            <p:tav tm="100000">
                                              <p:val>
                                                <p:strVal val="#ppt_x"/>
                                              </p:val>
                                            </p:tav>
                                          </p:tavLst>
                                        </p:anim>
                                        <p:anim calcmode="lin" valueType="num">
                                          <p:cBhvr additive="base">
                                            <p:cTn id="29" dur="1300" fill="hold"/>
                                            <p:tgtEl>
                                              <p:spTgt spid="53"/>
                                            </p:tgtEl>
                                            <p:attrNameLst>
                                              <p:attrName>ppt_y</p:attrName>
                                            </p:attrNameLst>
                                          </p:cBhvr>
                                          <p:tavLst>
                                            <p:tav tm="0">
                                              <p:val>
                                                <p:strVal val="0-#ppt_h/2"/>
                                              </p:val>
                                            </p:tav>
                                            <p:tav tm="100000">
                                              <p:val>
                                                <p:strVal val="#ppt_y"/>
                                              </p:val>
                                            </p:tav>
                                          </p:tavLst>
                                        </p:anim>
                                      </p:childTnLst>
                                    </p:cTn>
                                  </p:par>
                                  <p:par>
                                    <p:cTn id="30" presetID="2" presetClass="entr" presetSubtype="4" accel="46154" fill="hold" grpId="0" nodeType="withEffect">
                                      <p:stCondLst>
                                        <p:cond delay="200"/>
                                      </p:stCondLst>
                                      <p:childTnLst>
                                        <p:set>
                                          <p:cBhvr>
                                            <p:cTn id="31" dur="1" fill="hold">
                                              <p:stCondLst>
                                                <p:cond delay="0"/>
                                              </p:stCondLst>
                                            </p:cTn>
                                            <p:tgtEl>
                                              <p:spTgt spid="54"/>
                                            </p:tgtEl>
                                            <p:attrNameLst>
                                              <p:attrName>style.visibility</p:attrName>
                                            </p:attrNameLst>
                                          </p:cBhvr>
                                          <p:to>
                                            <p:strVal val="visible"/>
                                          </p:to>
                                        </p:set>
                                        <p:anim calcmode="lin" valueType="num">
                                          <p:cBhvr additive="base">
                                            <p:cTn id="32" dur="1300" fill="hold"/>
                                            <p:tgtEl>
                                              <p:spTgt spid="54"/>
                                            </p:tgtEl>
                                            <p:attrNameLst>
                                              <p:attrName>ppt_x</p:attrName>
                                            </p:attrNameLst>
                                          </p:cBhvr>
                                          <p:tavLst>
                                            <p:tav tm="0">
                                              <p:val>
                                                <p:strVal val="#ppt_x"/>
                                              </p:val>
                                            </p:tav>
                                            <p:tav tm="100000">
                                              <p:val>
                                                <p:strVal val="#ppt_x"/>
                                              </p:val>
                                            </p:tav>
                                          </p:tavLst>
                                        </p:anim>
                                        <p:anim calcmode="lin" valueType="num">
                                          <p:cBhvr additive="base">
                                            <p:cTn id="33" dur="1300" fill="hold"/>
                                            <p:tgtEl>
                                              <p:spTgt spid="54"/>
                                            </p:tgtEl>
                                            <p:attrNameLst>
                                              <p:attrName>ppt_y</p:attrName>
                                            </p:attrNameLst>
                                          </p:cBhvr>
                                          <p:tavLst>
                                            <p:tav tm="0">
                                              <p:val>
                                                <p:strVal val="1+#ppt_h/2"/>
                                              </p:val>
                                            </p:tav>
                                            <p:tav tm="100000">
                                              <p:val>
                                                <p:strVal val="#ppt_y"/>
                                              </p:val>
                                            </p:tav>
                                          </p:tavLst>
                                        </p:anim>
                                      </p:childTnLst>
                                    </p:cTn>
                                  </p:par>
                                  <p:par>
                                    <p:cTn id="34" presetID="2" presetClass="entr" presetSubtype="1" accel="46154" fill="hold" grpId="0" nodeType="withEffect">
                                      <p:stCondLst>
                                        <p:cond delay="300"/>
                                      </p:stCondLst>
                                      <p:childTnLst>
                                        <p:set>
                                          <p:cBhvr>
                                            <p:cTn id="35" dur="1" fill="hold">
                                              <p:stCondLst>
                                                <p:cond delay="0"/>
                                              </p:stCondLst>
                                            </p:cTn>
                                            <p:tgtEl>
                                              <p:spTgt spid="55"/>
                                            </p:tgtEl>
                                            <p:attrNameLst>
                                              <p:attrName>style.visibility</p:attrName>
                                            </p:attrNameLst>
                                          </p:cBhvr>
                                          <p:to>
                                            <p:strVal val="visible"/>
                                          </p:to>
                                        </p:set>
                                        <p:anim calcmode="lin" valueType="num">
                                          <p:cBhvr additive="base">
                                            <p:cTn id="36" dur="1300" fill="hold"/>
                                            <p:tgtEl>
                                              <p:spTgt spid="55"/>
                                            </p:tgtEl>
                                            <p:attrNameLst>
                                              <p:attrName>ppt_x</p:attrName>
                                            </p:attrNameLst>
                                          </p:cBhvr>
                                          <p:tavLst>
                                            <p:tav tm="0">
                                              <p:val>
                                                <p:strVal val="#ppt_x"/>
                                              </p:val>
                                            </p:tav>
                                            <p:tav tm="100000">
                                              <p:val>
                                                <p:strVal val="#ppt_x"/>
                                              </p:val>
                                            </p:tav>
                                          </p:tavLst>
                                        </p:anim>
                                        <p:anim calcmode="lin" valueType="num">
                                          <p:cBhvr additive="base">
                                            <p:cTn id="37" dur="1300" fill="hold"/>
                                            <p:tgtEl>
                                              <p:spTgt spid="55"/>
                                            </p:tgtEl>
                                            <p:attrNameLst>
                                              <p:attrName>ppt_y</p:attrName>
                                            </p:attrNameLst>
                                          </p:cBhvr>
                                          <p:tavLst>
                                            <p:tav tm="0">
                                              <p:val>
                                                <p:strVal val="0-#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56"/>
                                            </p:tgtEl>
                                            <p:attrNameLst>
                                              <p:attrName>style.visibility</p:attrName>
                                            </p:attrNameLst>
                                          </p:cBhvr>
                                          <p:to>
                                            <p:strVal val="visible"/>
                                          </p:to>
                                        </p:set>
                                        <p:anim calcmode="lin" valueType="num">
                                          <p:cBhvr>
                                            <p:cTn id="40" dur="500" fill="hold"/>
                                            <p:tgtEl>
                                              <p:spTgt spid="56"/>
                                            </p:tgtEl>
                                            <p:attrNameLst>
                                              <p:attrName>ppt_w</p:attrName>
                                            </p:attrNameLst>
                                          </p:cBhvr>
                                          <p:tavLst>
                                            <p:tav tm="0">
                                              <p:val>
                                                <p:fltVal val="0"/>
                                              </p:val>
                                            </p:tav>
                                            <p:tav tm="100000">
                                              <p:val>
                                                <p:strVal val="#ppt_w"/>
                                              </p:val>
                                            </p:tav>
                                          </p:tavLst>
                                        </p:anim>
                                        <p:anim calcmode="lin" valueType="num">
                                          <p:cBhvr>
                                            <p:cTn id="41" dur="500" fill="hold"/>
                                            <p:tgtEl>
                                              <p:spTgt spid="56"/>
                                            </p:tgtEl>
                                            <p:attrNameLst>
                                              <p:attrName>ppt_h</p:attrName>
                                            </p:attrNameLst>
                                          </p:cBhvr>
                                          <p:tavLst>
                                            <p:tav tm="0">
                                              <p:val>
                                                <p:fltVal val="0"/>
                                              </p:val>
                                            </p:tav>
                                            <p:tav tm="100000">
                                              <p:val>
                                                <p:strVal val="#ppt_h"/>
                                              </p:val>
                                            </p:tav>
                                          </p:tavLst>
                                        </p:anim>
                                        <p:anim calcmode="lin" valueType="num">
                                          <p:cBhvr>
                                            <p:cTn id="42" dur="500" fill="hold"/>
                                            <p:tgtEl>
                                              <p:spTgt spid="56"/>
                                            </p:tgtEl>
                                            <p:attrNameLst>
                                              <p:attrName>style.rotation</p:attrName>
                                            </p:attrNameLst>
                                          </p:cBhvr>
                                          <p:tavLst>
                                            <p:tav tm="0">
                                              <p:val>
                                                <p:fltVal val="90"/>
                                              </p:val>
                                            </p:tav>
                                            <p:tav tm="100000">
                                              <p:val>
                                                <p:fltVal val="0"/>
                                              </p:val>
                                            </p:tav>
                                          </p:tavLst>
                                        </p:anim>
                                        <p:animEffect transition="in" filter="fade">
                                          <p:cBhvr>
                                            <p:cTn id="43" dur="500"/>
                                            <p:tgtEl>
                                              <p:spTgt spid="56"/>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57"/>
                                            </p:tgtEl>
                                            <p:attrNameLst>
                                              <p:attrName>style.visibility</p:attrName>
                                            </p:attrNameLst>
                                          </p:cBhvr>
                                          <p:to>
                                            <p:strVal val="visible"/>
                                          </p:to>
                                        </p:set>
                                        <p:anim calcmode="lin" valueType="num">
                                          <p:cBhvr>
                                            <p:cTn id="46" dur="500" fill="hold"/>
                                            <p:tgtEl>
                                              <p:spTgt spid="57"/>
                                            </p:tgtEl>
                                            <p:attrNameLst>
                                              <p:attrName>ppt_w</p:attrName>
                                            </p:attrNameLst>
                                          </p:cBhvr>
                                          <p:tavLst>
                                            <p:tav tm="0">
                                              <p:val>
                                                <p:fltVal val="0"/>
                                              </p:val>
                                            </p:tav>
                                            <p:tav tm="100000">
                                              <p:val>
                                                <p:strVal val="#ppt_w"/>
                                              </p:val>
                                            </p:tav>
                                          </p:tavLst>
                                        </p:anim>
                                        <p:anim calcmode="lin" valueType="num">
                                          <p:cBhvr>
                                            <p:cTn id="47" dur="500" fill="hold"/>
                                            <p:tgtEl>
                                              <p:spTgt spid="57"/>
                                            </p:tgtEl>
                                            <p:attrNameLst>
                                              <p:attrName>ppt_h</p:attrName>
                                            </p:attrNameLst>
                                          </p:cBhvr>
                                          <p:tavLst>
                                            <p:tav tm="0">
                                              <p:val>
                                                <p:fltVal val="0"/>
                                              </p:val>
                                            </p:tav>
                                            <p:tav tm="100000">
                                              <p:val>
                                                <p:strVal val="#ppt_h"/>
                                              </p:val>
                                            </p:tav>
                                          </p:tavLst>
                                        </p:anim>
                                        <p:anim calcmode="lin" valueType="num">
                                          <p:cBhvr>
                                            <p:cTn id="48" dur="500" fill="hold"/>
                                            <p:tgtEl>
                                              <p:spTgt spid="57"/>
                                            </p:tgtEl>
                                            <p:attrNameLst>
                                              <p:attrName>style.rotation</p:attrName>
                                            </p:attrNameLst>
                                          </p:cBhvr>
                                          <p:tavLst>
                                            <p:tav tm="0">
                                              <p:val>
                                                <p:fltVal val="90"/>
                                              </p:val>
                                            </p:tav>
                                            <p:tav tm="100000">
                                              <p:val>
                                                <p:fltVal val="0"/>
                                              </p:val>
                                            </p:tav>
                                          </p:tavLst>
                                        </p:anim>
                                        <p:animEffect transition="in" filter="fade">
                                          <p:cBhvr>
                                            <p:cTn id="49" dur="500"/>
                                            <p:tgtEl>
                                              <p:spTgt spid="57"/>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59"/>
                                            </p:tgtEl>
                                            <p:attrNameLst>
                                              <p:attrName>style.visibility</p:attrName>
                                            </p:attrNameLst>
                                          </p:cBhvr>
                                          <p:to>
                                            <p:strVal val="visible"/>
                                          </p:to>
                                        </p:set>
                                        <p:anim calcmode="lin" valueType="num">
                                          <p:cBhvr>
                                            <p:cTn id="52" dur="500" fill="hold"/>
                                            <p:tgtEl>
                                              <p:spTgt spid="59"/>
                                            </p:tgtEl>
                                            <p:attrNameLst>
                                              <p:attrName>ppt_w</p:attrName>
                                            </p:attrNameLst>
                                          </p:cBhvr>
                                          <p:tavLst>
                                            <p:tav tm="0">
                                              <p:val>
                                                <p:fltVal val="0"/>
                                              </p:val>
                                            </p:tav>
                                            <p:tav tm="100000">
                                              <p:val>
                                                <p:strVal val="#ppt_w"/>
                                              </p:val>
                                            </p:tav>
                                          </p:tavLst>
                                        </p:anim>
                                        <p:anim calcmode="lin" valueType="num">
                                          <p:cBhvr>
                                            <p:cTn id="53" dur="500" fill="hold"/>
                                            <p:tgtEl>
                                              <p:spTgt spid="59"/>
                                            </p:tgtEl>
                                            <p:attrNameLst>
                                              <p:attrName>ppt_h</p:attrName>
                                            </p:attrNameLst>
                                          </p:cBhvr>
                                          <p:tavLst>
                                            <p:tav tm="0">
                                              <p:val>
                                                <p:fltVal val="0"/>
                                              </p:val>
                                            </p:tav>
                                            <p:tav tm="100000">
                                              <p:val>
                                                <p:strVal val="#ppt_h"/>
                                              </p:val>
                                            </p:tav>
                                          </p:tavLst>
                                        </p:anim>
                                        <p:anim calcmode="lin" valueType="num">
                                          <p:cBhvr>
                                            <p:cTn id="54" dur="500" fill="hold"/>
                                            <p:tgtEl>
                                              <p:spTgt spid="59"/>
                                            </p:tgtEl>
                                            <p:attrNameLst>
                                              <p:attrName>style.rotation</p:attrName>
                                            </p:attrNameLst>
                                          </p:cBhvr>
                                          <p:tavLst>
                                            <p:tav tm="0">
                                              <p:val>
                                                <p:fltVal val="90"/>
                                              </p:val>
                                            </p:tav>
                                            <p:tav tm="100000">
                                              <p:val>
                                                <p:fltVal val="0"/>
                                              </p:val>
                                            </p:tav>
                                          </p:tavLst>
                                        </p:anim>
                                        <p:animEffect transition="in" filter="fade">
                                          <p:cBhvr>
                                            <p:cTn id="55" dur="500"/>
                                            <p:tgtEl>
                                              <p:spTgt spid="59"/>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58"/>
                                            </p:tgtEl>
                                            <p:attrNameLst>
                                              <p:attrName>style.visibility</p:attrName>
                                            </p:attrNameLst>
                                          </p:cBhvr>
                                          <p:to>
                                            <p:strVal val="visible"/>
                                          </p:to>
                                        </p:set>
                                        <p:anim calcmode="lin" valueType="num">
                                          <p:cBhvr>
                                            <p:cTn id="58" dur="500" fill="hold"/>
                                            <p:tgtEl>
                                              <p:spTgt spid="58"/>
                                            </p:tgtEl>
                                            <p:attrNameLst>
                                              <p:attrName>ppt_w</p:attrName>
                                            </p:attrNameLst>
                                          </p:cBhvr>
                                          <p:tavLst>
                                            <p:tav tm="0">
                                              <p:val>
                                                <p:fltVal val="0"/>
                                              </p:val>
                                            </p:tav>
                                            <p:tav tm="100000">
                                              <p:val>
                                                <p:strVal val="#ppt_w"/>
                                              </p:val>
                                            </p:tav>
                                          </p:tavLst>
                                        </p:anim>
                                        <p:anim calcmode="lin" valueType="num">
                                          <p:cBhvr>
                                            <p:cTn id="59" dur="500" fill="hold"/>
                                            <p:tgtEl>
                                              <p:spTgt spid="58"/>
                                            </p:tgtEl>
                                            <p:attrNameLst>
                                              <p:attrName>ppt_h</p:attrName>
                                            </p:attrNameLst>
                                          </p:cBhvr>
                                          <p:tavLst>
                                            <p:tav tm="0">
                                              <p:val>
                                                <p:fltVal val="0"/>
                                              </p:val>
                                            </p:tav>
                                            <p:tav tm="100000">
                                              <p:val>
                                                <p:strVal val="#ppt_h"/>
                                              </p:val>
                                            </p:tav>
                                          </p:tavLst>
                                        </p:anim>
                                        <p:anim calcmode="lin" valueType="num">
                                          <p:cBhvr>
                                            <p:cTn id="60" dur="500" fill="hold"/>
                                            <p:tgtEl>
                                              <p:spTgt spid="58"/>
                                            </p:tgtEl>
                                            <p:attrNameLst>
                                              <p:attrName>style.rotation</p:attrName>
                                            </p:attrNameLst>
                                          </p:cBhvr>
                                          <p:tavLst>
                                            <p:tav tm="0">
                                              <p:val>
                                                <p:fltVal val="90"/>
                                              </p:val>
                                            </p:tav>
                                            <p:tav tm="100000">
                                              <p:val>
                                                <p:fltVal val="0"/>
                                              </p:val>
                                            </p:tav>
                                          </p:tavLst>
                                        </p:anim>
                                        <p:animEffect transition="in" filter="fade">
                                          <p:cBhvr>
                                            <p:cTn id="61" dur="500"/>
                                            <p:tgtEl>
                                              <p:spTgt spid="58"/>
                                            </p:tgtEl>
                                          </p:cBhvr>
                                        </p:animEffect>
                                      </p:childTnLst>
                                    </p:cTn>
                                  </p:par>
                                </p:childTnLst>
                              </p:cTn>
                            </p:par>
                            <p:par>
                              <p:cTn id="62" fill="hold">
                                <p:stCondLst>
                                  <p:cond delay="3200"/>
                                </p:stCondLst>
                                <p:childTnLst>
                                  <p:par>
                                    <p:cTn id="63" presetID="22" presetClass="entr" presetSubtype="8"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1000"/>
                                            <p:tgtEl>
                                              <p:spTgt spid="31"/>
                                            </p:tgtEl>
                                          </p:cBhvr>
                                        </p:animEffect>
                                      </p:childTnLst>
                                    </p:cTn>
                                  </p:par>
                                </p:childTnLst>
                              </p:cTn>
                            </p:par>
                            <p:par>
                              <p:cTn id="66" fill="hold">
                                <p:stCondLst>
                                  <p:cond delay="4200"/>
                                </p:stCondLst>
                                <p:childTnLst>
                                  <p:par>
                                    <p:cTn id="67" presetID="22" presetClass="entr" presetSubtype="2"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right)">
                                          <p:cBhvr>
                                            <p:cTn id="69" dur="500"/>
                                            <p:tgtEl>
                                              <p:spTgt spid="27"/>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28"/>
                                            </p:tgtEl>
                                            <p:attrNameLst>
                                              <p:attrName>style.visibility</p:attrName>
                                            </p:attrNameLst>
                                          </p:cBhvr>
                                          <p:to>
                                            <p:strVal val="visible"/>
                                          </p:to>
                                        </p:set>
                                        <p:animEffect transition="in" filter="wipe(right)">
                                          <p:cBhvr>
                                            <p:cTn id="72" dur="500"/>
                                            <p:tgtEl>
                                              <p:spTgt spid="28"/>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29"/>
                                            </p:tgtEl>
                                            <p:attrNameLst>
                                              <p:attrName>style.visibility</p:attrName>
                                            </p:attrNameLst>
                                          </p:cBhvr>
                                          <p:to>
                                            <p:strVal val="visible"/>
                                          </p:to>
                                        </p:set>
                                        <p:animEffect transition="in" filter="wipe(right)">
                                          <p:cBhvr>
                                            <p:cTn id="75" dur="500"/>
                                            <p:tgtEl>
                                              <p:spTgt spid="29"/>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30"/>
                                            </p:tgtEl>
                                            <p:attrNameLst>
                                              <p:attrName>style.visibility</p:attrName>
                                            </p:attrNameLst>
                                          </p:cBhvr>
                                          <p:to>
                                            <p:strVal val="visible"/>
                                          </p:to>
                                        </p:set>
                                        <p:animEffect transition="in" filter="wipe(right)">
                                          <p:cBhvr>
                                            <p:cTn id="78" dur="500"/>
                                            <p:tgtEl>
                                              <p:spTgt spid="30"/>
                                            </p:tgtEl>
                                          </p:cBhvr>
                                        </p:animEffect>
                                      </p:childTnLst>
                                    </p:cTn>
                                  </p:par>
                                </p:childTnLst>
                              </p:cTn>
                            </p:par>
                            <p:par>
                              <p:cTn id="79" fill="hold">
                                <p:stCondLst>
                                  <p:cond delay="5300"/>
                                </p:stCondLst>
                                <p:childTnLst>
                                  <p:par>
                                    <p:cTn id="80" presetID="10" presetClass="entr" presetSubtype="0" fill="hold" grpId="0" nodeType="afterEffect">
                                      <p:stCondLst>
                                        <p:cond delay="0"/>
                                      </p:stCondLst>
                                      <p:childTnLst>
                                        <p:set>
                                          <p:cBhvr>
                                            <p:cTn id="81" dur="1" fill="hold">
                                              <p:stCondLst>
                                                <p:cond delay="0"/>
                                              </p:stCondLst>
                                            </p:cTn>
                                            <p:tgtEl>
                                              <p:spTgt spid="60"/>
                                            </p:tgtEl>
                                            <p:attrNameLst>
                                              <p:attrName>style.visibility</p:attrName>
                                            </p:attrNameLst>
                                          </p:cBhvr>
                                          <p:to>
                                            <p:strVal val="visible"/>
                                          </p:to>
                                        </p:set>
                                        <p:animEffect transition="in" filter="fade">
                                          <p:cBhvr>
                                            <p:cTn id="8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animBg="1"/>
          <p:bldP spid="52" grpId="0" animBg="1"/>
          <p:bldP spid="53" grpId="0" animBg="1"/>
          <p:bldP spid="54" grpId="0" animBg="1"/>
          <p:bldP spid="55" grpId="0" animBg="1"/>
          <p:bldP spid="56" grpId="0" animBg="1"/>
          <p:bldP spid="57" grpId="0" animBg="1"/>
          <p:bldP spid="58" grpId="0" animBg="1"/>
          <p:bldP spid="59" grpId="0" animBg="1"/>
          <p:bldP spid="60"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677194" y="1353344"/>
            <a:ext cx="2851220" cy="2851213"/>
            <a:chOff x="304800" y="673100"/>
            <a:chExt cx="4000500" cy="4000500"/>
          </a:xfrm>
          <a:effectLst>
            <a:outerShdw blurRad="444500" dist="254000" dir="8100000" algn="tr" rotWithShape="0">
              <a:prstClr val="black">
                <a:alpha val="50000"/>
              </a:prstClr>
            </a:outerShdw>
          </a:effectLst>
        </p:grpSpPr>
        <p:sp>
          <p:nvSpPr>
            <p:cNvPr id="4" name="同心圆 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 name="椭圆 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 name="组合 5"/>
          <p:cNvGrpSpPr/>
          <p:nvPr/>
        </p:nvGrpSpPr>
        <p:grpSpPr>
          <a:xfrm>
            <a:off x="3916485" y="3248318"/>
            <a:ext cx="656312" cy="656311"/>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 name="椭圆 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9" name="组合 8"/>
          <p:cNvGrpSpPr/>
          <p:nvPr/>
        </p:nvGrpSpPr>
        <p:grpSpPr>
          <a:xfrm>
            <a:off x="2122202" y="1816204"/>
            <a:ext cx="282390" cy="282389"/>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 name="椭圆 1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 name="组合 11"/>
          <p:cNvGrpSpPr/>
          <p:nvPr/>
        </p:nvGrpSpPr>
        <p:grpSpPr>
          <a:xfrm>
            <a:off x="3609333" y="4187495"/>
            <a:ext cx="328649" cy="328648"/>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4" name="椭圆 1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5" name="组合 14"/>
          <p:cNvGrpSpPr/>
          <p:nvPr/>
        </p:nvGrpSpPr>
        <p:grpSpPr>
          <a:xfrm>
            <a:off x="3265607" y="1245984"/>
            <a:ext cx="343725" cy="343724"/>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7" name="椭圆 1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8" name="组合 17"/>
          <p:cNvGrpSpPr/>
          <p:nvPr/>
        </p:nvGrpSpPr>
        <p:grpSpPr>
          <a:xfrm>
            <a:off x="1574266" y="3964404"/>
            <a:ext cx="218415" cy="218414"/>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0" name="椭圆 1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1" name="Group 30"/>
          <p:cNvGrpSpPr/>
          <p:nvPr/>
        </p:nvGrpSpPr>
        <p:grpSpPr>
          <a:xfrm>
            <a:off x="2896394" y="2004579"/>
            <a:ext cx="576066" cy="491765"/>
            <a:chOff x="3440113" y="1050925"/>
            <a:chExt cx="390525" cy="333376"/>
          </a:xfrm>
          <a:solidFill>
            <a:schemeClr val="accent1"/>
          </a:solidFill>
        </p:grpSpPr>
        <p:sp>
          <p:nvSpPr>
            <p:cNvPr id="22"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23"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24"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25"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26"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27"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sp>
        <p:nvSpPr>
          <p:cNvPr id="28" name="矩形 1"/>
          <p:cNvSpPr>
            <a:spLocks noChangeArrowheads="1"/>
          </p:cNvSpPr>
          <p:nvPr/>
        </p:nvSpPr>
        <p:spPr bwMode="auto">
          <a:xfrm>
            <a:off x="2394255" y="2570786"/>
            <a:ext cx="1568939"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595959"/>
                </a:solidFill>
                <a:effectLst/>
                <a:uLnTx/>
                <a:uFillTx/>
                <a:latin typeface="微软雅黑" panose="020B0503020204020204" pitchFamily="34" charset="-122"/>
                <a:ea typeface="微软雅黑" panose="020B0503020204020204" pitchFamily="34" charset="-122"/>
                <a:cs typeface="+mn-cs"/>
              </a:rPr>
              <a:t>此处添加标题</a:t>
            </a:r>
            <a:r>
              <a:rPr kumimoji="0" lang="zh-CN" altLang="en-US" sz="900" b="0" i="0" u="none" strike="noStrike" kern="1200" cap="none" spc="0" normalizeH="0" baseline="0" noProof="0" dirty="0" smtClean="0">
                <a:ln>
                  <a:noFill/>
                </a:ln>
                <a:solidFill>
                  <a:srgbClr val="595959"/>
                </a:solidFill>
                <a:effectLst/>
                <a:uLnTx/>
                <a:uFillTx/>
                <a:latin typeface="微软雅黑" panose="020B0503020204020204" pitchFamily="34" charset="-122"/>
                <a:ea typeface="微软雅黑" panose="020B0503020204020204" pitchFamily="34" charset="-122"/>
                <a:cs typeface="+mn-cs"/>
              </a:rPr>
              <a:t>内容点击</a:t>
            </a:r>
            <a:r>
              <a:rPr kumimoji="0" lang="zh-CN" altLang="en-US" sz="900" b="0" i="0" u="none" strike="noStrike" kern="1200" cap="none" spc="0" normalizeH="0" baseline="0" noProof="0" dirty="0">
                <a:ln>
                  <a:noFill/>
                </a:ln>
                <a:solidFill>
                  <a:srgbClr val="595959"/>
                </a:solidFill>
                <a:effectLst/>
                <a:uLnTx/>
                <a:uFillTx/>
                <a:latin typeface="微软雅黑" panose="020B0503020204020204" pitchFamily="34" charset="-122"/>
                <a:ea typeface="微软雅黑" panose="020B0503020204020204" pitchFamily="34" charset="-122"/>
                <a:cs typeface="+mn-cs"/>
              </a:rPr>
              <a:t>此处添加</a:t>
            </a:r>
            <a:r>
              <a:rPr kumimoji="0" lang="zh-CN" altLang="en-US" sz="900" b="0" i="0" u="none" strike="noStrike" kern="1200" cap="none" spc="0" normalizeH="0" baseline="0" noProof="0" dirty="0" smtClean="0">
                <a:ln>
                  <a:noFill/>
                </a:ln>
                <a:solidFill>
                  <a:srgbClr val="595959"/>
                </a:solidFill>
                <a:effectLst/>
                <a:uLnTx/>
                <a:uFillTx/>
                <a:latin typeface="微软雅黑" panose="020B0503020204020204" pitchFamily="34" charset="-122"/>
                <a:ea typeface="微软雅黑" panose="020B0503020204020204" pitchFamily="34" charset="-122"/>
                <a:cs typeface="+mn-cs"/>
              </a:rPr>
              <a:t>内容点击</a:t>
            </a:r>
            <a:r>
              <a:rPr kumimoji="0" lang="zh-CN" altLang="en-US" sz="900" b="0" i="0" u="none" strike="noStrike" kern="1200" cap="none" spc="0" normalizeH="0" baseline="0" noProof="0" dirty="0">
                <a:ln>
                  <a:noFill/>
                </a:ln>
                <a:solidFill>
                  <a:srgbClr val="595959"/>
                </a:solidFill>
                <a:effectLst/>
                <a:uLnTx/>
                <a:uFillTx/>
                <a:latin typeface="微软雅黑" panose="020B0503020204020204" pitchFamily="34" charset="-122"/>
                <a:ea typeface="微软雅黑" panose="020B0503020204020204" pitchFamily="34" charset="-122"/>
                <a:cs typeface="+mn-cs"/>
              </a:rPr>
              <a:t>此处添加内容此处添加标题内容点击此处添加内容点击此处添加</a:t>
            </a:r>
            <a:r>
              <a:rPr kumimoji="0" lang="zh-CN" altLang="en-US" sz="900" b="0" i="0" u="none" strike="noStrike" kern="1200" cap="none" spc="0" normalizeH="0" baseline="0" noProof="0" dirty="0" smtClean="0">
                <a:ln>
                  <a:noFill/>
                </a:ln>
                <a:solidFill>
                  <a:srgbClr val="595959"/>
                </a:solidFill>
                <a:effectLst/>
                <a:uLnTx/>
                <a:uFillTx/>
                <a:latin typeface="微软雅黑" panose="020B0503020204020204" pitchFamily="34" charset="-122"/>
                <a:ea typeface="微软雅黑" panose="020B0503020204020204" pitchFamily="34" charset="-122"/>
                <a:cs typeface="+mn-cs"/>
              </a:rPr>
              <a:t>内容</a:t>
            </a:r>
            <a:endParaRPr kumimoji="0" lang="zh-CN" altLang="zh-CN" sz="900" b="0" i="0" u="none" strike="noStrike" kern="1200" cap="none" spc="0" normalizeH="0" baseline="0" noProof="0" dirty="0">
              <a:ln>
                <a:noFill/>
              </a:ln>
              <a:solidFill>
                <a:srgbClr val="595959"/>
              </a:solidFill>
              <a:effectLst/>
              <a:uLnTx/>
              <a:uFillTx/>
              <a:latin typeface="微软雅黑" panose="020B0503020204020204" pitchFamily="34" charset="-122"/>
              <a:ea typeface="微软雅黑" panose="020B0503020204020204" pitchFamily="34" charset="-122"/>
              <a:cs typeface="+mn-cs"/>
            </a:endParaRPr>
          </a:p>
        </p:txBody>
      </p:sp>
      <p:sp>
        <p:nvSpPr>
          <p:cNvPr id="29" name="TextBox 28"/>
          <p:cNvSpPr txBox="1"/>
          <p:nvPr/>
        </p:nvSpPr>
        <p:spPr>
          <a:xfrm>
            <a:off x="6364510" y="2572544"/>
            <a:ext cx="274399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0"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解决方法策略</a:t>
            </a:r>
            <a:endParaRPr kumimoji="0" lang="zh-CN" altLang="en-US" sz="20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
        <p:nvSpPr>
          <p:cNvPr id="30" name="TextBox 22"/>
          <p:cNvSpPr txBox="1"/>
          <p:nvPr/>
        </p:nvSpPr>
        <p:spPr>
          <a:xfrm>
            <a:off x="5884272" y="3044124"/>
            <a:ext cx="2802528" cy="1340666"/>
          </a:xfrm>
          <a:prstGeom prst="rect">
            <a:avLst/>
          </a:prstGeom>
          <a:noFill/>
        </p:spPr>
        <p:txBody>
          <a:bodyPr wrap="square" lIns="65828" tIns="32914" rIns="65828" bIns="3291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20000"/>
              </a:lnSpc>
              <a:spcBef>
                <a:spcPts val="0"/>
              </a:spcBef>
              <a:spcAft>
                <a:spcPct val="40000"/>
              </a:spcAft>
              <a:buClr>
                <a:srgbClr val="292929"/>
              </a:buClr>
              <a:buSzTx/>
              <a:buFontTx/>
              <a:buNone/>
              <a:tabLst/>
              <a:defRPr/>
            </a:pPr>
            <a:r>
              <a:rPr kumimoji="0" lang="zh-CN" altLang="en-US" sz="1150" b="0" i="0" u="none" strike="noStrike" kern="0" cap="none" spc="0" normalizeH="0" baseline="0" noProof="1">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您的内容打在这里，或者通过复制您的文本后，在此框中选择粘贴，并选择只保留文字您的内容打在这里，或者通过复制您的文本后，在此框中选择粘贴，并选择只保留文字</a:t>
            </a:r>
            <a:r>
              <a:rPr kumimoji="0" lang="zh-CN" altLang="en-US" sz="1150" b="0" i="0" u="none" strike="noStrike" kern="0" cap="none" spc="0" normalizeH="0" baseline="0" noProof="1"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150" b="0" i="0" u="none" strike="noStrike" kern="0" cap="none" spc="0" normalizeH="0" baseline="0" noProof="1">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a:t>
            </a:r>
            <a:r>
              <a:rPr kumimoji="0" lang="zh-CN" altLang="en-US" sz="1150" b="0" i="0" u="none" strike="noStrike" kern="0" cap="none" spc="0" normalizeH="0" baseline="0" noProof="1"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粘贴</a:t>
            </a:r>
            <a:endParaRPr kumimoji="0" lang="en-US" altLang="zh-CN" sz="1150" b="0" i="0" u="none" strike="noStrike" kern="0" cap="none" spc="0" normalizeH="0" baseline="0" noProof="1">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grpSp>
        <p:nvGrpSpPr>
          <p:cNvPr id="31" name="组合 30"/>
          <p:cNvGrpSpPr/>
          <p:nvPr/>
        </p:nvGrpSpPr>
        <p:grpSpPr>
          <a:xfrm>
            <a:off x="4987122" y="1396848"/>
            <a:ext cx="998801" cy="998801"/>
            <a:chOff x="5252030" y="2008764"/>
            <a:chExt cx="809336" cy="809336"/>
          </a:xfrm>
          <a:solidFill>
            <a:schemeClr val="accent1"/>
          </a:solidFill>
        </p:grpSpPr>
        <p:sp>
          <p:nvSpPr>
            <p:cNvPr id="32" name="椭圆 3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椭圆 32"/>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34" name="组合 33"/>
          <p:cNvGrpSpPr/>
          <p:nvPr/>
        </p:nvGrpSpPr>
        <p:grpSpPr>
          <a:xfrm>
            <a:off x="875349" y="1798908"/>
            <a:ext cx="1146259" cy="1146259"/>
            <a:chOff x="5252030" y="2008764"/>
            <a:chExt cx="809336" cy="809336"/>
          </a:xfrm>
          <a:solidFill>
            <a:schemeClr val="accent1"/>
          </a:solidFill>
        </p:grpSpPr>
        <p:sp>
          <p:nvSpPr>
            <p:cNvPr id="35" name="椭圆 34"/>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椭圆 35"/>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37" name="组合 36"/>
          <p:cNvGrpSpPr/>
          <p:nvPr/>
        </p:nvGrpSpPr>
        <p:grpSpPr>
          <a:xfrm>
            <a:off x="921970" y="3445825"/>
            <a:ext cx="444479" cy="444479"/>
            <a:chOff x="5252030" y="2008764"/>
            <a:chExt cx="809336" cy="809336"/>
          </a:xfrm>
          <a:solidFill>
            <a:schemeClr val="accent2"/>
          </a:solidFill>
        </p:grpSpPr>
        <p:sp>
          <p:nvSpPr>
            <p:cNvPr id="38" name="椭圆 3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椭圆 38"/>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40" name="组合 39"/>
          <p:cNvGrpSpPr/>
          <p:nvPr/>
        </p:nvGrpSpPr>
        <p:grpSpPr>
          <a:xfrm>
            <a:off x="1878803" y="3065408"/>
            <a:ext cx="221831" cy="221831"/>
            <a:chOff x="5252030" y="2008764"/>
            <a:chExt cx="809336" cy="809336"/>
          </a:xfrm>
          <a:solidFill>
            <a:schemeClr val="accent1"/>
          </a:solidFill>
        </p:grpSpPr>
        <p:sp>
          <p:nvSpPr>
            <p:cNvPr id="41" name="椭圆 40"/>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椭圆 41"/>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43" name="组合 42"/>
          <p:cNvGrpSpPr/>
          <p:nvPr/>
        </p:nvGrpSpPr>
        <p:grpSpPr>
          <a:xfrm>
            <a:off x="1698046" y="1478792"/>
            <a:ext cx="221831" cy="221831"/>
            <a:chOff x="5252030" y="2008764"/>
            <a:chExt cx="809336" cy="809336"/>
          </a:xfrm>
          <a:solidFill>
            <a:schemeClr val="accent1"/>
          </a:solidFill>
        </p:grpSpPr>
        <p:sp>
          <p:nvSpPr>
            <p:cNvPr id="44" name="椭圆 43"/>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椭圆 44"/>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46" name="组合 45"/>
          <p:cNvGrpSpPr/>
          <p:nvPr/>
        </p:nvGrpSpPr>
        <p:grpSpPr>
          <a:xfrm>
            <a:off x="2509792" y="3932667"/>
            <a:ext cx="221831" cy="221831"/>
            <a:chOff x="5252030" y="2008764"/>
            <a:chExt cx="809336" cy="809336"/>
          </a:xfrm>
          <a:solidFill>
            <a:schemeClr val="accent1"/>
          </a:solidFill>
        </p:grpSpPr>
        <p:sp>
          <p:nvSpPr>
            <p:cNvPr id="47" name="椭圆 4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椭圆 47"/>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49" name="组合 48"/>
          <p:cNvGrpSpPr/>
          <p:nvPr/>
        </p:nvGrpSpPr>
        <p:grpSpPr>
          <a:xfrm>
            <a:off x="2937878" y="3657965"/>
            <a:ext cx="164925" cy="164925"/>
            <a:chOff x="5252030" y="2008764"/>
            <a:chExt cx="809336" cy="809336"/>
          </a:xfrm>
          <a:solidFill>
            <a:schemeClr val="accent1"/>
          </a:solidFill>
        </p:grpSpPr>
        <p:sp>
          <p:nvSpPr>
            <p:cNvPr id="50" name="椭圆 4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椭圆 50"/>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52" name="组合 51"/>
          <p:cNvGrpSpPr/>
          <p:nvPr/>
        </p:nvGrpSpPr>
        <p:grpSpPr>
          <a:xfrm>
            <a:off x="4128318" y="2043218"/>
            <a:ext cx="444479" cy="444479"/>
            <a:chOff x="5252030" y="2008764"/>
            <a:chExt cx="809336" cy="809336"/>
          </a:xfrm>
          <a:solidFill>
            <a:schemeClr val="accent1"/>
          </a:solidFill>
        </p:grpSpPr>
        <p:sp>
          <p:nvSpPr>
            <p:cNvPr id="53" name="椭圆 5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椭圆 53"/>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55" name="组合 54"/>
          <p:cNvGrpSpPr/>
          <p:nvPr/>
        </p:nvGrpSpPr>
        <p:grpSpPr>
          <a:xfrm>
            <a:off x="4665401" y="2900106"/>
            <a:ext cx="321721" cy="321721"/>
            <a:chOff x="5252030" y="2008764"/>
            <a:chExt cx="809336" cy="809336"/>
          </a:xfrm>
          <a:solidFill>
            <a:schemeClr val="accent2"/>
          </a:solidFill>
        </p:grpSpPr>
        <p:sp>
          <p:nvSpPr>
            <p:cNvPr id="56" name="椭圆 55"/>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椭圆 56"/>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58" name="组合 57"/>
          <p:cNvGrpSpPr/>
          <p:nvPr/>
        </p:nvGrpSpPr>
        <p:grpSpPr>
          <a:xfrm>
            <a:off x="4825213" y="2566983"/>
            <a:ext cx="160860" cy="160860"/>
            <a:chOff x="5252030" y="2008764"/>
            <a:chExt cx="809336" cy="809336"/>
          </a:xfrm>
          <a:solidFill>
            <a:schemeClr val="accent2"/>
          </a:solidFill>
        </p:grpSpPr>
        <p:sp>
          <p:nvSpPr>
            <p:cNvPr id="59" name="椭圆 5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椭圆 5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61" name="TextBox 60"/>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Calibri" pitchFamily="34" charset="0"/>
                <a:ea typeface="宋体" charset="-122"/>
                <a:cs typeface="+mn-cs"/>
              </a:rPr>
              <a:t> </a:t>
            </a: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xmlns="" val="1389540297"/>
      </p:ext>
    </p:extLst>
  </p:cSld>
  <p:clrMapOvr>
    <a:masterClrMapping/>
  </p:clrMapOvr>
  <p:transition spd="med" advClick="0" advTm="0">
    <p:pull/>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14:presetBounceEnd="52000">
                                      <p:stCondLst>
                                        <p:cond delay="90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2000" fill="hold"/>
                                            <p:tgtEl>
                                              <p:spTgt spid="3"/>
                                            </p:tgtEl>
                                            <p:attrNameLst>
                                              <p:attrName>ppt_x</p:attrName>
                                            </p:attrNameLst>
                                          </p:cBhvr>
                                          <p:tavLst>
                                            <p:tav tm="0">
                                              <p:val>
                                                <p:strVal val="#ppt_x"/>
                                              </p:val>
                                            </p:tav>
                                            <p:tav tm="100000">
                                              <p:val>
                                                <p:strVal val="#ppt_x"/>
                                              </p:val>
                                            </p:tav>
                                          </p:tavLst>
                                        </p:anim>
                                        <p:anim calcmode="lin" valueType="num" p14:bounceEnd="52000">
                                          <p:cBhvr additive="base">
                                            <p:cTn id="8" dur="2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14:presetBounceEnd="55000">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14:bounceEnd="55000">
                                          <p:cBhvr additive="base">
                                            <p:cTn id="11" dur="2000" fill="hold"/>
                                            <p:tgtEl>
                                              <p:spTgt spid="31"/>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14:presetBounceEnd="55000">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14:bounceEnd="55000">
                                          <p:cBhvr additive="base">
                                            <p:cTn id="15" dur="2000" fill="hold"/>
                                            <p:tgtEl>
                                              <p:spTgt spid="34"/>
                                            </p:tgtEl>
                                            <p:attrNameLst>
                                              <p:attrName>ppt_x</p:attrName>
                                            </p:attrNameLst>
                                          </p:cBhvr>
                                          <p:tavLst>
                                            <p:tav tm="0">
                                              <p:val>
                                                <p:strVal val="0-#ppt_w/2"/>
                                              </p:val>
                                            </p:tav>
                                            <p:tav tm="100000">
                                              <p:val>
                                                <p:strVal val="#ppt_x"/>
                                              </p:val>
                                            </p:tav>
                                          </p:tavLst>
                                        </p:anim>
                                        <p:anim calcmode="lin" valueType="num" p14:bounceEnd="55000">
                                          <p:cBhvr additive="base">
                                            <p:cTn id="16" dur="2000" fill="hold"/>
                                            <p:tgtEl>
                                              <p:spTgt spid="34"/>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14:presetBounceEnd="55000">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14:bounceEnd="55000">
                                          <p:cBhvr additive="base">
                                            <p:cTn id="19" dur="2000" fill="hold"/>
                                            <p:tgtEl>
                                              <p:spTgt spid="37"/>
                                            </p:tgtEl>
                                            <p:attrNameLst>
                                              <p:attrName>ppt_x</p:attrName>
                                            </p:attrNameLst>
                                          </p:cBhvr>
                                          <p:tavLst>
                                            <p:tav tm="0">
                                              <p:val>
                                                <p:strVal val="0-#ppt_w/2"/>
                                              </p:val>
                                            </p:tav>
                                            <p:tav tm="100000">
                                              <p:val>
                                                <p:strVal val="#ppt_x"/>
                                              </p:val>
                                            </p:tav>
                                          </p:tavLst>
                                        </p:anim>
                                        <p:anim calcmode="lin" valueType="num" p14:bounceEnd="55000">
                                          <p:cBhvr additive="base">
                                            <p:cTn id="20" dur="20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14:presetBounceEnd="55000">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14:bounceEnd="55000">
                                          <p:cBhvr additive="base">
                                            <p:cTn id="23" dur="2000" fill="hold"/>
                                            <p:tgtEl>
                                              <p:spTgt spid="52"/>
                                            </p:tgtEl>
                                            <p:attrNameLst>
                                              <p:attrName>ppt_x</p:attrName>
                                            </p:attrNameLst>
                                          </p:cBhvr>
                                          <p:tavLst>
                                            <p:tav tm="0">
                                              <p:val>
                                                <p:strVal val="0-#ppt_w/2"/>
                                              </p:val>
                                            </p:tav>
                                            <p:tav tm="100000">
                                              <p:val>
                                                <p:strVal val="#ppt_x"/>
                                              </p:val>
                                            </p:tav>
                                          </p:tavLst>
                                        </p:anim>
                                        <p:anim calcmode="lin" valueType="num" p14:bounceEnd="55000">
                                          <p:cBhvr additive="base">
                                            <p:cTn id="24" dur="2000" fill="hold"/>
                                            <p:tgtEl>
                                              <p:spTgt spid="52"/>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 calcmode="lin" valueType="num">
                                          <p:cBhvr>
                                            <p:cTn id="29" dur="1000" fill="hold"/>
                                            <p:tgtEl>
                                              <p:spTgt spid="6"/>
                                            </p:tgtEl>
                                            <p:attrNameLst>
                                              <p:attrName>ppt_x</p:attrName>
                                            </p:attrNameLst>
                                          </p:cBhvr>
                                          <p:tavLst>
                                            <p:tav tm="0">
                                              <p:val>
                                                <p:fltVal val="0.5"/>
                                              </p:val>
                                            </p:tav>
                                            <p:tav tm="100000">
                                              <p:val>
                                                <p:strVal val="#ppt_x"/>
                                              </p:val>
                                            </p:tav>
                                          </p:tavLst>
                                        </p:anim>
                                        <p:anim calcmode="lin" valueType="num">
                                          <p:cBhvr>
                                            <p:cTn id="30" dur="1000" fill="hold"/>
                                            <p:tgtEl>
                                              <p:spTgt spid="6"/>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9"/>
                                            </p:tgtEl>
                                            <p:attrNameLst>
                                              <p:attrName>style.visibility</p:attrName>
                                            </p:attrNameLst>
                                          </p:cBhvr>
                                          <p:to>
                                            <p:strVal val="visible"/>
                                          </p:to>
                                        </p:set>
                                        <p:anim calcmode="lin" valueType="num">
                                          <p:cBhvr>
                                            <p:cTn id="33" dur="1000" fill="hold"/>
                                            <p:tgtEl>
                                              <p:spTgt spid="9"/>
                                            </p:tgtEl>
                                            <p:attrNameLst>
                                              <p:attrName>ppt_w</p:attrName>
                                            </p:attrNameLst>
                                          </p:cBhvr>
                                          <p:tavLst>
                                            <p:tav tm="0">
                                              <p:val>
                                                <p:fltVal val="0"/>
                                              </p:val>
                                            </p:tav>
                                            <p:tav tm="100000">
                                              <p:val>
                                                <p:strVal val="#ppt_w"/>
                                              </p:val>
                                            </p:tav>
                                          </p:tavLst>
                                        </p:anim>
                                        <p:anim calcmode="lin" valueType="num">
                                          <p:cBhvr>
                                            <p:cTn id="34" dur="1000" fill="hold"/>
                                            <p:tgtEl>
                                              <p:spTgt spid="9"/>
                                            </p:tgtEl>
                                            <p:attrNameLst>
                                              <p:attrName>ppt_h</p:attrName>
                                            </p:attrNameLst>
                                          </p:cBhvr>
                                          <p:tavLst>
                                            <p:tav tm="0">
                                              <p:val>
                                                <p:fltVal val="0"/>
                                              </p:val>
                                            </p:tav>
                                            <p:tav tm="100000">
                                              <p:val>
                                                <p:strVal val="#ppt_h"/>
                                              </p:val>
                                            </p:tav>
                                          </p:tavLst>
                                        </p:anim>
                                        <p:anim calcmode="lin" valueType="num">
                                          <p:cBhvr>
                                            <p:cTn id="35" dur="1000" fill="hold"/>
                                            <p:tgtEl>
                                              <p:spTgt spid="9"/>
                                            </p:tgtEl>
                                            <p:attrNameLst>
                                              <p:attrName>ppt_x</p:attrName>
                                            </p:attrNameLst>
                                          </p:cBhvr>
                                          <p:tavLst>
                                            <p:tav tm="0">
                                              <p:val>
                                                <p:fltVal val="0.5"/>
                                              </p:val>
                                            </p:tav>
                                            <p:tav tm="100000">
                                              <p:val>
                                                <p:strVal val="#ppt_x"/>
                                              </p:val>
                                            </p:tav>
                                          </p:tavLst>
                                        </p:anim>
                                        <p:anim calcmode="lin" valueType="num">
                                          <p:cBhvr>
                                            <p:cTn id="36" dur="1000" fill="hold"/>
                                            <p:tgtEl>
                                              <p:spTgt spid="9"/>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14:presetBounceEnd="55000">
                                      <p:stCondLst>
                                        <p:cond delay="0"/>
                                      </p:stCondLst>
                                      <p:childTnLst>
                                        <p:set>
                                          <p:cBhvr>
                                            <p:cTn id="38" dur="1" fill="hold">
                                              <p:stCondLst>
                                                <p:cond delay="0"/>
                                              </p:stCondLst>
                                            </p:cTn>
                                            <p:tgtEl>
                                              <p:spTgt spid="49"/>
                                            </p:tgtEl>
                                            <p:attrNameLst>
                                              <p:attrName>style.visibility</p:attrName>
                                            </p:attrNameLst>
                                          </p:cBhvr>
                                          <p:to>
                                            <p:strVal val="visible"/>
                                          </p:to>
                                        </p:set>
                                        <p:anim calcmode="lin" valueType="num" p14:bounceEnd="55000">
                                          <p:cBhvr additive="base">
                                            <p:cTn id="39" dur="2000" fill="hold"/>
                                            <p:tgtEl>
                                              <p:spTgt spid="49"/>
                                            </p:tgtEl>
                                            <p:attrNameLst>
                                              <p:attrName>ppt_x</p:attrName>
                                            </p:attrNameLst>
                                          </p:cBhvr>
                                          <p:tavLst>
                                            <p:tav tm="0">
                                              <p:val>
                                                <p:strVal val="1+#ppt_w/2"/>
                                              </p:val>
                                            </p:tav>
                                            <p:tav tm="100000">
                                              <p:val>
                                                <p:strVal val="#ppt_x"/>
                                              </p:val>
                                            </p:tav>
                                          </p:tavLst>
                                        </p:anim>
                                        <p:anim calcmode="lin" valueType="num" p14:bounceEnd="55000">
                                          <p:cBhvr additive="base">
                                            <p:cTn id="40" dur="2000" fill="hold"/>
                                            <p:tgtEl>
                                              <p:spTgt spid="49"/>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14:presetBounceEnd="55000">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14:bounceEnd="55000">
                                          <p:cBhvr additive="base">
                                            <p:cTn id="43" dur="2000" fill="hold"/>
                                            <p:tgtEl>
                                              <p:spTgt spid="46"/>
                                            </p:tgtEl>
                                            <p:attrNameLst>
                                              <p:attrName>ppt_x</p:attrName>
                                            </p:attrNameLst>
                                          </p:cBhvr>
                                          <p:tavLst>
                                            <p:tav tm="0">
                                              <p:val>
                                                <p:strVal val="1+#ppt_w/2"/>
                                              </p:val>
                                            </p:tav>
                                            <p:tav tm="100000">
                                              <p:val>
                                                <p:strVal val="#ppt_x"/>
                                              </p:val>
                                            </p:tav>
                                          </p:tavLst>
                                        </p:anim>
                                        <p:anim calcmode="lin" valueType="num" p14:bounceEnd="55000">
                                          <p:cBhvr additive="base">
                                            <p:cTn id="44" dur="2000" fill="hold"/>
                                            <p:tgtEl>
                                              <p:spTgt spid="46"/>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1000" fill="hold"/>
                                            <p:tgtEl>
                                              <p:spTgt spid="12"/>
                                            </p:tgtEl>
                                            <p:attrNameLst>
                                              <p:attrName>ppt_w</p:attrName>
                                            </p:attrNameLst>
                                          </p:cBhvr>
                                          <p:tavLst>
                                            <p:tav tm="0">
                                              <p:val>
                                                <p:fltVal val="0"/>
                                              </p:val>
                                            </p:tav>
                                            <p:tav tm="100000">
                                              <p:val>
                                                <p:strVal val="#ppt_w"/>
                                              </p:val>
                                            </p:tav>
                                          </p:tavLst>
                                        </p:anim>
                                        <p:anim calcmode="lin" valueType="num">
                                          <p:cBhvr>
                                            <p:cTn id="48" dur="1000" fill="hold"/>
                                            <p:tgtEl>
                                              <p:spTgt spid="12"/>
                                            </p:tgtEl>
                                            <p:attrNameLst>
                                              <p:attrName>ppt_h</p:attrName>
                                            </p:attrNameLst>
                                          </p:cBhvr>
                                          <p:tavLst>
                                            <p:tav tm="0">
                                              <p:val>
                                                <p:fltVal val="0"/>
                                              </p:val>
                                            </p:tav>
                                            <p:tav tm="100000">
                                              <p:val>
                                                <p:strVal val="#ppt_h"/>
                                              </p:val>
                                            </p:tav>
                                          </p:tavLst>
                                        </p:anim>
                                        <p:anim calcmode="lin" valueType="num">
                                          <p:cBhvr>
                                            <p:cTn id="49" dur="1000" fill="hold"/>
                                            <p:tgtEl>
                                              <p:spTgt spid="12"/>
                                            </p:tgtEl>
                                            <p:attrNameLst>
                                              <p:attrName>ppt_x</p:attrName>
                                            </p:attrNameLst>
                                          </p:cBhvr>
                                          <p:tavLst>
                                            <p:tav tm="0">
                                              <p:val>
                                                <p:fltVal val="0.5"/>
                                              </p:val>
                                            </p:tav>
                                            <p:tav tm="100000">
                                              <p:val>
                                                <p:strVal val="#ppt_x"/>
                                              </p:val>
                                            </p:tav>
                                          </p:tavLst>
                                        </p:anim>
                                        <p:anim calcmode="lin" valueType="num">
                                          <p:cBhvr>
                                            <p:cTn id="50" dur="1000" fill="hold"/>
                                            <p:tgtEl>
                                              <p:spTgt spid="12"/>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14:presetBounceEnd="55000">
                                      <p:stCondLst>
                                        <p:cond delay="0"/>
                                      </p:stCondLst>
                                      <p:childTnLst>
                                        <p:set>
                                          <p:cBhvr>
                                            <p:cTn id="52" dur="1" fill="hold">
                                              <p:stCondLst>
                                                <p:cond delay="0"/>
                                              </p:stCondLst>
                                            </p:cTn>
                                            <p:tgtEl>
                                              <p:spTgt spid="58"/>
                                            </p:tgtEl>
                                            <p:attrNameLst>
                                              <p:attrName>style.visibility</p:attrName>
                                            </p:attrNameLst>
                                          </p:cBhvr>
                                          <p:to>
                                            <p:strVal val="visible"/>
                                          </p:to>
                                        </p:set>
                                        <p:anim calcmode="lin" valueType="num" p14:bounceEnd="55000">
                                          <p:cBhvr additive="base">
                                            <p:cTn id="53" dur="2000" fill="hold"/>
                                            <p:tgtEl>
                                              <p:spTgt spid="58"/>
                                            </p:tgtEl>
                                            <p:attrNameLst>
                                              <p:attrName>ppt_x</p:attrName>
                                            </p:attrNameLst>
                                          </p:cBhvr>
                                          <p:tavLst>
                                            <p:tav tm="0">
                                              <p:val>
                                                <p:strVal val="0-#ppt_w/2"/>
                                              </p:val>
                                            </p:tav>
                                            <p:tav tm="100000">
                                              <p:val>
                                                <p:strVal val="#ppt_x"/>
                                              </p:val>
                                            </p:tav>
                                          </p:tavLst>
                                        </p:anim>
                                        <p:anim calcmode="lin" valueType="num" p14:bounceEnd="55000">
                                          <p:cBhvr additive="base">
                                            <p:cTn id="54" dur="2000" fill="hold"/>
                                            <p:tgtEl>
                                              <p:spTgt spid="58"/>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14:presetBounceEnd="55000">
                                      <p:stCondLst>
                                        <p:cond delay="0"/>
                                      </p:stCondLst>
                                      <p:childTnLst>
                                        <p:set>
                                          <p:cBhvr>
                                            <p:cTn id="56" dur="1" fill="hold">
                                              <p:stCondLst>
                                                <p:cond delay="0"/>
                                              </p:stCondLst>
                                            </p:cTn>
                                            <p:tgtEl>
                                              <p:spTgt spid="55"/>
                                            </p:tgtEl>
                                            <p:attrNameLst>
                                              <p:attrName>style.visibility</p:attrName>
                                            </p:attrNameLst>
                                          </p:cBhvr>
                                          <p:to>
                                            <p:strVal val="visible"/>
                                          </p:to>
                                        </p:set>
                                        <p:anim calcmode="lin" valueType="num" p14:bounceEnd="55000">
                                          <p:cBhvr additive="base">
                                            <p:cTn id="57" dur="2000" fill="hold"/>
                                            <p:tgtEl>
                                              <p:spTgt spid="55"/>
                                            </p:tgtEl>
                                            <p:attrNameLst>
                                              <p:attrName>ppt_x</p:attrName>
                                            </p:attrNameLst>
                                          </p:cBhvr>
                                          <p:tavLst>
                                            <p:tav tm="0">
                                              <p:val>
                                                <p:strVal val="0-#ppt_w/2"/>
                                              </p:val>
                                            </p:tav>
                                            <p:tav tm="100000">
                                              <p:val>
                                                <p:strVal val="#ppt_x"/>
                                              </p:val>
                                            </p:tav>
                                          </p:tavLst>
                                        </p:anim>
                                        <p:anim calcmode="lin" valueType="num" p14:bounceEnd="55000">
                                          <p:cBhvr additive="base">
                                            <p:cTn id="58" dur="2000" fill="hold"/>
                                            <p:tgtEl>
                                              <p:spTgt spid="55"/>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15"/>
                                            </p:tgtEl>
                                            <p:attrNameLst>
                                              <p:attrName>style.visibility</p:attrName>
                                            </p:attrNameLst>
                                          </p:cBhvr>
                                          <p:to>
                                            <p:strVal val="visible"/>
                                          </p:to>
                                        </p:set>
                                        <p:anim calcmode="lin" valueType="num">
                                          <p:cBhvr>
                                            <p:cTn id="61" dur="600" fill="hold"/>
                                            <p:tgtEl>
                                              <p:spTgt spid="15"/>
                                            </p:tgtEl>
                                            <p:attrNameLst>
                                              <p:attrName>ppt_w</p:attrName>
                                            </p:attrNameLst>
                                          </p:cBhvr>
                                          <p:tavLst>
                                            <p:tav tm="0">
                                              <p:val>
                                                <p:fltVal val="0"/>
                                              </p:val>
                                            </p:tav>
                                            <p:tav tm="100000">
                                              <p:val>
                                                <p:strVal val="#ppt_w"/>
                                              </p:val>
                                            </p:tav>
                                          </p:tavLst>
                                        </p:anim>
                                        <p:anim calcmode="lin" valueType="num">
                                          <p:cBhvr>
                                            <p:cTn id="62" dur="600" fill="hold"/>
                                            <p:tgtEl>
                                              <p:spTgt spid="15"/>
                                            </p:tgtEl>
                                            <p:attrNameLst>
                                              <p:attrName>ppt_h</p:attrName>
                                            </p:attrNameLst>
                                          </p:cBhvr>
                                          <p:tavLst>
                                            <p:tav tm="0">
                                              <p:val>
                                                <p:fltVal val="0"/>
                                              </p:val>
                                            </p:tav>
                                            <p:tav tm="100000">
                                              <p:val>
                                                <p:strVal val="#ppt_h"/>
                                              </p:val>
                                            </p:tav>
                                          </p:tavLst>
                                        </p:anim>
                                        <p:anim calcmode="lin" valueType="num">
                                          <p:cBhvr>
                                            <p:cTn id="63" dur="600" fill="hold"/>
                                            <p:tgtEl>
                                              <p:spTgt spid="15"/>
                                            </p:tgtEl>
                                            <p:attrNameLst>
                                              <p:attrName>ppt_x</p:attrName>
                                            </p:attrNameLst>
                                          </p:cBhvr>
                                          <p:tavLst>
                                            <p:tav tm="0">
                                              <p:val>
                                                <p:fltVal val="0.5"/>
                                              </p:val>
                                            </p:tav>
                                            <p:tav tm="100000">
                                              <p:val>
                                                <p:strVal val="#ppt_x"/>
                                              </p:val>
                                            </p:tav>
                                          </p:tavLst>
                                        </p:anim>
                                        <p:anim calcmode="lin" valueType="num">
                                          <p:cBhvr>
                                            <p:cTn id="64" dur="600" fill="hold"/>
                                            <p:tgtEl>
                                              <p:spTgt spid="15"/>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14:presetBounceEnd="55000">
                                      <p:stCondLst>
                                        <p:cond delay="0"/>
                                      </p:stCondLst>
                                      <p:childTnLst>
                                        <p:set>
                                          <p:cBhvr>
                                            <p:cTn id="66" dur="1" fill="hold">
                                              <p:stCondLst>
                                                <p:cond delay="0"/>
                                              </p:stCondLst>
                                            </p:cTn>
                                            <p:tgtEl>
                                              <p:spTgt spid="43"/>
                                            </p:tgtEl>
                                            <p:attrNameLst>
                                              <p:attrName>style.visibility</p:attrName>
                                            </p:attrNameLst>
                                          </p:cBhvr>
                                          <p:to>
                                            <p:strVal val="visible"/>
                                          </p:to>
                                        </p:set>
                                        <p:anim calcmode="lin" valueType="num" p14:bounceEnd="55000">
                                          <p:cBhvr additive="base">
                                            <p:cTn id="67" dur="2000" fill="hold"/>
                                            <p:tgtEl>
                                              <p:spTgt spid="43"/>
                                            </p:tgtEl>
                                            <p:attrNameLst>
                                              <p:attrName>ppt_x</p:attrName>
                                            </p:attrNameLst>
                                          </p:cBhvr>
                                          <p:tavLst>
                                            <p:tav tm="0">
                                              <p:val>
                                                <p:strVal val="0-#ppt_w/2"/>
                                              </p:val>
                                            </p:tav>
                                            <p:tav tm="100000">
                                              <p:val>
                                                <p:strVal val="#ppt_x"/>
                                              </p:val>
                                            </p:tav>
                                          </p:tavLst>
                                        </p:anim>
                                        <p:anim calcmode="lin" valueType="num" p14:bounceEnd="55000">
                                          <p:cBhvr additive="base">
                                            <p:cTn id="68" dur="2000" fill="hold"/>
                                            <p:tgtEl>
                                              <p:spTgt spid="43"/>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p:cTn id="71" dur="700" fill="hold"/>
                                            <p:tgtEl>
                                              <p:spTgt spid="18"/>
                                            </p:tgtEl>
                                            <p:attrNameLst>
                                              <p:attrName>ppt_w</p:attrName>
                                            </p:attrNameLst>
                                          </p:cBhvr>
                                          <p:tavLst>
                                            <p:tav tm="0">
                                              <p:val>
                                                <p:fltVal val="0"/>
                                              </p:val>
                                            </p:tav>
                                            <p:tav tm="100000">
                                              <p:val>
                                                <p:strVal val="#ppt_w"/>
                                              </p:val>
                                            </p:tav>
                                          </p:tavLst>
                                        </p:anim>
                                        <p:anim calcmode="lin" valueType="num">
                                          <p:cBhvr>
                                            <p:cTn id="72" dur="700" fill="hold"/>
                                            <p:tgtEl>
                                              <p:spTgt spid="18"/>
                                            </p:tgtEl>
                                            <p:attrNameLst>
                                              <p:attrName>ppt_h</p:attrName>
                                            </p:attrNameLst>
                                          </p:cBhvr>
                                          <p:tavLst>
                                            <p:tav tm="0">
                                              <p:val>
                                                <p:fltVal val="0"/>
                                              </p:val>
                                            </p:tav>
                                            <p:tav tm="100000">
                                              <p:val>
                                                <p:strVal val="#ppt_h"/>
                                              </p:val>
                                            </p:tav>
                                          </p:tavLst>
                                        </p:anim>
                                        <p:anim calcmode="lin" valueType="num">
                                          <p:cBhvr>
                                            <p:cTn id="73" dur="700" fill="hold"/>
                                            <p:tgtEl>
                                              <p:spTgt spid="18"/>
                                            </p:tgtEl>
                                            <p:attrNameLst>
                                              <p:attrName>ppt_x</p:attrName>
                                            </p:attrNameLst>
                                          </p:cBhvr>
                                          <p:tavLst>
                                            <p:tav tm="0">
                                              <p:val>
                                                <p:fltVal val="0.5"/>
                                              </p:val>
                                            </p:tav>
                                            <p:tav tm="100000">
                                              <p:val>
                                                <p:strVal val="#ppt_x"/>
                                              </p:val>
                                            </p:tav>
                                          </p:tavLst>
                                        </p:anim>
                                        <p:anim calcmode="lin" valueType="num">
                                          <p:cBhvr>
                                            <p:cTn id="74" dur="700" fill="hold"/>
                                            <p:tgtEl>
                                              <p:spTgt spid="18"/>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14:presetBounceEnd="55000">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14:bounceEnd="55000">
                                          <p:cBhvr additive="base">
                                            <p:cTn id="77" dur="2000" fill="hold"/>
                                            <p:tgtEl>
                                              <p:spTgt spid="40"/>
                                            </p:tgtEl>
                                            <p:attrNameLst>
                                              <p:attrName>ppt_x</p:attrName>
                                            </p:attrNameLst>
                                          </p:cBhvr>
                                          <p:tavLst>
                                            <p:tav tm="0">
                                              <p:val>
                                                <p:strVal val="1+#ppt_w/2"/>
                                              </p:val>
                                            </p:tav>
                                            <p:tav tm="100000">
                                              <p:val>
                                                <p:strVal val="#ppt_x"/>
                                              </p:val>
                                            </p:tav>
                                          </p:tavLst>
                                        </p:anim>
                                        <p:anim calcmode="lin" valueType="num" p14:bounceEnd="55000">
                                          <p:cBhvr additive="base">
                                            <p:cTn id="78" dur="2000" fill="hold"/>
                                            <p:tgtEl>
                                              <p:spTgt spid="40"/>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1000"/>
                                            <p:tgtEl>
                                              <p:spTgt spid="21"/>
                                            </p:tgtEl>
                                          </p:cBhvr>
                                        </p:animEffect>
                                        <p:anim calcmode="lin" valueType="num">
                                          <p:cBhvr>
                                            <p:cTn id="83" dur="1000" fill="hold"/>
                                            <p:tgtEl>
                                              <p:spTgt spid="21"/>
                                            </p:tgtEl>
                                            <p:attrNameLst>
                                              <p:attrName>ppt_x</p:attrName>
                                            </p:attrNameLst>
                                          </p:cBhvr>
                                          <p:tavLst>
                                            <p:tav tm="0">
                                              <p:val>
                                                <p:strVal val="#ppt_x"/>
                                              </p:val>
                                            </p:tav>
                                            <p:tav tm="100000">
                                              <p:val>
                                                <p:strVal val="#ppt_x"/>
                                              </p:val>
                                            </p:tav>
                                          </p:tavLst>
                                        </p:anim>
                                        <p:anim calcmode="lin" valueType="num">
                                          <p:cBhvr>
                                            <p:cTn id="84" dur="1000" fill="hold"/>
                                            <p:tgtEl>
                                              <p:spTgt spid="21"/>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1000"/>
                                            <p:tgtEl>
                                              <p:spTgt spid="28"/>
                                            </p:tgtEl>
                                          </p:cBhvr>
                                        </p:animEffect>
                                        <p:anim calcmode="lin" valueType="num">
                                          <p:cBhvr>
                                            <p:cTn id="88" dur="1000" fill="hold"/>
                                            <p:tgtEl>
                                              <p:spTgt spid="28"/>
                                            </p:tgtEl>
                                            <p:attrNameLst>
                                              <p:attrName>ppt_x</p:attrName>
                                            </p:attrNameLst>
                                          </p:cBhvr>
                                          <p:tavLst>
                                            <p:tav tm="0">
                                              <p:val>
                                                <p:strVal val="#ppt_x"/>
                                              </p:val>
                                            </p:tav>
                                            <p:tav tm="100000">
                                              <p:val>
                                                <p:strVal val="#ppt_x"/>
                                              </p:val>
                                            </p:tav>
                                          </p:tavLst>
                                        </p:anim>
                                        <p:anim calcmode="lin" valueType="num">
                                          <p:cBhvr>
                                            <p:cTn id="89" dur="1000" fill="hold"/>
                                            <p:tgtEl>
                                              <p:spTgt spid="28"/>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fade">
                                          <p:cBhvr>
                                            <p:cTn id="93" dur="1000"/>
                                            <p:tgtEl>
                                              <p:spTgt spid="29"/>
                                            </p:tgtEl>
                                          </p:cBhvr>
                                        </p:animEffect>
                                        <p:anim calcmode="lin" valueType="num">
                                          <p:cBhvr>
                                            <p:cTn id="94" dur="1000" fill="hold"/>
                                            <p:tgtEl>
                                              <p:spTgt spid="29"/>
                                            </p:tgtEl>
                                            <p:attrNameLst>
                                              <p:attrName>ppt_x</p:attrName>
                                            </p:attrNameLst>
                                          </p:cBhvr>
                                          <p:tavLst>
                                            <p:tav tm="0">
                                              <p:val>
                                                <p:strVal val="#ppt_x"/>
                                              </p:val>
                                            </p:tav>
                                            <p:tav tm="100000">
                                              <p:val>
                                                <p:strVal val="#ppt_x"/>
                                              </p:val>
                                            </p:tav>
                                          </p:tavLst>
                                        </p:anim>
                                        <p:anim calcmode="lin" valueType="num">
                                          <p:cBhvr>
                                            <p:cTn id="95" dur="1000" fill="hold"/>
                                            <p:tgtEl>
                                              <p:spTgt spid="29"/>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barn(inVertical)">
                                          <p:cBhvr>
                                            <p:cTn id="99" dur="500"/>
                                            <p:tgtEl>
                                              <p:spTgt spid="30"/>
                                            </p:tgtEl>
                                          </p:cBhvr>
                                        </p:animEffect>
                                      </p:childTnLst>
                                    </p:cTn>
                                  </p:par>
                                </p:childTnLst>
                              </p:cTn>
                            </p:par>
                            <p:par>
                              <p:cTn id="100" fill="hold">
                                <p:stCondLst>
                                  <p:cond delay="5400"/>
                                </p:stCondLst>
                                <p:childTnLst>
                                  <p:par>
                                    <p:cTn id="101" presetID="10" presetClass="entr" presetSubtype="0" fill="hold" grpId="0" nodeType="afterEffect">
                                      <p:stCondLst>
                                        <p:cond delay="0"/>
                                      </p:stCondLst>
                                      <p:childTnLst>
                                        <p:set>
                                          <p:cBhvr>
                                            <p:cTn id="102" dur="1" fill="hold">
                                              <p:stCondLst>
                                                <p:cond delay="0"/>
                                              </p:stCondLst>
                                            </p:cTn>
                                            <p:tgtEl>
                                              <p:spTgt spid="61"/>
                                            </p:tgtEl>
                                            <p:attrNameLst>
                                              <p:attrName>style.visibility</p:attrName>
                                            </p:attrNameLst>
                                          </p:cBhvr>
                                          <p:to>
                                            <p:strVal val="visible"/>
                                          </p:to>
                                        </p:set>
                                        <p:animEffect transition="in" filter="fade">
                                          <p:cBhvr>
                                            <p:cTn id="10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6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stCondLst>
                                        <p:cond delay="90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0" fill="hold"/>
                                            <p:tgtEl>
                                              <p:spTgt spid="3"/>
                                            </p:tgtEl>
                                            <p:attrNameLst>
                                              <p:attrName>ppt_x</p:attrName>
                                            </p:attrNameLst>
                                          </p:cBhvr>
                                          <p:tavLst>
                                            <p:tav tm="0">
                                              <p:val>
                                                <p:strVal val="#ppt_x"/>
                                              </p:val>
                                            </p:tav>
                                            <p:tav tm="100000">
                                              <p:val>
                                                <p:strVal val="#ppt_x"/>
                                              </p:val>
                                            </p:tav>
                                          </p:tavLst>
                                        </p:anim>
                                        <p:anim calcmode="lin" valueType="num">
                                          <p:cBhvr additive="base">
                                            <p:cTn id="8" dur="2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2000" fill="hold"/>
                                            <p:tgtEl>
                                              <p:spTgt spid="31"/>
                                            </p:tgtEl>
                                            <p:attrNameLst>
                                              <p:attrName>ppt_x</p:attrName>
                                            </p:attrNameLst>
                                          </p:cBhvr>
                                          <p:tavLst>
                                            <p:tav tm="0">
                                              <p:val>
                                                <p:strVal val="1+#ppt_w/2"/>
                                              </p:val>
                                            </p:tav>
                                            <p:tav tm="100000">
                                              <p:val>
                                                <p:strVal val="#ppt_x"/>
                                              </p:val>
                                            </p:tav>
                                          </p:tavLst>
                                        </p:anim>
                                        <p:anim calcmode="lin" valueType="num">
                                          <p:cBhvr additive="base">
                                            <p:cTn id="12" dur="20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2000" fill="hold"/>
                                            <p:tgtEl>
                                              <p:spTgt spid="34"/>
                                            </p:tgtEl>
                                            <p:attrNameLst>
                                              <p:attrName>ppt_x</p:attrName>
                                            </p:attrNameLst>
                                          </p:cBhvr>
                                          <p:tavLst>
                                            <p:tav tm="0">
                                              <p:val>
                                                <p:strVal val="0-#ppt_w/2"/>
                                              </p:val>
                                            </p:tav>
                                            <p:tav tm="100000">
                                              <p:val>
                                                <p:strVal val="#ppt_x"/>
                                              </p:val>
                                            </p:tav>
                                          </p:tavLst>
                                        </p:anim>
                                        <p:anim calcmode="lin" valueType="num">
                                          <p:cBhvr additive="base">
                                            <p:cTn id="16" dur="2000" fill="hold"/>
                                            <p:tgtEl>
                                              <p:spTgt spid="34"/>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2000" fill="hold"/>
                                            <p:tgtEl>
                                              <p:spTgt spid="37"/>
                                            </p:tgtEl>
                                            <p:attrNameLst>
                                              <p:attrName>ppt_x</p:attrName>
                                            </p:attrNameLst>
                                          </p:cBhvr>
                                          <p:tavLst>
                                            <p:tav tm="0">
                                              <p:val>
                                                <p:strVal val="0-#ppt_w/2"/>
                                              </p:val>
                                            </p:tav>
                                            <p:tav tm="100000">
                                              <p:val>
                                                <p:strVal val="#ppt_x"/>
                                              </p:val>
                                            </p:tav>
                                          </p:tavLst>
                                        </p:anim>
                                        <p:anim calcmode="lin" valueType="num">
                                          <p:cBhvr additive="base">
                                            <p:cTn id="20" dur="20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2000" fill="hold"/>
                                            <p:tgtEl>
                                              <p:spTgt spid="52"/>
                                            </p:tgtEl>
                                            <p:attrNameLst>
                                              <p:attrName>ppt_x</p:attrName>
                                            </p:attrNameLst>
                                          </p:cBhvr>
                                          <p:tavLst>
                                            <p:tav tm="0">
                                              <p:val>
                                                <p:strVal val="0-#ppt_w/2"/>
                                              </p:val>
                                            </p:tav>
                                            <p:tav tm="100000">
                                              <p:val>
                                                <p:strVal val="#ppt_x"/>
                                              </p:val>
                                            </p:tav>
                                          </p:tavLst>
                                        </p:anim>
                                        <p:anim calcmode="lin" valueType="num">
                                          <p:cBhvr additive="base">
                                            <p:cTn id="24" dur="2000" fill="hold"/>
                                            <p:tgtEl>
                                              <p:spTgt spid="52"/>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 calcmode="lin" valueType="num">
                                          <p:cBhvr>
                                            <p:cTn id="29" dur="1000" fill="hold"/>
                                            <p:tgtEl>
                                              <p:spTgt spid="6"/>
                                            </p:tgtEl>
                                            <p:attrNameLst>
                                              <p:attrName>ppt_x</p:attrName>
                                            </p:attrNameLst>
                                          </p:cBhvr>
                                          <p:tavLst>
                                            <p:tav tm="0">
                                              <p:val>
                                                <p:fltVal val="0.5"/>
                                              </p:val>
                                            </p:tav>
                                            <p:tav tm="100000">
                                              <p:val>
                                                <p:strVal val="#ppt_x"/>
                                              </p:val>
                                            </p:tav>
                                          </p:tavLst>
                                        </p:anim>
                                        <p:anim calcmode="lin" valueType="num">
                                          <p:cBhvr>
                                            <p:cTn id="30" dur="1000" fill="hold"/>
                                            <p:tgtEl>
                                              <p:spTgt spid="6"/>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9"/>
                                            </p:tgtEl>
                                            <p:attrNameLst>
                                              <p:attrName>style.visibility</p:attrName>
                                            </p:attrNameLst>
                                          </p:cBhvr>
                                          <p:to>
                                            <p:strVal val="visible"/>
                                          </p:to>
                                        </p:set>
                                        <p:anim calcmode="lin" valueType="num">
                                          <p:cBhvr>
                                            <p:cTn id="33" dur="1000" fill="hold"/>
                                            <p:tgtEl>
                                              <p:spTgt spid="9"/>
                                            </p:tgtEl>
                                            <p:attrNameLst>
                                              <p:attrName>ppt_w</p:attrName>
                                            </p:attrNameLst>
                                          </p:cBhvr>
                                          <p:tavLst>
                                            <p:tav tm="0">
                                              <p:val>
                                                <p:fltVal val="0"/>
                                              </p:val>
                                            </p:tav>
                                            <p:tav tm="100000">
                                              <p:val>
                                                <p:strVal val="#ppt_w"/>
                                              </p:val>
                                            </p:tav>
                                          </p:tavLst>
                                        </p:anim>
                                        <p:anim calcmode="lin" valueType="num">
                                          <p:cBhvr>
                                            <p:cTn id="34" dur="1000" fill="hold"/>
                                            <p:tgtEl>
                                              <p:spTgt spid="9"/>
                                            </p:tgtEl>
                                            <p:attrNameLst>
                                              <p:attrName>ppt_h</p:attrName>
                                            </p:attrNameLst>
                                          </p:cBhvr>
                                          <p:tavLst>
                                            <p:tav tm="0">
                                              <p:val>
                                                <p:fltVal val="0"/>
                                              </p:val>
                                            </p:tav>
                                            <p:tav tm="100000">
                                              <p:val>
                                                <p:strVal val="#ppt_h"/>
                                              </p:val>
                                            </p:tav>
                                          </p:tavLst>
                                        </p:anim>
                                        <p:anim calcmode="lin" valueType="num">
                                          <p:cBhvr>
                                            <p:cTn id="35" dur="1000" fill="hold"/>
                                            <p:tgtEl>
                                              <p:spTgt spid="9"/>
                                            </p:tgtEl>
                                            <p:attrNameLst>
                                              <p:attrName>ppt_x</p:attrName>
                                            </p:attrNameLst>
                                          </p:cBhvr>
                                          <p:tavLst>
                                            <p:tav tm="0">
                                              <p:val>
                                                <p:fltVal val="0.5"/>
                                              </p:val>
                                            </p:tav>
                                            <p:tav tm="100000">
                                              <p:val>
                                                <p:strVal val="#ppt_x"/>
                                              </p:val>
                                            </p:tav>
                                          </p:tavLst>
                                        </p:anim>
                                        <p:anim calcmode="lin" valueType="num">
                                          <p:cBhvr>
                                            <p:cTn id="36" dur="1000" fill="hold"/>
                                            <p:tgtEl>
                                              <p:spTgt spid="9"/>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stCondLst>
                                        <p:cond delay="0"/>
                                      </p:stCondLst>
                                      <p:childTnLst>
                                        <p:set>
                                          <p:cBhvr>
                                            <p:cTn id="38" dur="1" fill="hold">
                                              <p:stCondLst>
                                                <p:cond delay="0"/>
                                              </p:stCondLst>
                                            </p:cTn>
                                            <p:tgtEl>
                                              <p:spTgt spid="49"/>
                                            </p:tgtEl>
                                            <p:attrNameLst>
                                              <p:attrName>style.visibility</p:attrName>
                                            </p:attrNameLst>
                                          </p:cBhvr>
                                          <p:to>
                                            <p:strVal val="visible"/>
                                          </p:to>
                                        </p:set>
                                        <p:anim calcmode="lin" valueType="num">
                                          <p:cBhvr additive="base">
                                            <p:cTn id="39" dur="2000" fill="hold"/>
                                            <p:tgtEl>
                                              <p:spTgt spid="49"/>
                                            </p:tgtEl>
                                            <p:attrNameLst>
                                              <p:attrName>ppt_x</p:attrName>
                                            </p:attrNameLst>
                                          </p:cBhvr>
                                          <p:tavLst>
                                            <p:tav tm="0">
                                              <p:val>
                                                <p:strVal val="1+#ppt_w/2"/>
                                              </p:val>
                                            </p:tav>
                                            <p:tav tm="100000">
                                              <p:val>
                                                <p:strVal val="#ppt_x"/>
                                              </p:val>
                                            </p:tav>
                                          </p:tavLst>
                                        </p:anim>
                                        <p:anim calcmode="lin" valueType="num">
                                          <p:cBhvr additive="base">
                                            <p:cTn id="40" dur="2000" fill="hold"/>
                                            <p:tgtEl>
                                              <p:spTgt spid="49"/>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2000" fill="hold"/>
                                            <p:tgtEl>
                                              <p:spTgt spid="46"/>
                                            </p:tgtEl>
                                            <p:attrNameLst>
                                              <p:attrName>ppt_x</p:attrName>
                                            </p:attrNameLst>
                                          </p:cBhvr>
                                          <p:tavLst>
                                            <p:tav tm="0">
                                              <p:val>
                                                <p:strVal val="1+#ppt_w/2"/>
                                              </p:val>
                                            </p:tav>
                                            <p:tav tm="100000">
                                              <p:val>
                                                <p:strVal val="#ppt_x"/>
                                              </p:val>
                                            </p:tav>
                                          </p:tavLst>
                                        </p:anim>
                                        <p:anim calcmode="lin" valueType="num">
                                          <p:cBhvr additive="base">
                                            <p:cTn id="44" dur="2000" fill="hold"/>
                                            <p:tgtEl>
                                              <p:spTgt spid="46"/>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1000" fill="hold"/>
                                            <p:tgtEl>
                                              <p:spTgt spid="12"/>
                                            </p:tgtEl>
                                            <p:attrNameLst>
                                              <p:attrName>ppt_w</p:attrName>
                                            </p:attrNameLst>
                                          </p:cBhvr>
                                          <p:tavLst>
                                            <p:tav tm="0">
                                              <p:val>
                                                <p:fltVal val="0"/>
                                              </p:val>
                                            </p:tav>
                                            <p:tav tm="100000">
                                              <p:val>
                                                <p:strVal val="#ppt_w"/>
                                              </p:val>
                                            </p:tav>
                                          </p:tavLst>
                                        </p:anim>
                                        <p:anim calcmode="lin" valueType="num">
                                          <p:cBhvr>
                                            <p:cTn id="48" dur="1000" fill="hold"/>
                                            <p:tgtEl>
                                              <p:spTgt spid="12"/>
                                            </p:tgtEl>
                                            <p:attrNameLst>
                                              <p:attrName>ppt_h</p:attrName>
                                            </p:attrNameLst>
                                          </p:cBhvr>
                                          <p:tavLst>
                                            <p:tav tm="0">
                                              <p:val>
                                                <p:fltVal val="0"/>
                                              </p:val>
                                            </p:tav>
                                            <p:tav tm="100000">
                                              <p:val>
                                                <p:strVal val="#ppt_h"/>
                                              </p:val>
                                            </p:tav>
                                          </p:tavLst>
                                        </p:anim>
                                        <p:anim calcmode="lin" valueType="num">
                                          <p:cBhvr>
                                            <p:cTn id="49" dur="1000" fill="hold"/>
                                            <p:tgtEl>
                                              <p:spTgt spid="12"/>
                                            </p:tgtEl>
                                            <p:attrNameLst>
                                              <p:attrName>ppt_x</p:attrName>
                                            </p:attrNameLst>
                                          </p:cBhvr>
                                          <p:tavLst>
                                            <p:tav tm="0">
                                              <p:val>
                                                <p:fltVal val="0.5"/>
                                              </p:val>
                                            </p:tav>
                                            <p:tav tm="100000">
                                              <p:val>
                                                <p:strVal val="#ppt_x"/>
                                              </p:val>
                                            </p:tav>
                                          </p:tavLst>
                                        </p:anim>
                                        <p:anim calcmode="lin" valueType="num">
                                          <p:cBhvr>
                                            <p:cTn id="50" dur="1000" fill="hold"/>
                                            <p:tgtEl>
                                              <p:spTgt spid="12"/>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stCondLst>
                                        <p:cond delay="0"/>
                                      </p:stCondLst>
                                      <p:childTnLst>
                                        <p:set>
                                          <p:cBhvr>
                                            <p:cTn id="52" dur="1" fill="hold">
                                              <p:stCondLst>
                                                <p:cond delay="0"/>
                                              </p:stCondLst>
                                            </p:cTn>
                                            <p:tgtEl>
                                              <p:spTgt spid="58"/>
                                            </p:tgtEl>
                                            <p:attrNameLst>
                                              <p:attrName>style.visibility</p:attrName>
                                            </p:attrNameLst>
                                          </p:cBhvr>
                                          <p:to>
                                            <p:strVal val="visible"/>
                                          </p:to>
                                        </p:set>
                                        <p:anim calcmode="lin" valueType="num">
                                          <p:cBhvr additive="base">
                                            <p:cTn id="53" dur="2000" fill="hold"/>
                                            <p:tgtEl>
                                              <p:spTgt spid="58"/>
                                            </p:tgtEl>
                                            <p:attrNameLst>
                                              <p:attrName>ppt_x</p:attrName>
                                            </p:attrNameLst>
                                          </p:cBhvr>
                                          <p:tavLst>
                                            <p:tav tm="0">
                                              <p:val>
                                                <p:strVal val="0-#ppt_w/2"/>
                                              </p:val>
                                            </p:tav>
                                            <p:tav tm="100000">
                                              <p:val>
                                                <p:strVal val="#ppt_x"/>
                                              </p:val>
                                            </p:tav>
                                          </p:tavLst>
                                        </p:anim>
                                        <p:anim calcmode="lin" valueType="num">
                                          <p:cBhvr additive="base">
                                            <p:cTn id="54" dur="2000" fill="hold"/>
                                            <p:tgtEl>
                                              <p:spTgt spid="58"/>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stCondLst>
                                        <p:cond delay="0"/>
                                      </p:stCondLst>
                                      <p:childTnLst>
                                        <p:set>
                                          <p:cBhvr>
                                            <p:cTn id="56" dur="1" fill="hold">
                                              <p:stCondLst>
                                                <p:cond delay="0"/>
                                              </p:stCondLst>
                                            </p:cTn>
                                            <p:tgtEl>
                                              <p:spTgt spid="55"/>
                                            </p:tgtEl>
                                            <p:attrNameLst>
                                              <p:attrName>style.visibility</p:attrName>
                                            </p:attrNameLst>
                                          </p:cBhvr>
                                          <p:to>
                                            <p:strVal val="visible"/>
                                          </p:to>
                                        </p:set>
                                        <p:anim calcmode="lin" valueType="num">
                                          <p:cBhvr additive="base">
                                            <p:cTn id="57" dur="2000" fill="hold"/>
                                            <p:tgtEl>
                                              <p:spTgt spid="55"/>
                                            </p:tgtEl>
                                            <p:attrNameLst>
                                              <p:attrName>ppt_x</p:attrName>
                                            </p:attrNameLst>
                                          </p:cBhvr>
                                          <p:tavLst>
                                            <p:tav tm="0">
                                              <p:val>
                                                <p:strVal val="0-#ppt_w/2"/>
                                              </p:val>
                                            </p:tav>
                                            <p:tav tm="100000">
                                              <p:val>
                                                <p:strVal val="#ppt_x"/>
                                              </p:val>
                                            </p:tav>
                                          </p:tavLst>
                                        </p:anim>
                                        <p:anim calcmode="lin" valueType="num">
                                          <p:cBhvr additive="base">
                                            <p:cTn id="58" dur="2000" fill="hold"/>
                                            <p:tgtEl>
                                              <p:spTgt spid="55"/>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15"/>
                                            </p:tgtEl>
                                            <p:attrNameLst>
                                              <p:attrName>style.visibility</p:attrName>
                                            </p:attrNameLst>
                                          </p:cBhvr>
                                          <p:to>
                                            <p:strVal val="visible"/>
                                          </p:to>
                                        </p:set>
                                        <p:anim calcmode="lin" valueType="num">
                                          <p:cBhvr>
                                            <p:cTn id="61" dur="600" fill="hold"/>
                                            <p:tgtEl>
                                              <p:spTgt spid="15"/>
                                            </p:tgtEl>
                                            <p:attrNameLst>
                                              <p:attrName>ppt_w</p:attrName>
                                            </p:attrNameLst>
                                          </p:cBhvr>
                                          <p:tavLst>
                                            <p:tav tm="0">
                                              <p:val>
                                                <p:fltVal val="0"/>
                                              </p:val>
                                            </p:tav>
                                            <p:tav tm="100000">
                                              <p:val>
                                                <p:strVal val="#ppt_w"/>
                                              </p:val>
                                            </p:tav>
                                          </p:tavLst>
                                        </p:anim>
                                        <p:anim calcmode="lin" valueType="num">
                                          <p:cBhvr>
                                            <p:cTn id="62" dur="600" fill="hold"/>
                                            <p:tgtEl>
                                              <p:spTgt spid="15"/>
                                            </p:tgtEl>
                                            <p:attrNameLst>
                                              <p:attrName>ppt_h</p:attrName>
                                            </p:attrNameLst>
                                          </p:cBhvr>
                                          <p:tavLst>
                                            <p:tav tm="0">
                                              <p:val>
                                                <p:fltVal val="0"/>
                                              </p:val>
                                            </p:tav>
                                            <p:tav tm="100000">
                                              <p:val>
                                                <p:strVal val="#ppt_h"/>
                                              </p:val>
                                            </p:tav>
                                          </p:tavLst>
                                        </p:anim>
                                        <p:anim calcmode="lin" valueType="num">
                                          <p:cBhvr>
                                            <p:cTn id="63" dur="600" fill="hold"/>
                                            <p:tgtEl>
                                              <p:spTgt spid="15"/>
                                            </p:tgtEl>
                                            <p:attrNameLst>
                                              <p:attrName>ppt_x</p:attrName>
                                            </p:attrNameLst>
                                          </p:cBhvr>
                                          <p:tavLst>
                                            <p:tav tm="0">
                                              <p:val>
                                                <p:fltVal val="0.5"/>
                                              </p:val>
                                            </p:tav>
                                            <p:tav tm="100000">
                                              <p:val>
                                                <p:strVal val="#ppt_x"/>
                                              </p:val>
                                            </p:tav>
                                          </p:tavLst>
                                        </p:anim>
                                        <p:anim calcmode="lin" valueType="num">
                                          <p:cBhvr>
                                            <p:cTn id="64" dur="600" fill="hold"/>
                                            <p:tgtEl>
                                              <p:spTgt spid="15"/>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stCondLst>
                                        <p:cond delay="0"/>
                                      </p:stCondLst>
                                      <p:childTnLst>
                                        <p:set>
                                          <p:cBhvr>
                                            <p:cTn id="66" dur="1" fill="hold">
                                              <p:stCondLst>
                                                <p:cond delay="0"/>
                                              </p:stCondLst>
                                            </p:cTn>
                                            <p:tgtEl>
                                              <p:spTgt spid="43"/>
                                            </p:tgtEl>
                                            <p:attrNameLst>
                                              <p:attrName>style.visibility</p:attrName>
                                            </p:attrNameLst>
                                          </p:cBhvr>
                                          <p:to>
                                            <p:strVal val="visible"/>
                                          </p:to>
                                        </p:set>
                                        <p:anim calcmode="lin" valueType="num">
                                          <p:cBhvr additive="base">
                                            <p:cTn id="67" dur="2000" fill="hold"/>
                                            <p:tgtEl>
                                              <p:spTgt spid="43"/>
                                            </p:tgtEl>
                                            <p:attrNameLst>
                                              <p:attrName>ppt_x</p:attrName>
                                            </p:attrNameLst>
                                          </p:cBhvr>
                                          <p:tavLst>
                                            <p:tav tm="0">
                                              <p:val>
                                                <p:strVal val="0-#ppt_w/2"/>
                                              </p:val>
                                            </p:tav>
                                            <p:tav tm="100000">
                                              <p:val>
                                                <p:strVal val="#ppt_x"/>
                                              </p:val>
                                            </p:tav>
                                          </p:tavLst>
                                        </p:anim>
                                        <p:anim calcmode="lin" valueType="num">
                                          <p:cBhvr additive="base">
                                            <p:cTn id="68" dur="2000" fill="hold"/>
                                            <p:tgtEl>
                                              <p:spTgt spid="43"/>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p:cTn id="71" dur="700" fill="hold"/>
                                            <p:tgtEl>
                                              <p:spTgt spid="18"/>
                                            </p:tgtEl>
                                            <p:attrNameLst>
                                              <p:attrName>ppt_w</p:attrName>
                                            </p:attrNameLst>
                                          </p:cBhvr>
                                          <p:tavLst>
                                            <p:tav tm="0">
                                              <p:val>
                                                <p:fltVal val="0"/>
                                              </p:val>
                                            </p:tav>
                                            <p:tav tm="100000">
                                              <p:val>
                                                <p:strVal val="#ppt_w"/>
                                              </p:val>
                                            </p:tav>
                                          </p:tavLst>
                                        </p:anim>
                                        <p:anim calcmode="lin" valueType="num">
                                          <p:cBhvr>
                                            <p:cTn id="72" dur="700" fill="hold"/>
                                            <p:tgtEl>
                                              <p:spTgt spid="18"/>
                                            </p:tgtEl>
                                            <p:attrNameLst>
                                              <p:attrName>ppt_h</p:attrName>
                                            </p:attrNameLst>
                                          </p:cBhvr>
                                          <p:tavLst>
                                            <p:tav tm="0">
                                              <p:val>
                                                <p:fltVal val="0"/>
                                              </p:val>
                                            </p:tav>
                                            <p:tav tm="100000">
                                              <p:val>
                                                <p:strVal val="#ppt_h"/>
                                              </p:val>
                                            </p:tav>
                                          </p:tavLst>
                                        </p:anim>
                                        <p:anim calcmode="lin" valueType="num">
                                          <p:cBhvr>
                                            <p:cTn id="73" dur="700" fill="hold"/>
                                            <p:tgtEl>
                                              <p:spTgt spid="18"/>
                                            </p:tgtEl>
                                            <p:attrNameLst>
                                              <p:attrName>ppt_x</p:attrName>
                                            </p:attrNameLst>
                                          </p:cBhvr>
                                          <p:tavLst>
                                            <p:tav tm="0">
                                              <p:val>
                                                <p:fltVal val="0.5"/>
                                              </p:val>
                                            </p:tav>
                                            <p:tav tm="100000">
                                              <p:val>
                                                <p:strVal val="#ppt_x"/>
                                              </p:val>
                                            </p:tav>
                                          </p:tavLst>
                                        </p:anim>
                                        <p:anim calcmode="lin" valueType="num">
                                          <p:cBhvr>
                                            <p:cTn id="74" dur="700" fill="hold"/>
                                            <p:tgtEl>
                                              <p:spTgt spid="18"/>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2000" fill="hold"/>
                                            <p:tgtEl>
                                              <p:spTgt spid="40"/>
                                            </p:tgtEl>
                                            <p:attrNameLst>
                                              <p:attrName>ppt_x</p:attrName>
                                            </p:attrNameLst>
                                          </p:cBhvr>
                                          <p:tavLst>
                                            <p:tav tm="0">
                                              <p:val>
                                                <p:strVal val="1+#ppt_w/2"/>
                                              </p:val>
                                            </p:tav>
                                            <p:tav tm="100000">
                                              <p:val>
                                                <p:strVal val="#ppt_x"/>
                                              </p:val>
                                            </p:tav>
                                          </p:tavLst>
                                        </p:anim>
                                        <p:anim calcmode="lin" valueType="num">
                                          <p:cBhvr additive="base">
                                            <p:cTn id="78" dur="2000" fill="hold"/>
                                            <p:tgtEl>
                                              <p:spTgt spid="40"/>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1000"/>
                                            <p:tgtEl>
                                              <p:spTgt spid="21"/>
                                            </p:tgtEl>
                                          </p:cBhvr>
                                        </p:animEffect>
                                        <p:anim calcmode="lin" valueType="num">
                                          <p:cBhvr>
                                            <p:cTn id="83" dur="1000" fill="hold"/>
                                            <p:tgtEl>
                                              <p:spTgt spid="21"/>
                                            </p:tgtEl>
                                            <p:attrNameLst>
                                              <p:attrName>ppt_x</p:attrName>
                                            </p:attrNameLst>
                                          </p:cBhvr>
                                          <p:tavLst>
                                            <p:tav tm="0">
                                              <p:val>
                                                <p:strVal val="#ppt_x"/>
                                              </p:val>
                                            </p:tav>
                                            <p:tav tm="100000">
                                              <p:val>
                                                <p:strVal val="#ppt_x"/>
                                              </p:val>
                                            </p:tav>
                                          </p:tavLst>
                                        </p:anim>
                                        <p:anim calcmode="lin" valueType="num">
                                          <p:cBhvr>
                                            <p:cTn id="84" dur="1000" fill="hold"/>
                                            <p:tgtEl>
                                              <p:spTgt spid="21"/>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1000"/>
                                            <p:tgtEl>
                                              <p:spTgt spid="28"/>
                                            </p:tgtEl>
                                          </p:cBhvr>
                                        </p:animEffect>
                                        <p:anim calcmode="lin" valueType="num">
                                          <p:cBhvr>
                                            <p:cTn id="88" dur="1000" fill="hold"/>
                                            <p:tgtEl>
                                              <p:spTgt spid="28"/>
                                            </p:tgtEl>
                                            <p:attrNameLst>
                                              <p:attrName>ppt_x</p:attrName>
                                            </p:attrNameLst>
                                          </p:cBhvr>
                                          <p:tavLst>
                                            <p:tav tm="0">
                                              <p:val>
                                                <p:strVal val="#ppt_x"/>
                                              </p:val>
                                            </p:tav>
                                            <p:tav tm="100000">
                                              <p:val>
                                                <p:strVal val="#ppt_x"/>
                                              </p:val>
                                            </p:tav>
                                          </p:tavLst>
                                        </p:anim>
                                        <p:anim calcmode="lin" valueType="num">
                                          <p:cBhvr>
                                            <p:cTn id="89" dur="1000" fill="hold"/>
                                            <p:tgtEl>
                                              <p:spTgt spid="28"/>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fade">
                                          <p:cBhvr>
                                            <p:cTn id="93" dur="1000"/>
                                            <p:tgtEl>
                                              <p:spTgt spid="29"/>
                                            </p:tgtEl>
                                          </p:cBhvr>
                                        </p:animEffect>
                                        <p:anim calcmode="lin" valueType="num">
                                          <p:cBhvr>
                                            <p:cTn id="94" dur="1000" fill="hold"/>
                                            <p:tgtEl>
                                              <p:spTgt spid="29"/>
                                            </p:tgtEl>
                                            <p:attrNameLst>
                                              <p:attrName>ppt_x</p:attrName>
                                            </p:attrNameLst>
                                          </p:cBhvr>
                                          <p:tavLst>
                                            <p:tav tm="0">
                                              <p:val>
                                                <p:strVal val="#ppt_x"/>
                                              </p:val>
                                            </p:tav>
                                            <p:tav tm="100000">
                                              <p:val>
                                                <p:strVal val="#ppt_x"/>
                                              </p:val>
                                            </p:tav>
                                          </p:tavLst>
                                        </p:anim>
                                        <p:anim calcmode="lin" valueType="num">
                                          <p:cBhvr>
                                            <p:cTn id="95" dur="1000" fill="hold"/>
                                            <p:tgtEl>
                                              <p:spTgt spid="29"/>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barn(inVertical)">
                                          <p:cBhvr>
                                            <p:cTn id="99" dur="500"/>
                                            <p:tgtEl>
                                              <p:spTgt spid="30"/>
                                            </p:tgtEl>
                                          </p:cBhvr>
                                        </p:animEffect>
                                      </p:childTnLst>
                                    </p:cTn>
                                  </p:par>
                                </p:childTnLst>
                              </p:cTn>
                            </p:par>
                            <p:par>
                              <p:cTn id="100" fill="hold">
                                <p:stCondLst>
                                  <p:cond delay="5400"/>
                                </p:stCondLst>
                                <p:childTnLst>
                                  <p:par>
                                    <p:cTn id="101" presetID="10" presetClass="entr" presetSubtype="0" fill="hold" grpId="0" nodeType="afterEffect">
                                      <p:stCondLst>
                                        <p:cond delay="0"/>
                                      </p:stCondLst>
                                      <p:childTnLst>
                                        <p:set>
                                          <p:cBhvr>
                                            <p:cTn id="102" dur="1" fill="hold">
                                              <p:stCondLst>
                                                <p:cond delay="0"/>
                                              </p:stCondLst>
                                            </p:cTn>
                                            <p:tgtEl>
                                              <p:spTgt spid="61"/>
                                            </p:tgtEl>
                                            <p:attrNameLst>
                                              <p:attrName>style.visibility</p:attrName>
                                            </p:attrNameLst>
                                          </p:cBhvr>
                                          <p:to>
                                            <p:strVal val="visible"/>
                                          </p:to>
                                        </p:set>
                                        <p:animEffect transition="in" filter="fade">
                                          <p:cBhvr>
                                            <p:cTn id="10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61"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2" cstate="print">
            <a:extLst>
              <a:ext uri="{28A0092B-C50C-407E-A947-70E740481C1C}">
                <a14:useLocalDpi xmlns:a14="http://schemas.microsoft.com/office/drawing/2010/main" xmlns="" val="0"/>
              </a:ext>
            </a:extLst>
          </a:blip>
          <a:srcRect/>
          <a:stretch/>
        </p:blipFill>
        <p:spPr>
          <a:xfrm>
            <a:off x="0" y="0"/>
            <a:ext cx="9144000" cy="5143500"/>
          </a:xfrm>
          <a:prstGeom prst="rect">
            <a:avLst/>
          </a:prstGeom>
        </p:spPr>
      </p:pic>
      <p:sp>
        <p:nvSpPr>
          <p:cNvPr id="34" name="矩形 33"/>
          <p:cNvSpPr/>
          <p:nvPr/>
        </p:nvSpPr>
        <p:spPr>
          <a:xfrm>
            <a:off x="0" y="987574"/>
            <a:ext cx="9144000" cy="3528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35" name="图片 3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07437" y="359971"/>
            <a:ext cx="1426284" cy="1374607"/>
          </a:xfrm>
          <a:prstGeom prst="rect">
            <a:avLst/>
          </a:prstGeom>
        </p:spPr>
      </p:pic>
      <p:grpSp>
        <p:nvGrpSpPr>
          <p:cNvPr id="36" name="组合 35"/>
          <p:cNvGrpSpPr/>
          <p:nvPr/>
        </p:nvGrpSpPr>
        <p:grpSpPr>
          <a:xfrm>
            <a:off x="2133721" y="1843922"/>
            <a:ext cx="1036261" cy="1036518"/>
            <a:chOff x="1041891" y="2887277"/>
            <a:chExt cx="1036261" cy="1036518"/>
          </a:xfrm>
        </p:grpSpPr>
        <p:sp>
          <p:nvSpPr>
            <p:cNvPr id="37" name="Oval 53"/>
            <p:cNvSpPr>
              <a:spLocks noChangeArrowheads="1"/>
            </p:cNvSpPr>
            <p:nvPr/>
          </p:nvSpPr>
          <p:spPr bwMode="auto">
            <a:xfrm>
              <a:off x="1041891" y="2887277"/>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8" name="Text Box 58"/>
            <p:cNvSpPr txBox="1">
              <a:spLocks noChangeArrowheads="1"/>
            </p:cNvSpPr>
            <p:nvPr/>
          </p:nvSpPr>
          <p:spPr bwMode="auto">
            <a:xfrm>
              <a:off x="1177282" y="3105837"/>
              <a:ext cx="782803" cy="654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03</a:t>
              </a:r>
              <a:endPar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39" name="文本框 38"/>
          <p:cNvSpPr txBox="1"/>
          <p:nvPr/>
        </p:nvSpPr>
        <p:spPr>
          <a:xfrm>
            <a:off x="1987167" y="2925289"/>
            <a:ext cx="1415772" cy="461665"/>
          </a:xfrm>
          <a:prstGeom prst="rect">
            <a:avLst/>
          </a:prstGeom>
          <a:noFill/>
        </p:spPr>
        <p:txBody>
          <a:bodyPr wrap="none" rtlCol="0">
            <a:spAutoFit/>
          </a:bodyPr>
          <a:lstStyle/>
          <a:p>
            <a:r>
              <a:rPr lang="zh-CN" altLang="en-US" sz="2400" b="1" dirty="0" smtClean="0">
                <a:solidFill>
                  <a:srgbClr val="0070C0"/>
                </a:solidFill>
                <a:latin typeface="微软雅黑" panose="020B0503020204020204" pitchFamily="34" charset="-122"/>
                <a:ea typeface="微软雅黑" panose="020B0503020204020204" pitchFamily="34" charset="-122"/>
              </a:rPr>
              <a:t>第三部分</a:t>
            </a:r>
            <a:endParaRPr lang="zh-CN" altLang="en-US" sz="2400" b="1" dirty="0">
              <a:solidFill>
                <a:srgbClr val="0070C0"/>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3866974" y="1923678"/>
            <a:ext cx="3877985" cy="646331"/>
          </a:xfrm>
          <a:prstGeom prst="rect">
            <a:avLst/>
          </a:prstGeom>
          <a:noFill/>
        </p:spPr>
        <p:txBody>
          <a:bodyPr wrap="none" rtlCol="0">
            <a:spAutoFit/>
          </a:bodyPr>
          <a:lstStyle/>
          <a:p>
            <a:r>
              <a:rPr lang="zh-CN" altLang="en-US" sz="3600" b="1" dirty="0" smtClean="0">
                <a:solidFill>
                  <a:srgbClr val="0070C0"/>
                </a:solidFill>
                <a:latin typeface="微软雅黑" panose="020B0503020204020204" pitchFamily="34" charset="-122"/>
                <a:ea typeface="微软雅黑" panose="020B0503020204020204" pitchFamily="34" charset="-122"/>
              </a:rPr>
              <a:t>单击添加文字标题</a:t>
            </a:r>
            <a:endParaRPr lang="zh-CN" altLang="en-US" sz="3600" b="1" dirty="0">
              <a:solidFill>
                <a:srgbClr val="0070C0"/>
              </a:solidFill>
              <a:latin typeface="微软雅黑" panose="020B0503020204020204" pitchFamily="34" charset="-122"/>
              <a:ea typeface="微软雅黑" panose="020B0503020204020204" pitchFamily="34" charset="-122"/>
            </a:endParaRPr>
          </a:p>
        </p:txBody>
      </p:sp>
      <p:cxnSp>
        <p:nvCxnSpPr>
          <p:cNvPr id="42" name="直接连接符 41"/>
          <p:cNvCxnSpPr/>
          <p:nvPr/>
        </p:nvCxnSpPr>
        <p:spPr>
          <a:xfrm>
            <a:off x="3635896" y="1843922"/>
            <a:ext cx="0" cy="1485910"/>
          </a:xfrm>
          <a:prstGeom prst="line">
            <a:avLst/>
          </a:prstGeom>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3866974" y="25700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smtClean="0">
                <a:solidFill>
                  <a:srgbClr val="0070C0"/>
                </a:solidFill>
                <a:latin typeface="微软雅黑" panose="020B0503020204020204" pitchFamily="34" charset="-122"/>
                <a:ea typeface="微软雅黑" panose="020B0503020204020204" pitchFamily="34" charset="-122"/>
              </a:rPr>
              <a:t>单击添加文字</a:t>
            </a:r>
            <a:endParaRPr lang="zh-CN" altLang="en-US" sz="1600" dirty="0">
              <a:solidFill>
                <a:srgbClr val="0070C0"/>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5874367" y="25700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smtClean="0">
                <a:solidFill>
                  <a:srgbClr val="0070C0"/>
                </a:solidFill>
                <a:latin typeface="微软雅黑" panose="020B0503020204020204" pitchFamily="34" charset="-122"/>
                <a:ea typeface="微软雅黑" panose="020B0503020204020204" pitchFamily="34" charset="-122"/>
              </a:rPr>
              <a:t>单击添加文字</a:t>
            </a:r>
            <a:endParaRPr lang="zh-CN" altLang="en-US" sz="1600" dirty="0">
              <a:solidFill>
                <a:srgbClr val="0070C0"/>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3866974" y="29641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smtClean="0">
                <a:solidFill>
                  <a:srgbClr val="0070C0"/>
                </a:solidFill>
                <a:latin typeface="微软雅黑" panose="020B0503020204020204" pitchFamily="34" charset="-122"/>
                <a:ea typeface="微软雅黑" panose="020B0503020204020204" pitchFamily="34" charset="-122"/>
              </a:rPr>
              <a:t>单击添加文字</a:t>
            </a:r>
            <a:endParaRPr lang="zh-CN" altLang="en-US" sz="1600" dirty="0">
              <a:solidFill>
                <a:srgbClr val="0070C0"/>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5874367" y="29641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smtClean="0">
                <a:solidFill>
                  <a:srgbClr val="0070C0"/>
                </a:solidFill>
                <a:latin typeface="微软雅黑" panose="020B0503020204020204" pitchFamily="34" charset="-122"/>
                <a:ea typeface="微软雅黑" panose="020B0503020204020204" pitchFamily="34" charset="-122"/>
              </a:rPr>
              <a:t>单击添加文字</a:t>
            </a:r>
            <a:endParaRPr lang="zh-CN" altLang="en-US" sz="1600" dirty="0">
              <a:solidFill>
                <a:srgbClr val="0070C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66084606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animEffect transition="in" filter="fade">
                                      <p:cBhvr>
                                        <p:cTn id="16" dur="500"/>
                                        <p:tgtEl>
                                          <p:spTgt spid="36"/>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anim calcmode="lin" valueType="num">
                                      <p:cBhvr>
                                        <p:cTn id="20" dur="500" fill="hold"/>
                                        <p:tgtEl>
                                          <p:spTgt spid="39"/>
                                        </p:tgtEl>
                                        <p:attrNameLst>
                                          <p:attrName>ppt_x</p:attrName>
                                        </p:attrNameLst>
                                      </p:cBhvr>
                                      <p:tavLst>
                                        <p:tav tm="0">
                                          <p:val>
                                            <p:strVal val="#ppt_x"/>
                                          </p:val>
                                        </p:tav>
                                        <p:tav tm="100000">
                                          <p:val>
                                            <p:strVal val="#ppt_x"/>
                                          </p:val>
                                        </p:tav>
                                      </p:tavLst>
                                    </p:anim>
                                    <p:anim calcmode="lin" valueType="num">
                                      <p:cBhvr>
                                        <p:cTn id="21" dur="500" fill="hold"/>
                                        <p:tgtEl>
                                          <p:spTgt spid="39"/>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16" presetClass="entr" presetSubtype="26"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barn(inHorizontal)">
                                      <p:cBhvr>
                                        <p:cTn id="25" dur="500"/>
                                        <p:tgtEl>
                                          <p:spTgt spid="42"/>
                                        </p:tgtEl>
                                      </p:cBhvr>
                                    </p:animEffect>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childTnLst>
                          </p:cTn>
                        </p:par>
                        <p:par>
                          <p:cTn id="30" fill="hold">
                            <p:stCondLst>
                              <p:cond delay="2000"/>
                            </p:stCondLst>
                            <p:childTnLst>
                              <p:par>
                                <p:cTn id="31" presetID="2" presetClass="entr" presetSubtype="4"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additive="base">
                                        <p:cTn id="33" dur="500" fill="hold"/>
                                        <p:tgtEl>
                                          <p:spTgt spid="44"/>
                                        </p:tgtEl>
                                        <p:attrNameLst>
                                          <p:attrName>ppt_x</p:attrName>
                                        </p:attrNameLst>
                                      </p:cBhvr>
                                      <p:tavLst>
                                        <p:tav tm="0">
                                          <p:val>
                                            <p:strVal val="#ppt_x"/>
                                          </p:val>
                                        </p:tav>
                                        <p:tav tm="100000">
                                          <p:val>
                                            <p:strVal val="#ppt_x"/>
                                          </p:val>
                                        </p:tav>
                                      </p:tavLst>
                                    </p:anim>
                                    <p:anim calcmode="lin" valueType="num">
                                      <p:cBhvr additive="base">
                                        <p:cTn id="34" dur="500" fill="hold"/>
                                        <p:tgtEl>
                                          <p:spTgt spid="44"/>
                                        </p:tgtEl>
                                        <p:attrNameLst>
                                          <p:attrName>ppt_y</p:attrName>
                                        </p:attrNameLst>
                                      </p:cBhvr>
                                      <p:tavLst>
                                        <p:tav tm="0">
                                          <p:val>
                                            <p:strVal val="1+#ppt_h/2"/>
                                          </p:val>
                                        </p:tav>
                                        <p:tav tm="100000">
                                          <p:val>
                                            <p:strVal val="#ppt_y"/>
                                          </p:val>
                                        </p:tav>
                                      </p:tavLst>
                                    </p:anim>
                                  </p:childTnLst>
                                </p:cTn>
                              </p:par>
                            </p:childTnLst>
                          </p:cTn>
                        </p:par>
                        <p:par>
                          <p:cTn id="35" fill="hold">
                            <p:stCondLst>
                              <p:cond delay="2500"/>
                            </p:stCondLst>
                            <p:childTnLst>
                              <p:par>
                                <p:cTn id="36" presetID="2" presetClass="entr" presetSubtype="4" fill="hold" grpId="0" nodeType="afterEffect">
                                  <p:stCondLst>
                                    <p:cond delay="0"/>
                                  </p:stCondLst>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500" fill="hold"/>
                                        <p:tgtEl>
                                          <p:spTgt spid="45"/>
                                        </p:tgtEl>
                                        <p:attrNameLst>
                                          <p:attrName>ppt_x</p:attrName>
                                        </p:attrNameLst>
                                      </p:cBhvr>
                                      <p:tavLst>
                                        <p:tav tm="0">
                                          <p:val>
                                            <p:strVal val="#ppt_x"/>
                                          </p:val>
                                        </p:tav>
                                        <p:tav tm="100000">
                                          <p:val>
                                            <p:strVal val="#ppt_x"/>
                                          </p:val>
                                        </p:tav>
                                      </p:tavLst>
                                    </p:anim>
                                    <p:anim calcmode="lin" valueType="num">
                                      <p:cBhvr additive="base">
                                        <p:cTn id="39" dur="500" fill="hold"/>
                                        <p:tgtEl>
                                          <p:spTgt spid="45"/>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2" presetClass="entr" presetSubtype="4"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500" fill="hold"/>
                                        <p:tgtEl>
                                          <p:spTgt spid="46"/>
                                        </p:tgtEl>
                                        <p:attrNameLst>
                                          <p:attrName>ppt_x</p:attrName>
                                        </p:attrNameLst>
                                      </p:cBhvr>
                                      <p:tavLst>
                                        <p:tav tm="0">
                                          <p:val>
                                            <p:strVal val="#ppt_x"/>
                                          </p:val>
                                        </p:tav>
                                        <p:tav tm="100000">
                                          <p:val>
                                            <p:strVal val="#ppt_x"/>
                                          </p:val>
                                        </p:tav>
                                      </p:tavLst>
                                    </p:anim>
                                    <p:anim calcmode="lin" valueType="num">
                                      <p:cBhvr additive="base">
                                        <p:cTn id="44" dur="500" fill="hold"/>
                                        <p:tgtEl>
                                          <p:spTgt spid="46"/>
                                        </p:tgtEl>
                                        <p:attrNameLst>
                                          <p:attrName>ppt_y</p:attrName>
                                        </p:attrNameLst>
                                      </p:cBhvr>
                                      <p:tavLst>
                                        <p:tav tm="0">
                                          <p:val>
                                            <p:strVal val="1+#ppt_h/2"/>
                                          </p:val>
                                        </p:tav>
                                        <p:tav tm="100000">
                                          <p:val>
                                            <p:strVal val="#ppt_y"/>
                                          </p:val>
                                        </p:tav>
                                      </p:tavLst>
                                    </p:anim>
                                  </p:childTnLst>
                                </p:cTn>
                              </p:par>
                            </p:childTnLst>
                          </p:cTn>
                        </p:par>
                        <p:par>
                          <p:cTn id="45" fill="hold">
                            <p:stCondLst>
                              <p:cond delay="3500"/>
                            </p:stCondLst>
                            <p:childTnLst>
                              <p:par>
                                <p:cTn id="46" presetID="2" presetClass="entr" presetSubtype="4" fill="hold" grpId="0" nodeType="after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ppt_x"/>
                                          </p:val>
                                        </p:tav>
                                        <p:tav tm="100000">
                                          <p:val>
                                            <p:strVal val="#ppt_x"/>
                                          </p:val>
                                        </p:tav>
                                      </p:tavLst>
                                    </p:anim>
                                    <p:anim calcmode="lin" valueType="num">
                                      <p:cBhvr additive="base">
                                        <p:cTn id="49"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4" grpId="0"/>
      <p:bldP spid="45" grpId="0"/>
      <p:bldP spid="46" grpId="0"/>
      <p:bldP spid="4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70547"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收入来源一</a:t>
            </a:r>
          </a:p>
        </p:txBody>
      </p:sp>
      <p:sp>
        <p:nvSpPr>
          <p:cNvPr id="4" name="TextBox 3"/>
          <p:cNvSpPr txBox="1"/>
          <p:nvPr/>
        </p:nvSpPr>
        <p:spPr>
          <a:xfrm>
            <a:off x="1454533" y="3700897"/>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100</a:t>
            </a:r>
            <a:endPar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5" name="TextBox 4"/>
          <p:cNvSpPr txBox="1"/>
          <p:nvPr/>
        </p:nvSpPr>
        <p:spPr>
          <a:xfrm>
            <a:off x="2773993"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收入来源二</a:t>
            </a:r>
          </a:p>
        </p:txBody>
      </p:sp>
      <p:sp>
        <p:nvSpPr>
          <p:cNvPr id="6" name="TextBox 5"/>
          <p:cNvSpPr txBox="1"/>
          <p:nvPr/>
        </p:nvSpPr>
        <p:spPr>
          <a:xfrm>
            <a:off x="3763857"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收入来源三</a:t>
            </a:r>
          </a:p>
        </p:txBody>
      </p:sp>
      <p:sp>
        <p:nvSpPr>
          <p:cNvPr id="7" name="TextBox 6"/>
          <p:cNvSpPr txBox="1"/>
          <p:nvPr/>
        </p:nvSpPr>
        <p:spPr>
          <a:xfrm>
            <a:off x="4753722"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收入来源四</a:t>
            </a:r>
          </a:p>
        </p:txBody>
      </p:sp>
      <p:sp>
        <p:nvSpPr>
          <p:cNvPr id="8" name="TextBox 7"/>
          <p:cNvSpPr txBox="1"/>
          <p:nvPr/>
        </p:nvSpPr>
        <p:spPr>
          <a:xfrm>
            <a:off x="1454533" y="3372062"/>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200</a:t>
            </a:r>
            <a:endPar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9" name="TextBox 8"/>
          <p:cNvSpPr txBox="1"/>
          <p:nvPr/>
        </p:nvSpPr>
        <p:spPr>
          <a:xfrm>
            <a:off x="1454533" y="3043226"/>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300</a:t>
            </a:r>
            <a:endPar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0" name="TextBox 9"/>
          <p:cNvSpPr txBox="1"/>
          <p:nvPr/>
        </p:nvSpPr>
        <p:spPr>
          <a:xfrm>
            <a:off x="1454533" y="2714390"/>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400</a:t>
            </a:r>
            <a:endPar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1" name="TextBox 10"/>
          <p:cNvSpPr txBox="1"/>
          <p:nvPr/>
        </p:nvSpPr>
        <p:spPr>
          <a:xfrm>
            <a:off x="1454533" y="2385554"/>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500</a:t>
            </a:r>
            <a:endPar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2" name="TextBox 11"/>
          <p:cNvSpPr txBox="1"/>
          <p:nvPr/>
        </p:nvSpPr>
        <p:spPr>
          <a:xfrm>
            <a:off x="1454533" y="2056719"/>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600</a:t>
            </a:r>
            <a:endPar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3" name="TextBox 12"/>
          <p:cNvSpPr txBox="1"/>
          <p:nvPr/>
        </p:nvSpPr>
        <p:spPr>
          <a:xfrm>
            <a:off x="1454533" y="1722320"/>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700</a:t>
            </a:r>
            <a:endPar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nvGrpSpPr>
          <p:cNvPr id="14" name="组合 13"/>
          <p:cNvGrpSpPr/>
          <p:nvPr/>
        </p:nvGrpSpPr>
        <p:grpSpPr>
          <a:xfrm>
            <a:off x="1711226" y="1460752"/>
            <a:ext cx="3978744" cy="2630686"/>
            <a:chOff x="1126939" y="1350372"/>
            <a:chExt cx="4464496" cy="2952328"/>
          </a:xfrm>
        </p:grpSpPr>
        <p:cxnSp>
          <p:nvCxnSpPr>
            <p:cNvPr id="15" name="直接连接符 14"/>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4" name="TextBox 23"/>
          <p:cNvSpPr txBox="1"/>
          <p:nvPr/>
        </p:nvSpPr>
        <p:spPr>
          <a:xfrm>
            <a:off x="1454533" y="1399047"/>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800</a:t>
            </a:r>
            <a:endPar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5" name="TextBox 24"/>
          <p:cNvSpPr txBox="1"/>
          <p:nvPr/>
        </p:nvSpPr>
        <p:spPr>
          <a:xfrm>
            <a:off x="1454533" y="4029733"/>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0</a:t>
            </a:r>
            <a:endPar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6" name="矩形 25"/>
          <p:cNvSpPr/>
          <p:nvPr/>
        </p:nvSpPr>
        <p:spPr>
          <a:xfrm>
            <a:off x="1943680" y="1789588"/>
            <a:ext cx="577560" cy="23018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27" name="矩形 26"/>
          <p:cNvSpPr/>
          <p:nvPr/>
        </p:nvSpPr>
        <p:spPr>
          <a:xfrm>
            <a:off x="1943680" y="1950648"/>
            <a:ext cx="577560" cy="2140793"/>
          </a:xfrm>
          <a:prstGeom prst="rect">
            <a:avLst/>
          </a:prstGeom>
          <a:solidFill>
            <a:schemeClr val="accent1"/>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28" name="矩形 27"/>
          <p:cNvSpPr/>
          <p:nvPr/>
        </p:nvSpPr>
        <p:spPr>
          <a:xfrm>
            <a:off x="2924756" y="2447260"/>
            <a:ext cx="577560" cy="164417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29" name="矩形 28"/>
          <p:cNvSpPr/>
          <p:nvPr/>
        </p:nvSpPr>
        <p:spPr>
          <a:xfrm>
            <a:off x="2924756" y="2714391"/>
            <a:ext cx="577560" cy="1377050"/>
          </a:xfrm>
          <a:prstGeom prst="rect">
            <a:avLst/>
          </a:prstGeom>
          <a:solidFill>
            <a:schemeClr val="accent3"/>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30" name="矩形 29"/>
          <p:cNvSpPr/>
          <p:nvPr/>
        </p:nvSpPr>
        <p:spPr>
          <a:xfrm>
            <a:off x="3914620" y="2940513"/>
            <a:ext cx="577560" cy="115092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31" name="矩形 30"/>
          <p:cNvSpPr/>
          <p:nvPr/>
        </p:nvSpPr>
        <p:spPr>
          <a:xfrm>
            <a:off x="3914620" y="3372062"/>
            <a:ext cx="577560" cy="719378"/>
          </a:xfrm>
          <a:prstGeom prst="rect">
            <a:avLst/>
          </a:prstGeom>
          <a:solidFill>
            <a:schemeClr val="accent5"/>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32" name="矩形 31"/>
          <p:cNvSpPr/>
          <p:nvPr/>
        </p:nvSpPr>
        <p:spPr>
          <a:xfrm>
            <a:off x="4909799" y="3104932"/>
            <a:ext cx="577560" cy="9865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33" name="矩形 32"/>
          <p:cNvSpPr/>
          <p:nvPr/>
        </p:nvSpPr>
        <p:spPr>
          <a:xfrm>
            <a:off x="4909799" y="3319024"/>
            <a:ext cx="577560" cy="772415"/>
          </a:xfrm>
          <a:prstGeom prst="rect">
            <a:avLst/>
          </a:prstGeom>
          <a:solidFill>
            <a:schemeClr val="accent1"/>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34" name="TextBox 33"/>
          <p:cNvSpPr txBox="1"/>
          <p:nvPr/>
        </p:nvSpPr>
        <p:spPr>
          <a:xfrm>
            <a:off x="6085292" y="1779110"/>
            <a:ext cx="2181892" cy="925365"/>
          </a:xfrm>
          <a:prstGeom prst="rect">
            <a:avLst/>
          </a:prstGeom>
          <a:noFill/>
        </p:spPr>
        <p:txBody>
          <a:bodyPr wrap="square" lIns="0" tIns="0" rIns="0" bIns="0" rtlCol="0">
            <a:spAutoFit/>
          </a:bodyPr>
          <a:lstStyle/>
          <a:p>
            <a:pPr marL="0" marR="0" lvl="0" indent="0" algn="just"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srgbClr val="7F7F7F"/>
                </a:solidFill>
                <a:effectLst/>
                <a:uLnTx/>
                <a:uFillTx/>
                <a:latin typeface="微软雅黑" pitchFamily="34" charset="-122"/>
                <a:ea typeface="微软雅黑" pitchFamily="34" charset="-122"/>
                <a:cs typeface="+mn-cs"/>
              </a:rPr>
              <a:t>       点击输入简要文字解说，解说文字尽量概括精炼，不用多余的文字修饰，简洁精准的 解说所提炼的核心概念。 点击输入简要文字解说，解说文字尽量概括精炼，不用多余的文字修饰。</a:t>
            </a:r>
          </a:p>
        </p:txBody>
      </p:sp>
      <p:sp>
        <p:nvSpPr>
          <p:cNvPr id="35" name="TextBox 34"/>
          <p:cNvSpPr txBox="1"/>
          <p:nvPr/>
        </p:nvSpPr>
        <p:spPr>
          <a:xfrm>
            <a:off x="6085292" y="1347614"/>
            <a:ext cx="1835280" cy="277609"/>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srgbClr val="7F7F7F"/>
                </a:solidFill>
                <a:effectLst/>
                <a:uLnTx/>
                <a:uFillTx/>
                <a:latin typeface="微软雅黑" pitchFamily="34" charset="-122"/>
                <a:ea typeface="微软雅黑" pitchFamily="34" charset="-122"/>
                <a:cs typeface="+mn-cs"/>
              </a:rPr>
              <a:t>点击输入标题文本</a:t>
            </a:r>
          </a:p>
        </p:txBody>
      </p:sp>
      <p:sp>
        <p:nvSpPr>
          <p:cNvPr id="36" name="TextBox 35"/>
          <p:cNvSpPr txBox="1"/>
          <p:nvPr/>
        </p:nvSpPr>
        <p:spPr>
          <a:xfrm>
            <a:off x="6064919" y="3035981"/>
            <a:ext cx="2027800" cy="415498"/>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700" b="0" i="0" u="none" strike="noStrike" kern="1200" cap="none" spc="0" normalizeH="0" baseline="0" noProof="0" dirty="0">
                <a:ln>
                  <a:noFill/>
                </a:ln>
                <a:solidFill>
                  <a:srgbClr val="7F7F7F"/>
                </a:solidFill>
                <a:effectLst/>
                <a:uLnTx/>
                <a:uFillTx/>
                <a:latin typeface="微软雅黑" pitchFamily="34" charset="-122"/>
                <a:ea typeface="微软雅黑" pitchFamily="34" charset="-122"/>
                <a:cs typeface="+mn-cs"/>
              </a:rPr>
              <a:t>18,500,000</a:t>
            </a:r>
            <a:endParaRPr kumimoji="0" lang="zh-CN" altLang="en-US" sz="2700" b="0" i="0" u="none" strike="noStrike" kern="1200" cap="none" spc="0" normalizeH="0" baseline="0" noProof="0" dirty="0">
              <a:ln>
                <a:noFill/>
              </a:ln>
              <a:solidFill>
                <a:srgbClr val="7F7F7F"/>
              </a:solidFill>
              <a:effectLst/>
              <a:uLnTx/>
              <a:uFillTx/>
              <a:latin typeface="微软雅黑" pitchFamily="34" charset="-122"/>
              <a:ea typeface="微软雅黑" pitchFamily="34" charset="-122"/>
              <a:cs typeface="+mn-cs"/>
            </a:endParaRPr>
          </a:p>
        </p:txBody>
      </p:sp>
      <p:sp>
        <p:nvSpPr>
          <p:cNvPr id="37" name="TextBox 36"/>
          <p:cNvSpPr txBox="1"/>
          <p:nvPr/>
        </p:nvSpPr>
        <p:spPr>
          <a:xfrm>
            <a:off x="6085292" y="2824655"/>
            <a:ext cx="1283466" cy="200055"/>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srgbClr val="7F7F7F"/>
                </a:solidFill>
                <a:effectLst/>
                <a:uLnTx/>
                <a:uFillTx/>
                <a:latin typeface="微软雅黑" pitchFamily="34" charset="-122"/>
                <a:ea typeface="微软雅黑" pitchFamily="34" charset="-122"/>
                <a:cs typeface="+mn-cs"/>
              </a:rPr>
              <a:t>全年总额：</a:t>
            </a:r>
          </a:p>
        </p:txBody>
      </p:sp>
      <p:sp>
        <p:nvSpPr>
          <p:cNvPr id="38" name="TextBox 37"/>
          <p:cNvSpPr txBox="1"/>
          <p:nvPr/>
        </p:nvSpPr>
        <p:spPr>
          <a:xfrm>
            <a:off x="6095007" y="3846872"/>
            <a:ext cx="565845" cy="200055"/>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srgbClr val="7F7F7F"/>
                </a:solidFill>
                <a:effectLst/>
                <a:uLnTx/>
                <a:uFillTx/>
                <a:latin typeface="微软雅黑" pitchFamily="34" charset="-122"/>
                <a:ea typeface="微软雅黑" pitchFamily="34" charset="-122"/>
                <a:cs typeface="+mn-cs"/>
              </a:rPr>
              <a:t>毛利润</a:t>
            </a:r>
          </a:p>
        </p:txBody>
      </p:sp>
      <p:sp>
        <p:nvSpPr>
          <p:cNvPr id="39" name="TextBox 38"/>
          <p:cNvSpPr txBox="1"/>
          <p:nvPr/>
        </p:nvSpPr>
        <p:spPr>
          <a:xfrm>
            <a:off x="6095007" y="4153660"/>
            <a:ext cx="565845" cy="200055"/>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srgbClr val="7F7F7F"/>
                </a:solidFill>
                <a:effectLst/>
                <a:uLnTx/>
                <a:uFillTx/>
                <a:latin typeface="微软雅黑" pitchFamily="34" charset="-122"/>
                <a:ea typeface="微软雅黑" pitchFamily="34" charset="-122"/>
                <a:cs typeface="+mn-cs"/>
              </a:rPr>
              <a:t>纯利润</a:t>
            </a:r>
          </a:p>
        </p:txBody>
      </p:sp>
      <p:sp>
        <p:nvSpPr>
          <p:cNvPr id="40" name="TextBox 9"/>
          <p:cNvSpPr txBox="1">
            <a:spLocks noChangeArrowheads="1"/>
          </p:cNvSpPr>
          <p:nvPr/>
        </p:nvSpPr>
        <p:spPr bwMode="auto">
          <a:xfrm>
            <a:off x="3966385" y="2691943"/>
            <a:ext cx="488579" cy="2056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350</a:t>
            </a:r>
            <a:r>
              <a:rPr kumimoji="0" lang="zh-CN" altLang="en-US" sz="13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万</a:t>
            </a:r>
          </a:p>
        </p:txBody>
      </p:sp>
      <p:sp>
        <p:nvSpPr>
          <p:cNvPr id="41" name="TextBox 9"/>
          <p:cNvSpPr txBox="1">
            <a:spLocks noChangeArrowheads="1"/>
          </p:cNvSpPr>
          <p:nvPr/>
        </p:nvSpPr>
        <p:spPr bwMode="auto">
          <a:xfrm>
            <a:off x="2969246" y="2215057"/>
            <a:ext cx="488579" cy="2056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500</a:t>
            </a:r>
            <a:r>
              <a:rPr kumimoji="0" lang="zh-CN" altLang="en-US" sz="13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万</a:t>
            </a:r>
          </a:p>
        </p:txBody>
      </p:sp>
      <p:sp>
        <p:nvSpPr>
          <p:cNvPr id="42" name="TextBox 9"/>
          <p:cNvSpPr txBox="1">
            <a:spLocks noChangeArrowheads="1"/>
          </p:cNvSpPr>
          <p:nvPr/>
        </p:nvSpPr>
        <p:spPr bwMode="auto">
          <a:xfrm>
            <a:off x="4951461" y="2878512"/>
            <a:ext cx="488579" cy="2056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300</a:t>
            </a:r>
            <a:r>
              <a:rPr kumimoji="0" lang="zh-CN" altLang="en-US" sz="13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万</a:t>
            </a:r>
          </a:p>
        </p:txBody>
      </p:sp>
      <p:sp>
        <p:nvSpPr>
          <p:cNvPr id="43" name="TextBox 42"/>
          <p:cNvSpPr txBox="1"/>
          <p:nvPr/>
        </p:nvSpPr>
        <p:spPr>
          <a:xfrm>
            <a:off x="1299530" y="4176169"/>
            <a:ext cx="471018" cy="205684"/>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（万元）</a:t>
            </a:r>
          </a:p>
        </p:txBody>
      </p:sp>
      <p:sp>
        <p:nvSpPr>
          <p:cNvPr id="44" name="TextBox 9"/>
          <p:cNvSpPr txBox="1">
            <a:spLocks noChangeArrowheads="1"/>
          </p:cNvSpPr>
          <p:nvPr/>
        </p:nvSpPr>
        <p:spPr bwMode="auto">
          <a:xfrm>
            <a:off x="2036895" y="2035763"/>
            <a:ext cx="391133" cy="1692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650</a:t>
            </a:r>
            <a:r>
              <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万</a:t>
            </a:r>
          </a:p>
        </p:txBody>
      </p:sp>
      <p:sp>
        <p:nvSpPr>
          <p:cNvPr id="45" name="TextBox 9"/>
          <p:cNvSpPr txBox="1">
            <a:spLocks noChangeArrowheads="1"/>
          </p:cNvSpPr>
          <p:nvPr/>
        </p:nvSpPr>
        <p:spPr bwMode="auto">
          <a:xfrm>
            <a:off x="3017969" y="2784790"/>
            <a:ext cx="391134" cy="1692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420</a:t>
            </a:r>
            <a:r>
              <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万</a:t>
            </a:r>
          </a:p>
        </p:txBody>
      </p:sp>
      <p:sp>
        <p:nvSpPr>
          <p:cNvPr id="46" name="TextBox 9"/>
          <p:cNvSpPr txBox="1">
            <a:spLocks noChangeArrowheads="1"/>
          </p:cNvSpPr>
          <p:nvPr/>
        </p:nvSpPr>
        <p:spPr bwMode="auto">
          <a:xfrm>
            <a:off x="4007833" y="3433767"/>
            <a:ext cx="391134" cy="1692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220</a:t>
            </a:r>
            <a:r>
              <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万</a:t>
            </a:r>
          </a:p>
        </p:txBody>
      </p:sp>
      <p:sp>
        <p:nvSpPr>
          <p:cNvPr id="47" name="TextBox 9"/>
          <p:cNvSpPr txBox="1">
            <a:spLocks noChangeArrowheads="1"/>
          </p:cNvSpPr>
          <p:nvPr/>
        </p:nvSpPr>
        <p:spPr bwMode="auto">
          <a:xfrm>
            <a:off x="4982247" y="3413198"/>
            <a:ext cx="391134" cy="1692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240</a:t>
            </a:r>
            <a:r>
              <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万</a:t>
            </a:r>
          </a:p>
        </p:txBody>
      </p:sp>
      <p:sp>
        <p:nvSpPr>
          <p:cNvPr id="48" name="矩形 47"/>
          <p:cNvSpPr/>
          <p:nvPr/>
        </p:nvSpPr>
        <p:spPr>
          <a:xfrm>
            <a:off x="6660852" y="3870035"/>
            <a:ext cx="342079" cy="1642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7F7F7F"/>
              </a:solidFill>
              <a:effectLst/>
              <a:uLnTx/>
              <a:uFillTx/>
              <a:latin typeface="Calibri"/>
              <a:ea typeface="微软雅黑"/>
              <a:cs typeface="+mn-cs"/>
            </a:endParaRPr>
          </a:p>
        </p:txBody>
      </p:sp>
      <p:sp>
        <p:nvSpPr>
          <p:cNvPr id="49" name="矩形 48"/>
          <p:cNvSpPr/>
          <p:nvPr/>
        </p:nvSpPr>
        <p:spPr>
          <a:xfrm>
            <a:off x="6660852" y="4167503"/>
            <a:ext cx="342079" cy="1642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7F7F7F"/>
              </a:solidFill>
              <a:effectLst/>
              <a:uLnTx/>
              <a:uFillTx/>
              <a:latin typeface="Calibri"/>
              <a:ea typeface="微软雅黑"/>
              <a:cs typeface="+mn-cs"/>
            </a:endParaRPr>
          </a:p>
        </p:txBody>
      </p:sp>
      <p:sp>
        <p:nvSpPr>
          <p:cNvPr id="50" name="TextBox 9"/>
          <p:cNvSpPr txBox="1">
            <a:spLocks noChangeArrowheads="1"/>
          </p:cNvSpPr>
          <p:nvPr/>
        </p:nvSpPr>
        <p:spPr bwMode="auto">
          <a:xfrm>
            <a:off x="1999438" y="1573426"/>
            <a:ext cx="488578" cy="2056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700</a:t>
            </a:r>
            <a:r>
              <a:rPr kumimoji="0" lang="zh-CN" altLang="en-US" sz="13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万</a:t>
            </a:r>
          </a:p>
        </p:txBody>
      </p:sp>
      <p:sp>
        <p:nvSpPr>
          <p:cNvPr id="51" name="TextBox 50"/>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Calibri" pitchFamily="34" charset="0"/>
                <a:ea typeface="宋体" charset="-122"/>
                <a:cs typeface="+mn-cs"/>
              </a:rPr>
              <a:t> </a:t>
            </a: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xmlns="" val="404857684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 fill="hold"/>
                                        <p:tgtEl>
                                          <p:spTgt spid="25"/>
                                        </p:tgtEl>
                                        <p:attrNameLst>
                                          <p:attrName>ppt_x</p:attrName>
                                        </p:attrNameLst>
                                      </p:cBhvr>
                                      <p:tavLst>
                                        <p:tav tm="0">
                                          <p:val>
                                            <p:strVal val="0-#ppt_w/2"/>
                                          </p:val>
                                        </p:tav>
                                        <p:tav tm="100000">
                                          <p:val>
                                            <p:strVal val="#ppt_x"/>
                                          </p:val>
                                        </p:tav>
                                      </p:tavLst>
                                    </p:anim>
                                    <p:anim calcmode="lin" valueType="num">
                                      <p:cBhvr additive="base">
                                        <p:cTn id="12" dur="100" fill="hold"/>
                                        <p:tgtEl>
                                          <p:spTgt spid="25"/>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100" fill="hold"/>
                                        <p:tgtEl>
                                          <p:spTgt spid="4"/>
                                        </p:tgtEl>
                                        <p:attrNameLst>
                                          <p:attrName>ppt_x</p:attrName>
                                        </p:attrNameLst>
                                      </p:cBhvr>
                                      <p:tavLst>
                                        <p:tav tm="0">
                                          <p:val>
                                            <p:strVal val="0-#ppt_w/2"/>
                                          </p:val>
                                        </p:tav>
                                        <p:tav tm="100000">
                                          <p:val>
                                            <p:strVal val="#ppt_x"/>
                                          </p:val>
                                        </p:tav>
                                      </p:tavLst>
                                    </p:anim>
                                    <p:anim calcmode="lin" valueType="num">
                                      <p:cBhvr additive="base">
                                        <p:cTn id="17" dur="10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700"/>
                            </p:stCondLst>
                            <p:childTnLst>
                              <p:par>
                                <p:cTn id="19" presetID="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100" fill="hold"/>
                                        <p:tgtEl>
                                          <p:spTgt spid="8"/>
                                        </p:tgtEl>
                                        <p:attrNameLst>
                                          <p:attrName>ppt_x</p:attrName>
                                        </p:attrNameLst>
                                      </p:cBhvr>
                                      <p:tavLst>
                                        <p:tav tm="0">
                                          <p:val>
                                            <p:strVal val="0-#ppt_w/2"/>
                                          </p:val>
                                        </p:tav>
                                        <p:tav tm="100000">
                                          <p:val>
                                            <p:strVal val="#ppt_x"/>
                                          </p:val>
                                        </p:tav>
                                      </p:tavLst>
                                    </p:anim>
                                    <p:anim calcmode="lin" valueType="num">
                                      <p:cBhvr additive="base">
                                        <p:cTn id="22" dur="1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800"/>
                            </p:stCondLst>
                            <p:childTnLst>
                              <p:par>
                                <p:cTn id="24" presetID="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100" fill="hold"/>
                                        <p:tgtEl>
                                          <p:spTgt spid="9"/>
                                        </p:tgtEl>
                                        <p:attrNameLst>
                                          <p:attrName>ppt_x</p:attrName>
                                        </p:attrNameLst>
                                      </p:cBhvr>
                                      <p:tavLst>
                                        <p:tav tm="0">
                                          <p:val>
                                            <p:strVal val="0-#ppt_w/2"/>
                                          </p:val>
                                        </p:tav>
                                        <p:tav tm="100000">
                                          <p:val>
                                            <p:strVal val="#ppt_x"/>
                                          </p:val>
                                        </p:tav>
                                      </p:tavLst>
                                    </p:anim>
                                    <p:anim calcmode="lin" valueType="num">
                                      <p:cBhvr additive="base">
                                        <p:cTn id="27" dur="100" fill="hold"/>
                                        <p:tgtEl>
                                          <p:spTgt spid="9"/>
                                        </p:tgtEl>
                                        <p:attrNameLst>
                                          <p:attrName>ppt_y</p:attrName>
                                        </p:attrNameLst>
                                      </p:cBhvr>
                                      <p:tavLst>
                                        <p:tav tm="0">
                                          <p:val>
                                            <p:strVal val="#ppt_y"/>
                                          </p:val>
                                        </p:tav>
                                        <p:tav tm="100000">
                                          <p:val>
                                            <p:strVal val="#ppt_y"/>
                                          </p:val>
                                        </p:tav>
                                      </p:tavLst>
                                    </p:anim>
                                  </p:childTnLst>
                                </p:cTn>
                              </p:par>
                            </p:childTnLst>
                          </p:cTn>
                        </p:par>
                        <p:par>
                          <p:cTn id="28" fill="hold">
                            <p:stCondLst>
                              <p:cond delay="900"/>
                            </p:stCondLst>
                            <p:childTnLst>
                              <p:par>
                                <p:cTn id="29" presetID="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 fill="hold"/>
                                        <p:tgtEl>
                                          <p:spTgt spid="10"/>
                                        </p:tgtEl>
                                        <p:attrNameLst>
                                          <p:attrName>ppt_x</p:attrName>
                                        </p:attrNameLst>
                                      </p:cBhvr>
                                      <p:tavLst>
                                        <p:tav tm="0">
                                          <p:val>
                                            <p:strVal val="0-#ppt_w/2"/>
                                          </p:val>
                                        </p:tav>
                                        <p:tav tm="100000">
                                          <p:val>
                                            <p:strVal val="#ppt_x"/>
                                          </p:val>
                                        </p:tav>
                                      </p:tavLst>
                                    </p:anim>
                                    <p:anim calcmode="lin" valueType="num">
                                      <p:cBhvr additive="base">
                                        <p:cTn id="32" dur="100" fill="hold"/>
                                        <p:tgtEl>
                                          <p:spTgt spid="10"/>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8"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100" fill="hold"/>
                                        <p:tgtEl>
                                          <p:spTgt spid="11"/>
                                        </p:tgtEl>
                                        <p:attrNameLst>
                                          <p:attrName>ppt_x</p:attrName>
                                        </p:attrNameLst>
                                      </p:cBhvr>
                                      <p:tavLst>
                                        <p:tav tm="0">
                                          <p:val>
                                            <p:strVal val="0-#ppt_w/2"/>
                                          </p:val>
                                        </p:tav>
                                        <p:tav tm="100000">
                                          <p:val>
                                            <p:strVal val="#ppt_x"/>
                                          </p:val>
                                        </p:tav>
                                      </p:tavLst>
                                    </p:anim>
                                    <p:anim calcmode="lin" valueType="num">
                                      <p:cBhvr additive="base">
                                        <p:cTn id="37" dur="100" fill="hold"/>
                                        <p:tgtEl>
                                          <p:spTgt spid="11"/>
                                        </p:tgtEl>
                                        <p:attrNameLst>
                                          <p:attrName>ppt_y</p:attrName>
                                        </p:attrNameLst>
                                      </p:cBhvr>
                                      <p:tavLst>
                                        <p:tav tm="0">
                                          <p:val>
                                            <p:strVal val="#ppt_y"/>
                                          </p:val>
                                        </p:tav>
                                        <p:tav tm="100000">
                                          <p:val>
                                            <p:strVal val="#ppt_y"/>
                                          </p:val>
                                        </p:tav>
                                      </p:tavLst>
                                    </p:anim>
                                  </p:childTnLst>
                                </p:cTn>
                              </p:par>
                            </p:childTnLst>
                          </p:cTn>
                        </p:par>
                        <p:par>
                          <p:cTn id="38" fill="hold">
                            <p:stCondLst>
                              <p:cond delay="1100"/>
                            </p:stCondLst>
                            <p:childTnLst>
                              <p:par>
                                <p:cTn id="39" presetID="2" presetClass="entr" presetSubtype="8"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100" fill="hold"/>
                                        <p:tgtEl>
                                          <p:spTgt spid="12"/>
                                        </p:tgtEl>
                                        <p:attrNameLst>
                                          <p:attrName>ppt_x</p:attrName>
                                        </p:attrNameLst>
                                      </p:cBhvr>
                                      <p:tavLst>
                                        <p:tav tm="0">
                                          <p:val>
                                            <p:strVal val="0-#ppt_w/2"/>
                                          </p:val>
                                        </p:tav>
                                        <p:tav tm="100000">
                                          <p:val>
                                            <p:strVal val="#ppt_x"/>
                                          </p:val>
                                        </p:tav>
                                      </p:tavLst>
                                    </p:anim>
                                    <p:anim calcmode="lin" valueType="num">
                                      <p:cBhvr additive="base">
                                        <p:cTn id="42" dur="100" fill="hold"/>
                                        <p:tgtEl>
                                          <p:spTgt spid="12"/>
                                        </p:tgtEl>
                                        <p:attrNameLst>
                                          <p:attrName>ppt_y</p:attrName>
                                        </p:attrNameLst>
                                      </p:cBhvr>
                                      <p:tavLst>
                                        <p:tav tm="0">
                                          <p:val>
                                            <p:strVal val="#ppt_y"/>
                                          </p:val>
                                        </p:tav>
                                        <p:tav tm="100000">
                                          <p:val>
                                            <p:strVal val="#ppt_y"/>
                                          </p:val>
                                        </p:tav>
                                      </p:tavLst>
                                    </p:anim>
                                  </p:childTnLst>
                                </p:cTn>
                              </p:par>
                            </p:childTnLst>
                          </p:cTn>
                        </p:par>
                        <p:par>
                          <p:cTn id="43" fill="hold">
                            <p:stCondLst>
                              <p:cond delay="1200"/>
                            </p:stCondLst>
                            <p:childTnLst>
                              <p:par>
                                <p:cTn id="44" presetID="2" presetClass="entr" presetSubtype="8"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100" fill="hold"/>
                                        <p:tgtEl>
                                          <p:spTgt spid="13"/>
                                        </p:tgtEl>
                                        <p:attrNameLst>
                                          <p:attrName>ppt_x</p:attrName>
                                        </p:attrNameLst>
                                      </p:cBhvr>
                                      <p:tavLst>
                                        <p:tav tm="0">
                                          <p:val>
                                            <p:strVal val="0-#ppt_w/2"/>
                                          </p:val>
                                        </p:tav>
                                        <p:tav tm="100000">
                                          <p:val>
                                            <p:strVal val="#ppt_x"/>
                                          </p:val>
                                        </p:tav>
                                      </p:tavLst>
                                    </p:anim>
                                    <p:anim calcmode="lin" valueType="num">
                                      <p:cBhvr additive="base">
                                        <p:cTn id="47" dur="100" fill="hold"/>
                                        <p:tgtEl>
                                          <p:spTgt spid="13"/>
                                        </p:tgtEl>
                                        <p:attrNameLst>
                                          <p:attrName>ppt_y</p:attrName>
                                        </p:attrNameLst>
                                      </p:cBhvr>
                                      <p:tavLst>
                                        <p:tav tm="0">
                                          <p:val>
                                            <p:strVal val="#ppt_y"/>
                                          </p:val>
                                        </p:tav>
                                        <p:tav tm="100000">
                                          <p:val>
                                            <p:strVal val="#ppt_y"/>
                                          </p:val>
                                        </p:tav>
                                      </p:tavLst>
                                    </p:anim>
                                  </p:childTnLst>
                                </p:cTn>
                              </p:par>
                            </p:childTnLst>
                          </p:cTn>
                        </p:par>
                        <p:par>
                          <p:cTn id="48" fill="hold">
                            <p:stCondLst>
                              <p:cond delay="1300"/>
                            </p:stCondLst>
                            <p:childTnLst>
                              <p:par>
                                <p:cTn id="49" presetID="2" presetClass="entr" presetSubtype="8"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100" fill="hold"/>
                                        <p:tgtEl>
                                          <p:spTgt spid="24"/>
                                        </p:tgtEl>
                                        <p:attrNameLst>
                                          <p:attrName>ppt_x</p:attrName>
                                        </p:attrNameLst>
                                      </p:cBhvr>
                                      <p:tavLst>
                                        <p:tav tm="0">
                                          <p:val>
                                            <p:strVal val="0-#ppt_w/2"/>
                                          </p:val>
                                        </p:tav>
                                        <p:tav tm="100000">
                                          <p:val>
                                            <p:strVal val="#ppt_x"/>
                                          </p:val>
                                        </p:tav>
                                      </p:tavLst>
                                    </p:anim>
                                    <p:anim calcmode="lin" valueType="num">
                                      <p:cBhvr additive="base">
                                        <p:cTn id="52" dur="100" fill="hold"/>
                                        <p:tgtEl>
                                          <p:spTgt spid="24"/>
                                        </p:tgtEl>
                                        <p:attrNameLst>
                                          <p:attrName>ppt_y</p:attrName>
                                        </p:attrNameLst>
                                      </p:cBhvr>
                                      <p:tavLst>
                                        <p:tav tm="0">
                                          <p:val>
                                            <p:strVal val="#ppt_y"/>
                                          </p:val>
                                        </p:tav>
                                        <p:tav tm="100000">
                                          <p:val>
                                            <p:strVal val="#ppt_y"/>
                                          </p:val>
                                        </p:tav>
                                      </p:tavLst>
                                    </p:anim>
                                  </p:childTnLst>
                                </p:cTn>
                              </p:par>
                            </p:childTnLst>
                          </p:cTn>
                        </p:par>
                        <p:par>
                          <p:cTn id="53" fill="hold">
                            <p:stCondLst>
                              <p:cond delay="1400"/>
                            </p:stCondLst>
                            <p:childTnLst>
                              <p:par>
                                <p:cTn id="54" presetID="2" presetClass="entr" presetSubtype="8" fill="hold" grpId="0" nodeType="afterEffect">
                                  <p:stCondLst>
                                    <p:cond delay="0"/>
                                  </p:stCondLst>
                                  <p:childTnLst>
                                    <p:set>
                                      <p:cBhvr>
                                        <p:cTn id="55" dur="1" fill="hold">
                                          <p:stCondLst>
                                            <p:cond delay="0"/>
                                          </p:stCondLst>
                                        </p:cTn>
                                        <p:tgtEl>
                                          <p:spTgt spid="43"/>
                                        </p:tgtEl>
                                        <p:attrNameLst>
                                          <p:attrName>style.visibility</p:attrName>
                                        </p:attrNameLst>
                                      </p:cBhvr>
                                      <p:to>
                                        <p:strVal val="visible"/>
                                      </p:to>
                                    </p:set>
                                    <p:anim calcmode="lin" valueType="num">
                                      <p:cBhvr additive="base">
                                        <p:cTn id="56" dur="200" fill="hold"/>
                                        <p:tgtEl>
                                          <p:spTgt spid="43"/>
                                        </p:tgtEl>
                                        <p:attrNameLst>
                                          <p:attrName>ppt_x</p:attrName>
                                        </p:attrNameLst>
                                      </p:cBhvr>
                                      <p:tavLst>
                                        <p:tav tm="0">
                                          <p:val>
                                            <p:strVal val="0-#ppt_w/2"/>
                                          </p:val>
                                        </p:tav>
                                        <p:tav tm="100000">
                                          <p:val>
                                            <p:strVal val="#ppt_x"/>
                                          </p:val>
                                        </p:tav>
                                      </p:tavLst>
                                    </p:anim>
                                    <p:anim calcmode="lin" valueType="num">
                                      <p:cBhvr additive="base">
                                        <p:cTn id="57" dur="200" fill="hold"/>
                                        <p:tgtEl>
                                          <p:spTgt spid="43"/>
                                        </p:tgtEl>
                                        <p:attrNameLst>
                                          <p:attrName>ppt_y</p:attrName>
                                        </p:attrNameLst>
                                      </p:cBhvr>
                                      <p:tavLst>
                                        <p:tav tm="0">
                                          <p:val>
                                            <p:strVal val="#ppt_y"/>
                                          </p:val>
                                        </p:tav>
                                        <p:tav tm="100000">
                                          <p:val>
                                            <p:strVal val="#ppt_y"/>
                                          </p:val>
                                        </p:tav>
                                      </p:tavLst>
                                    </p:anim>
                                  </p:childTnLst>
                                </p:cTn>
                              </p:par>
                            </p:childTnLst>
                          </p:cTn>
                        </p:par>
                        <p:par>
                          <p:cTn id="58" fill="hold">
                            <p:stCondLst>
                              <p:cond delay="1600"/>
                            </p:stCondLst>
                            <p:childTnLst>
                              <p:par>
                                <p:cTn id="59" presetID="2" presetClass="entr" presetSubtype="8" fill="hold" grpId="0" nodeType="afterEffect">
                                  <p:stCondLst>
                                    <p:cond delay="0"/>
                                  </p:stCondLst>
                                  <p:childTnLst>
                                    <p:set>
                                      <p:cBhvr>
                                        <p:cTn id="60" dur="1" fill="hold">
                                          <p:stCondLst>
                                            <p:cond delay="0"/>
                                          </p:stCondLst>
                                        </p:cTn>
                                        <p:tgtEl>
                                          <p:spTgt spid="3"/>
                                        </p:tgtEl>
                                        <p:attrNameLst>
                                          <p:attrName>style.visibility</p:attrName>
                                        </p:attrNameLst>
                                      </p:cBhvr>
                                      <p:to>
                                        <p:strVal val="visible"/>
                                      </p:to>
                                    </p:set>
                                    <p:anim calcmode="lin" valueType="num">
                                      <p:cBhvr additive="base">
                                        <p:cTn id="61" dur="200" fill="hold"/>
                                        <p:tgtEl>
                                          <p:spTgt spid="3"/>
                                        </p:tgtEl>
                                        <p:attrNameLst>
                                          <p:attrName>ppt_x</p:attrName>
                                        </p:attrNameLst>
                                      </p:cBhvr>
                                      <p:tavLst>
                                        <p:tav tm="0">
                                          <p:val>
                                            <p:strVal val="0-#ppt_w/2"/>
                                          </p:val>
                                        </p:tav>
                                        <p:tav tm="100000">
                                          <p:val>
                                            <p:strVal val="#ppt_x"/>
                                          </p:val>
                                        </p:tav>
                                      </p:tavLst>
                                    </p:anim>
                                    <p:anim calcmode="lin" valueType="num">
                                      <p:cBhvr additive="base">
                                        <p:cTn id="62" dur="200" fill="hold"/>
                                        <p:tgtEl>
                                          <p:spTgt spid="3"/>
                                        </p:tgtEl>
                                        <p:attrNameLst>
                                          <p:attrName>ppt_y</p:attrName>
                                        </p:attrNameLst>
                                      </p:cBhvr>
                                      <p:tavLst>
                                        <p:tav tm="0">
                                          <p:val>
                                            <p:strVal val="#ppt_y"/>
                                          </p:val>
                                        </p:tav>
                                        <p:tav tm="100000">
                                          <p:val>
                                            <p:strVal val="#ppt_y"/>
                                          </p:val>
                                        </p:tav>
                                      </p:tavLst>
                                    </p:anim>
                                  </p:childTnLst>
                                </p:cTn>
                              </p:par>
                            </p:childTnLst>
                          </p:cTn>
                        </p:par>
                        <p:par>
                          <p:cTn id="63" fill="hold">
                            <p:stCondLst>
                              <p:cond delay="1800"/>
                            </p:stCondLst>
                            <p:childTnLst>
                              <p:par>
                                <p:cTn id="64" presetID="22" presetClass="entr" presetSubtype="4"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wipe(down)">
                                      <p:cBhvr>
                                        <p:cTn id="66" dur="300"/>
                                        <p:tgtEl>
                                          <p:spTgt spid="26"/>
                                        </p:tgtEl>
                                      </p:cBhvr>
                                    </p:animEffect>
                                  </p:childTnLst>
                                </p:cTn>
                              </p:par>
                            </p:childTnLst>
                          </p:cTn>
                        </p:par>
                        <p:par>
                          <p:cTn id="67" fill="hold">
                            <p:stCondLst>
                              <p:cond delay="2100"/>
                            </p:stCondLst>
                            <p:childTnLst>
                              <p:par>
                                <p:cTn id="68" presetID="53" presetClass="entr" presetSubtype="16"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 calcmode="lin" valueType="num">
                                      <p:cBhvr>
                                        <p:cTn id="70" dur="300" fill="hold"/>
                                        <p:tgtEl>
                                          <p:spTgt spid="50"/>
                                        </p:tgtEl>
                                        <p:attrNameLst>
                                          <p:attrName>ppt_w</p:attrName>
                                        </p:attrNameLst>
                                      </p:cBhvr>
                                      <p:tavLst>
                                        <p:tav tm="0">
                                          <p:val>
                                            <p:fltVal val="0"/>
                                          </p:val>
                                        </p:tav>
                                        <p:tav tm="100000">
                                          <p:val>
                                            <p:strVal val="#ppt_w"/>
                                          </p:val>
                                        </p:tav>
                                      </p:tavLst>
                                    </p:anim>
                                    <p:anim calcmode="lin" valueType="num">
                                      <p:cBhvr>
                                        <p:cTn id="71" dur="300" fill="hold"/>
                                        <p:tgtEl>
                                          <p:spTgt spid="50"/>
                                        </p:tgtEl>
                                        <p:attrNameLst>
                                          <p:attrName>ppt_h</p:attrName>
                                        </p:attrNameLst>
                                      </p:cBhvr>
                                      <p:tavLst>
                                        <p:tav tm="0">
                                          <p:val>
                                            <p:fltVal val="0"/>
                                          </p:val>
                                        </p:tav>
                                        <p:tav tm="100000">
                                          <p:val>
                                            <p:strVal val="#ppt_h"/>
                                          </p:val>
                                        </p:tav>
                                      </p:tavLst>
                                    </p:anim>
                                    <p:animEffect transition="in" filter="fade">
                                      <p:cBhvr>
                                        <p:cTn id="72" dur="300"/>
                                        <p:tgtEl>
                                          <p:spTgt spid="50"/>
                                        </p:tgtEl>
                                      </p:cBhvr>
                                    </p:animEffect>
                                  </p:childTnLst>
                                </p:cTn>
                              </p:par>
                            </p:childTnLst>
                          </p:cTn>
                        </p:par>
                        <p:par>
                          <p:cTn id="73" fill="hold">
                            <p:stCondLst>
                              <p:cond delay="2400"/>
                            </p:stCondLst>
                            <p:childTnLst>
                              <p:par>
                                <p:cTn id="74" presetID="22" presetClass="entr" presetSubtype="4" fill="hold" grpId="0" nodeType="after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wipe(down)">
                                      <p:cBhvr>
                                        <p:cTn id="76" dur="500"/>
                                        <p:tgtEl>
                                          <p:spTgt spid="27"/>
                                        </p:tgtEl>
                                      </p:cBhvr>
                                    </p:animEffect>
                                  </p:childTnLst>
                                </p:cTn>
                              </p:par>
                            </p:childTnLst>
                          </p:cTn>
                        </p:par>
                        <p:par>
                          <p:cTn id="77" fill="hold">
                            <p:stCondLst>
                              <p:cond delay="2900"/>
                            </p:stCondLst>
                            <p:childTnLst>
                              <p:par>
                                <p:cTn id="78" presetID="53" presetClass="entr" presetSubtype="16" fill="hold" grpId="0" nodeType="afterEffect">
                                  <p:stCondLst>
                                    <p:cond delay="0"/>
                                  </p:stCondLst>
                                  <p:childTnLst>
                                    <p:set>
                                      <p:cBhvr>
                                        <p:cTn id="79" dur="1" fill="hold">
                                          <p:stCondLst>
                                            <p:cond delay="0"/>
                                          </p:stCondLst>
                                        </p:cTn>
                                        <p:tgtEl>
                                          <p:spTgt spid="44"/>
                                        </p:tgtEl>
                                        <p:attrNameLst>
                                          <p:attrName>style.visibility</p:attrName>
                                        </p:attrNameLst>
                                      </p:cBhvr>
                                      <p:to>
                                        <p:strVal val="visible"/>
                                      </p:to>
                                    </p:set>
                                    <p:anim calcmode="lin" valueType="num">
                                      <p:cBhvr>
                                        <p:cTn id="80" dur="300" fill="hold"/>
                                        <p:tgtEl>
                                          <p:spTgt spid="44"/>
                                        </p:tgtEl>
                                        <p:attrNameLst>
                                          <p:attrName>ppt_w</p:attrName>
                                        </p:attrNameLst>
                                      </p:cBhvr>
                                      <p:tavLst>
                                        <p:tav tm="0">
                                          <p:val>
                                            <p:fltVal val="0"/>
                                          </p:val>
                                        </p:tav>
                                        <p:tav tm="100000">
                                          <p:val>
                                            <p:strVal val="#ppt_w"/>
                                          </p:val>
                                        </p:tav>
                                      </p:tavLst>
                                    </p:anim>
                                    <p:anim calcmode="lin" valueType="num">
                                      <p:cBhvr>
                                        <p:cTn id="81" dur="300" fill="hold"/>
                                        <p:tgtEl>
                                          <p:spTgt spid="44"/>
                                        </p:tgtEl>
                                        <p:attrNameLst>
                                          <p:attrName>ppt_h</p:attrName>
                                        </p:attrNameLst>
                                      </p:cBhvr>
                                      <p:tavLst>
                                        <p:tav tm="0">
                                          <p:val>
                                            <p:fltVal val="0"/>
                                          </p:val>
                                        </p:tav>
                                        <p:tav tm="100000">
                                          <p:val>
                                            <p:strVal val="#ppt_h"/>
                                          </p:val>
                                        </p:tav>
                                      </p:tavLst>
                                    </p:anim>
                                    <p:animEffect transition="in" filter="fade">
                                      <p:cBhvr>
                                        <p:cTn id="82" dur="300"/>
                                        <p:tgtEl>
                                          <p:spTgt spid="44"/>
                                        </p:tgtEl>
                                      </p:cBhvr>
                                    </p:animEffect>
                                  </p:childTnLst>
                                </p:cTn>
                              </p:par>
                            </p:childTnLst>
                          </p:cTn>
                        </p:par>
                        <p:par>
                          <p:cTn id="83" fill="hold">
                            <p:stCondLst>
                              <p:cond delay="3200"/>
                            </p:stCondLst>
                            <p:childTnLst>
                              <p:par>
                                <p:cTn id="84" presetID="2" presetClass="entr" presetSubtype="8"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 calcmode="lin" valueType="num">
                                      <p:cBhvr additive="base">
                                        <p:cTn id="86" dur="200" fill="hold"/>
                                        <p:tgtEl>
                                          <p:spTgt spid="5"/>
                                        </p:tgtEl>
                                        <p:attrNameLst>
                                          <p:attrName>ppt_x</p:attrName>
                                        </p:attrNameLst>
                                      </p:cBhvr>
                                      <p:tavLst>
                                        <p:tav tm="0">
                                          <p:val>
                                            <p:strVal val="0-#ppt_w/2"/>
                                          </p:val>
                                        </p:tav>
                                        <p:tav tm="100000">
                                          <p:val>
                                            <p:strVal val="#ppt_x"/>
                                          </p:val>
                                        </p:tav>
                                      </p:tavLst>
                                    </p:anim>
                                    <p:anim calcmode="lin" valueType="num">
                                      <p:cBhvr additive="base">
                                        <p:cTn id="87" dur="200" fill="hold"/>
                                        <p:tgtEl>
                                          <p:spTgt spid="5"/>
                                        </p:tgtEl>
                                        <p:attrNameLst>
                                          <p:attrName>ppt_y</p:attrName>
                                        </p:attrNameLst>
                                      </p:cBhvr>
                                      <p:tavLst>
                                        <p:tav tm="0">
                                          <p:val>
                                            <p:strVal val="#ppt_y"/>
                                          </p:val>
                                        </p:tav>
                                        <p:tav tm="100000">
                                          <p:val>
                                            <p:strVal val="#ppt_y"/>
                                          </p:val>
                                        </p:tav>
                                      </p:tavLst>
                                    </p:anim>
                                  </p:childTnLst>
                                </p:cTn>
                              </p:par>
                            </p:childTnLst>
                          </p:cTn>
                        </p:par>
                        <p:par>
                          <p:cTn id="88" fill="hold">
                            <p:stCondLst>
                              <p:cond delay="3400"/>
                            </p:stCondLst>
                            <p:childTnLst>
                              <p:par>
                                <p:cTn id="89" presetID="22" presetClass="entr" presetSubtype="4"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wipe(down)">
                                      <p:cBhvr>
                                        <p:cTn id="91" dur="300"/>
                                        <p:tgtEl>
                                          <p:spTgt spid="28"/>
                                        </p:tgtEl>
                                      </p:cBhvr>
                                    </p:animEffect>
                                  </p:childTnLst>
                                </p:cTn>
                              </p:par>
                            </p:childTnLst>
                          </p:cTn>
                        </p:par>
                        <p:par>
                          <p:cTn id="92" fill="hold">
                            <p:stCondLst>
                              <p:cond delay="3700"/>
                            </p:stCondLst>
                            <p:childTnLst>
                              <p:par>
                                <p:cTn id="93" presetID="53" presetClass="entr" presetSubtype="16" fill="hold" grpId="0" nodeType="afterEffect">
                                  <p:stCondLst>
                                    <p:cond delay="0"/>
                                  </p:stCondLst>
                                  <p:childTnLst>
                                    <p:set>
                                      <p:cBhvr>
                                        <p:cTn id="94" dur="1" fill="hold">
                                          <p:stCondLst>
                                            <p:cond delay="0"/>
                                          </p:stCondLst>
                                        </p:cTn>
                                        <p:tgtEl>
                                          <p:spTgt spid="41"/>
                                        </p:tgtEl>
                                        <p:attrNameLst>
                                          <p:attrName>style.visibility</p:attrName>
                                        </p:attrNameLst>
                                      </p:cBhvr>
                                      <p:to>
                                        <p:strVal val="visible"/>
                                      </p:to>
                                    </p:set>
                                    <p:anim calcmode="lin" valueType="num">
                                      <p:cBhvr>
                                        <p:cTn id="95" dur="300" fill="hold"/>
                                        <p:tgtEl>
                                          <p:spTgt spid="41"/>
                                        </p:tgtEl>
                                        <p:attrNameLst>
                                          <p:attrName>ppt_w</p:attrName>
                                        </p:attrNameLst>
                                      </p:cBhvr>
                                      <p:tavLst>
                                        <p:tav tm="0">
                                          <p:val>
                                            <p:fltVal val="0"/>
                                          </p:val>
                                        </p:tav>
                                        <p:tav tm="100000">
                                          <p:val>
                                            <p:strVal val="#ppt_w"/>
                                          </p:val>
                                        </p:tav>
                                      </p:tavLst>
                                    </p:anim>
                                    <p:anim calcmode="lin" valueType="num">
                                      <p:cBhvr>
                                        <p:cTn id="96" dur="300" fill="hold"/>
                                        <p:tgtEl>
                                          <p:spTgt spid="41"/>
                                        </p:tgtEl>
                                        <p:attrNameLst>
                                          <p:attrName>ppt_h</p:attrName>
                                        </p:attrNameLst>
                                      </p:cBhvr>
                                      <p:tavLst>
                                        <p:tav tm="0">
                                          <p:val>
                                            <p:fltVal val="0"/>
                                          </p:val>
                                        </p:tav>
                                        <p:tav tm="100000">
                                          <p:val>
                                            <p:strVal val="#ppt_h"/>
                                          </p:val>
                                        </p:tav>
                                      </p:tavLst>
                                    </p:anim>
                                    <p:animEffect transition="in" filter="fade">
                                      <p:cBhvr>
                                        <p:cTn id="97" dur="300"/>
                                        <p:tgtEl>
                                          <p:spTgt spid="41"/>
                                        </p:tgtEl>
                                      </p:cBhvr>
                                    </p:animEffect>
                                  </p:childTnLst>
                                </p:cTn>
                              </p:par>
                            </p:childTnLst>
                          </p:cTn>
                        </p:par>
                        <p:par>
                          <p:cTn id="98" fill="hold">
                            <p:stCondLst>
                              <p:cond delay="4000"/>
                            </p:stCondLst>
                            <p:childTnLst>
                              <p:par>
                                <p:cTn id="99" presetID="22" presetClass="entr" presetSubtype="4" fill="hold" grpId="0" nodeType="afterEffect">
                                  <p:stCondLst>
                                    <p:cond delay="0"/>
                                  </p:stCondLst>
                                  <p:childTnLst>
                                    <p:set>
                                      <p:cBhvr>
                                        <p:cTn id="100" dur="1" fill="hold">
                                          <p:stCondLst>
                                            <p:cond delay="0"/>
                                          </p:stCondLst>
                                        </p:cTn>
                                        <p:tgtEl>
                                          <p:spTgt spid="29"/>
                                        </p:tgtEl>
                                        <p:attrNameLst>
                                          <p:attrName>style.visibility</p:attrName>
                                        </p:attrNameLst>
                                      </p:cBhvr>
                                      <p:to>
                                        <p:strVal val="visible"/>
                                      </p:to>
                                    </p:set>
                                    <p:animEffect transition="in" filter="wipe(down)">
                                      <p:cBhvr>
                                        <p:cTn id="101" dur="500"/>
                                        <p:tgtEl>
                                          <p:spTgt spid="29"/>
                                        </p:tgtEl>
                                      </p:cBhvr>
                                    </p:animEffect>
                                  </p:childTnLst>
                                </p:cTn>
                              </p:par>
                            </p:childTnLst>
                          </p:cTn>
                        </p:par>
                        <p:par>
                          <p:cTn id="102" fill="hold">
                            <p:stCondLst>
                              <p:cond delay="4500"/>
                            </p:stCondLst>
                            <p:childTnLst>
                              <p:par>
                                <p:cTn id="103" presetID="53" presetClass="entr" presetSubtype="16" fill="hold" grpId="0" nodeType="afterEffect">
                                  <p:stCondLst>
                                    <p:cond delay="0"/>
                                  </p:stCondLst>
                                  <p:childTnLst>
                                    <p:set>
                                      <p:cBhvr>
                                        <p:cTn id="104" dur="1" fill="hold">
                                          <p:stCondLst>
                                            <p:cond delay="0"/>
                                          </p:stCondLst>
                                        </p:cTn>
                                        <p:tgtEl>
                                          <p:spTgt spid="45"/>
                                        </p:tgtEl>
                                        <p:attrNameLst>
                                          <p:attrName>style.visibility</p:attrName>
                                        </p:attrNameLst>
                                      </p:cBhvr>
                                      <p:to>
                                        <p:strVal val="visible"/>
                                      </p:to>
                                    </p:set>
                                    <p:anim calcmode="lin" valueType="num">
                                      <p:cBhvr>
                                        <p:cTn id="105" dur="300" fill="hold"/>
                                        <p:tgtEl>
                                          <p:spTgt spid="45"/>
                                        </p:tgtEl>
                                        <p:attrNameLst>
                                          <p:attrName>ppt_w</p:attrName>
                                        </p:attrNameLst>
                                      </p:cBhvr>
                                      <p:tavLst>
                                        <p:tav tm="0">
                                          <p:val>
                                            <p:fltVal val="0"/>
                                          </p:val>
                                        </p:tav>
                                        <p:tav tm="100000">
                                          <p:val>
                                            <p:strVal val="#ppt_w"/>
                                          </p:val>
                                        </p:tav>
                                      </p:tavLst>
                                    </p:anim>
                                    <p:anim calcmode="lin" valueType="num">
                                      <p:cBhvr>
                                        <p:cTn id="106" dur="300" fill="hold"/>
                                        <p:tgtEl>
                                          <p:spTgt spid="45"/>
                                        </p:tgtEl>
                                        <p:attrNameLst>
                                          <p:attrName>ppt_h</p:attrName>
                                        </p:attrNameLst>
                                      </p:cBhvr>
                                      <p:tavLst>
                                        <p:tav tm="0">
                                          <p:val>
                                            <p:fltVal val="0"/>
                                          </p:val>
                                        </p:tav>
                                        <p:tav tm="100000">
                                          <p:val>
                                            <p:strVal val="#ppt_h"/>
                                          </p:val>
                                        </p:tav>
                                      </p:tavLst>
                                    </p:anim>
                                    <p:animEffect transition="in" filter="fade">
                                      <p:cBhvr>
                                        <p:cTn id="107" dur="300"/>
                                        <p:tgtEl>
                                          <p:spTgt spid="45"/>
                                        </p:tgtEl>
                                      </p:cBhvr>
                                    </p:animEffect>
                                  </p:childTnLst>
                                </p:cTn>
                              </p:par>
                            </p:childTnLst>
                          </p:cTn>
                        </p:par>
                        <p:par>
                          <p:cTn id="108" fill="hold">
                            <p:stCondLst>
                              <p:cond delay="4800"/>
                            </p:stCondLst>
                            <p:childTnLst>
                              <p:par>
                                <p:cTn id="109" presetID="2" presetClass="entr" presetSubtype="8" fill="hold" grpId="0" nodeType="afterEffect">
                                  <p:stCondLst>
                                    <p:cond delay="0"/>
                                  </p:stCondLst>
                                  <p:childTnLst>
                                    <p:set>
                                      <p:cBhvr>
                                        <p:cTn id="110" dur="1" fill="hold">
                                          <p:stCondLst>
                                            <p:cond delay="0"/>
                                          </p:stCondLst>
                                        </p:cTn>
                                        <p:tgtEl>
                                          <p:spTgt spid="6"/>
                                        </p:tgtEl>
                                        <p:attrNameLst>
                                          <p:attrName>style.visibility</p:attrName>
                                        </p:attrNameLst>
                                      </p:cBhvr>
                                      <p:to>
                                        <p:strVal val="visible"/>
                                      </p:to>
                                    </p:set>
                                    <p:anim calcmode="lin" valueType="num">
                                      <p:cBhvr additive="base">
                                        <p:cTn id="111" dur="200" fill="hold"/>
                                        <p:tgtEl>
                                          <p:spTgt spid="6"/>
                                        </p:tgtEl>
                                        <p:attrNameLst>
                                          <p:attrName>ppt_x</p:attrName>
                                        </p:attrNameLst>
                                      </p:cBhvr>
                                      <p:tavLst>
                                        <p:tav tm="0">
                                          <p:val>
                                            <p:strVal val="0-#ppt_w/2"/>
                                          </p:val>
                                        </p:tav>
                                        <p:tav tm="100000">
                                          <p:val>
                                            <p:strVal val="#ppt_x"/>
                                          </p:val>
                                        </p:tav>
                                      </p:tavLst>
                                    </p:anim>
                                    <p:anim calcmode="lin" valueType="num">
                                      <p:cBhvr additive="base">
                                        <p:cTn id="112" dur="200" fill="hold"/>
                                        <p:tgtEl>
                                          <p:spTgt spid="6"/>
                                        </p:tgtEl>
                                        <p:attrNameLst>
                                          <p:attrName>ppt_y</p:attrName>
                                        </p:attrNameLst>
                                      </p:cBhvr>
                                      <p:tavLst>
                                        <p:tav tm="0">
                                          <p:val>
                                            <p:strVal val="#ppt_y"/>
                                          </p:val>
                                        </p:tav>
                                        <p:tav tm="100000">
                                          <p:val>
                                            <p:strVal val="#ppt_y"/>
                                          </p:val>
                                        </p:tav>
                                      </p:tavLst>
                                    </p:anim>
                                  </p:childTnLst>
                                </p:cTn>
                              </p:par>
                            </p:childTnLst>
                          </p:cTn>
                        </p:par>
                        <p:par>
                          <p:cTn id="113" fill="hold">
                            <p:stCondLst>
                              <p:cond delay="5000"/>
                            </p:stCondLst>
                            <p:childTnLst>
                              <p:par>
                                <p:cTn id="114" presetID="22" presetClass="entr" presetSubtype="4" fill="hold" grpId="0" nodeType="afterEffect">
                                  <p:stCondLst>
                                    <p:cond delay="0"/>
                                  </p:stCondLst>
                                  <p:childTnLst>
                                    <p:set>
                                      <p:cBhvr>
                                        <p:cTn id="115" dur="1" fill="hold">
                                          <p:stCondLst>
                                            <p:cond delay="0"/>
                                          </p:stCondLst>
                                        </p:cTn>
                                        <p:tgtEl>
                                          <p:spTgt spid="30"/>
                                        </p:tgtEl>
                                        <p:attrNameLst>
                                          <p:attrName>style.visibility</p:attrName>
                                        </p:attrNameLst>
                                      </p:cBhvr>
                                      <p:to>
                                        <p:strVal val="visible"/>
                                      </p:to>
                                    </p:set>
                                    <p:animEffect transition="in" filter="wipe(down)">
                                      <p:cBhvr>
                                        <p:cTn id="116" dur="300"/>
                                        <p:tgtEl>
                                          <p:spTgt spid="30"/>
                                        </p:tgtEl>
                                      </p:cBhvr>
                                    </p:animEffect>
                                  </p:childTnLst>
                                </p:cTn>
                              </p:par>
                            </p:childTnLst>
                          </p:cTn>
                        </p:par>
                        <p:par>
                          <p:cTn id="117" fill="hold">
                            <p:stCondLst>
                              <p:cond delay="5300"/>
                            </p:stCondLst>
                            <p:childTnLst>
                              <p:par>
                                <p:cTn id="118" presetID="53" presetClass="entr" presetSubtype="16" fill="hold" grpId="0" nodeType="afterEffect">
                                  <p:stCondLst>
                                    <p:cond delay="0"/>
                                  </p:stCondLst>
                                  <p:childTnLst>
                                    <p:set>
                                      <p:cBhvr>
                                        <p:cTn id="119" dur="1" fill="hold">
                                          <p:stCondLst>
                                            <p:cond delay="0"/>
                                          </p:stCondLst>
                                        </p:cTn>
                                        <p:tgtEl>
                                          <p:spTgt spid="40"/>
                                        </p:tgtEl>
                                        <p:attrNameLst>
                                          <p:attrName>style.visibility</p:attrName>
                                        </p:attrNameLst>
                                      </p:cBhvr>
                                      <p:to>
                                        <p:strVal val="visible"/>
                                      </p:to>
                                    </p:set>
                                    <p:anim calcmode="lin" valueType="num">
                                      <p:cBhvr>
                                        <p:cTn id="120" dur="300" fill="hold"/>
                                        <p:tgtEl>
                                          <p:spTgt spid="40"/>
                                        </p:tgtEl>
                                        <p:attrNameLst>
                                          <p:attrName>ppt_w</p:attrName>
                                        </p:attrNameLst>
                                      </p:cBhvr>
                                      <p:tavLst>
                                        <p:tav tm="0">
                                          <p:val>
                                            <p:fltVal val="0"/>
                                          </p:val>
                                        </p:tav>
                                        <p:tav tm="100000">
                                          <p:val>
                                            <p:strVal val="#ppt_w"/>
                                          </p:val>
                                        </p:tav>
                                      </p:tavLst>
                                    </p:anim>
                                    <p:anim calcmode="lin" valueType="num">
                                      <p:cBhvr>
                                        <p:cTn id="121" dur="300" fill="hold"/>
                                        <p:tgtEl>
                                          <p:spTgt spid="40"/>
                                        </p:tgtEl>
                                        <p:attrNameLst>
                                          <p:attrName>ppt_h</p:attrName>
                                        </p:attrNameLst>
                                      </p:cBhvr>
                                      <p:tavLst>
                                        <p:tav tm="0">
                                          <p:val>
                                            <p:fltVal val="0"/>
                                          </p:val>
                                        </p:tav>
                                        <p:tav tm="100000">
                                          <p:val>
                                            <p:strVal val="#ppt_h"/>
                                          </p:val>
                                        </p:tav>
                                      </p:tavLst>
                                    </p:anim>
                                    <p:animEffect transition="in" filter="fade">
                                      <p:cBhvr>
                                        <p:cTn id="122" dur="300"/>
                                        <p:tgtEl>
                                          <p:spTgt spid="40"/>
                                        </p:tgtEl>
                                      </p:cBhvr>
                                    </p:animEffect>
                                  </p:childTnLst>
                                </p:cTn>
                              </p:par>
                            </p:childTnLst>
                          </p:cTn>
                        </p:par>
                        <p:par>
                          <p:cTn id="123" fill="hold">
                            <p:stCondLst>
                              <p:cond delay="5600"/>
                            </p:stCondLst>
                            <p:childTnLst>
                              <p:par>
                                <p:cTn id="124" presetID="22" presetClass="entr" presetSubtype="4" fill="hold" grpId="0" nodeType="afterEffect">
                                  <p:stCondLst>
                                    <p:cond delay="0"/>
                                  </p:stCondLst>
                                  <p:childTnLst>
                                    <p:set>
                                      <p:cBhvr>
                                        <p:cTn id="125" dur="1" fill="hold">
                                          <p:stCondLst>
                                            <p:cond delay="0"/>
                                          </p:stCondLst>
                                        </p:cTn>
                                        <p:tgtEl>
                                          <p:spTgt spid="31"/>
                                        </p:tgtEl>
                                        <p:attrNameLst>
                                          <p:attrName>style.visibility</p:attrName>
                                        </p:attrNameLst>
                                      </p:cBhvr>
                                      <p:to>
                                        <p:strVal val="visible"/>
                                      </p:to>
                                    </p:set>
                                    <p:animEffect transition="in" filter="wipe(down)">
                                      <p:cBhvr>
                                        <p:cTn id="126" dur="500"/>
                                        <p:tgtEl>
                                          <p:spTgt spid="31"/>
                                        </p:tgtEl>
                                      </p:cBhvr>
                                    </p:animEffect>
                                  </p:childTnLst>
                                </p:cTn>
                              </p:par>
                            </p:childTnLst>
                          </p:cTn>
                        </p:par>
                        <p:par>
                          <p:cTn id="127" fill="hold">
                            <p:stCondLst>
                              <p:cond delay="6100"/>
                            </p:stCondLst>
                            <p:childTnLst>
                              <p:par>
                                <p:cTn id="128" presetID="53" presetClass="entr" presetSubtype="16" fill="hold" grpId="0" nodeType="afterEffect">
                                  <p:stCondLst>
                                    <p:cond delay="0"/>
                                  </p:stCondLst>
                                  <p:childTnLst>
                                    <p:set>
                                      <p:cBhvr>
                                        <p:cTn id="129" dur="1" fill="hold">
                                          <p:stCondLst>
                                            <p:cond delay="0"/>
                                          </p:stCondLst>
                                        </p:cTn>
                                        <p:tgtEl>
                                          <p:spTgt spid="46"/>
                                        </p:tgtEl>
                                        <p:attrNameLst>
                                          <p:attrName>style.visibility</p:attrName>
                                        </p:attrNameLst>
                                      </p:cBhvr>
                                      <p:to>
                                        <p:strVal val="visible"/>
                                      </p:to>
                                    </p:set>
                                    <p:anim calcmode="lin" valueType="num">
                                      <p:cBhvr>
                                        <p:cTn id="130" dur="300" fill="hold"/>
                                        <p:tgtEl>
                                          <p:spTgt spid="46"/>
                                        </p:tgtEl>
                                        <p:attrNameLst>
                                          <p:attrName>ppt_w</p:attrName>
                                        </p:attrNameLst>
                                      </p:cBhvr>
                                      <p:tavLst>
                                        <p:tav tm="0">
                                          <p:val>
                                            <p:fltVal val="0"/>
                                          </p:val>
                                        </p:tav>
                                        <p:tav tm="100000">
                                          <p:val>
                                            <p:strVal val="#ppt_w"/>
                                          </p:val>
                                        </p:tav>
                                      </p:tavLst>
                                    </p:anim>
                                    <p:anim calcmode="lin" valueType="num">
                                      <p:cBhvr>
                                        <p:cTn id="131" dur="300" fill="hold"/>
                                        <p:tgtEl>
                                          <p:spTgt spid="46"/>
                                        </p:tgtEl>
                                        <p:attrNameLst>
                                          <p:attrName>ppt_h</p:attrName>
                                        </p:attrNameLst>
                                      </p:cBhvr>
                                      <p:tavLst>
                                        <p:tav tm="0">
                                          <p:val>
                                            <p:fltVal val="0"/>
                                          </p:val>
                                        </p:tav>
                                        <p:tav tm="100000">
                                          <p:val>
                                            <p:strVal val="#ppt_h"/>
                                          </p:val>
                                        </p:tav>
                                      </p:tavLst>
                                    </p:anim>
                                    <p:animEffect transition="in" filter="fade">
                                      <p:cBhvr>
                                        <p:cTn id="132" dur="300"/>
                                        <p:tgtEl>
                                          <p:spTgt spid="46"/>
                                        </p:tgtEl>
                                      </p:cBhvr>
                                    </p:animEffect>
                                  </p:childTnLst>
                                </p:cTn>
                              </p:par>
                            </p:childTnLst>
                          </p:cTn>
                        </p:par>
                        <p:par>
                          <p:cTn id="133" fill="hold">
                            <p:stCondLst>
                              <p:cond delay="6400"/>
                            </p:stCondLst>
                            <p:childTnLst>
                              <p:par>
                                <p:cTn id="134" presetID="2" presetClass="entr" presetSubtype="8" fill="hold" grpId="0" nodeType="afterEffect">
                                  <p:stCondLst>
                                    <p:cond delay="0"/>
                                  </p:stCondLst>
                                  <p:childTnLst>
                                    <p:set>
                                      <p:cBhvr>
                                        <p:cTn id="135" dur="1" fill="hold">
                                          <p:stCondLst>
                                            <p:cond delay="0"/>
                                          </p:stCondLst>
                                        </p:cTn>
                                        <p:tgtEl>
                                          <p:spTgt spid="7"/>
                                        </p:tgtEl>
                                        <p:attrNameLst>
                                          <p:attrName>style.visibility</p:attrName>
                                        </p:attrNameLst>
                                      </p:cBhvr>
                                      <p:to>
                                        <p:strVal val="visible"/>
                                      </p:to>
                                    </p:set>
                                    <p:anim calcmode="lin" valueType="num">
                                      <p:cBhvr additive="base">
                                        <p:cTn id="136" dur="200" fill="hold"/>
                                        <p:tgtEl>
                                          <p:spTgt spid="7"/>
                                        </p:tgtEl>
                                        <p:attrNameLst>
                                          <p:attrName>ppt_x</p:attrName>
                                        </p:attrNameLst>
                                      </p:cBhvr>
                                      <p:tavLst>
                                        <p:tav tm="0">
                                          <p:val>
                                            <p:strVal val="0-#ppt_w/2"/>
                                          </p:val>
                                        </p:tav>
                                        <p:tav tm="100000">
                                          <p:val>
                                            <p:strVal val="#ppt_x"/>
                                          </p:val>
                                        </p:tav>
                                      </p:tavLst>
                                    </p:anim>
                                    <p:anim calcmode="lin" valueType="num">
                                      <p:cBhvr additive="base">
                                        <p:cTn id="137" dur="200" fill="hold"/>
                                        <p:tgtEl>
                                          <p:spTgt spid="7"/>
                                        </p:tgtEl>
                                        <p:attrNameLst>
                                          <p:attrName>ppt_y</p:attrName>
                                        </p:attrNameLst>
                                      </p:cBhvr>
                                      <p:tavLst>
                                        <p:tav tm="0">
                                          <p:val>
                                            <p:strVal val="#ppt_y"/>
                                          </p:val>
                                        </p:tav>
                                        <p:tav tm="100000">
                                          <p:val>
                                            <p:strVal val="#ppt_y"/>
                                          </p:val>
                                        </p:tav>
                                      </p:tavLst>
                                    </p:anim>
                                  </p:childTnLst>
                                </p:cTn>
                              </p:par>
                            </p:childTnLst>
                          </p:cTn>
                        </p:par>
                        <p:par>
                          <p:cTn id="138" fill="hold">
                            <p:stCondLst>
                              <p:cond delay="6600"/>
                            </p:stCondLst>
                            <p:childTnLst>
                              <p:par>
                                <p:cTn id="139" presetID="22" presetClass="entr" presetSubtype="4" fill="hold" grpId="0" nodeType="afterEffect">
                                  <p:stCondLst>
                                    <p:cond delay="0"/>
                                  </p:stCondLst>
                                  <p:childTnLst>
                                    <p:set>
                                      <p:cBhvr>
                                        <p:cTn id="140" dur="1" fill="hold">
                                          <p:stCondLst>
                                            <p:cond delay="0"/>
                                          </p:stCondLst>
                                        </p:cTn>
                                        <p:tgtEl>
                                          <p:spTgt spid="32"/>
                                        </p:tgtEl>
                                        <p:attrNameLst>
                                          <p:attrName>style.visibility</p:attrName>
                                        </p:attrNameLst>
                                      </p:cBhvr>
                                      <p:to>
                                        <p:strVal val="visible"/>
                                      </p:to>
                                    </p:set>
                                    <p:animEffect transition="in" filter="wipe(down)">
                                      <p:cBhvr>
                                        <p:cTn id="141" dur="300"/>
                                        <p:tgtEl>
                                          <p:spTgt spid="32"/>
                                        </p:tgtEl>
                                      </p:cBhvr>
                                    </p:animEffect>
                                  </p:childTnLst>
                                </p:cTn>
                              </p:par>
                            </p:childTnLst>
                          </p:cTn>
                        </p:par>
                        <p:par>
                          <p:cTn id="142" fill="hold">
                            <p:stCondLst>
                              <p:cond delay="6900"/>
                            </p:stCondLst>
                            <p:childTnLst>
                              <p:par>
                                <p:cTn id="143" presetID="53" presetClass="entr" presetSubtype="16" fill="hold" grpId="0" nodeType="afterEffect">
                                  <p:stCondLst>
                                    <p:cond delay="0"/>
                                  </p:stCondLst>
                                  <p:childTnLst>
                                    <p:set>
                                      <p:cBhvr>
                                        <p:cTn id="144" dur="1" fill="hold">
                                          <p:stCondLst>
                                            <p:cond delay="0"/>
                                          </p:stCondLst>
                                        </p:cTn>
                                        <p:tgtEl>
                                          <p:spTgt spid="42"/>
                                        </p:tgtEl>
                                        <p:attrNameLst>
                                          <p:attrName>style.visibility</p:attrName>
                                        </p:attrNameLst>
                                      </p:cBhvr>
                                      <p:to>
                                        <p:strVal val="visible"/>
                                      </p:to>
                                    </p:set>
                                    <p:anim calcmode="lin" valueType="num">
                                      <p:cBhvr>
                                        <p:cTn id="145" dur="300" fill="hold"/>
                                        <p:tgtEl>
                                          <p:spTgt spid="42"/>
                                        </p:tgtEl>
                                        <p:attrNameLst>
                                          <p:attrName>ppt_w</p:attrName>
                                        </p:attrNameLst>
                                      </p:cBhvr>
                                      <p:tavLst>
                                        <p:tav tm="0">
                                          <p:val>
                                            <p:fltVal val="0"/>
                                          </p:val>
                                        </p:tav>
                                        <p:tav tm="100000">
                                          <p:val>
                                            <p:strVal val="#ppt_w"/>
                                          </p:val>
                                        </p:tav>
                                      </p:tavLst>
                                    </p:anim>
                                    <p:anim calcmode="lin" valueType="num">
                                      <p:cBhvr>
                                        <p:cTn id="146" dur="300" fill="hold"/>
                                        <p:tgtEl>
                                          <p:spTgt spid="42"/>
                                        </p:tgtEl>
                                        <p:attrNameLst>
                                          <p:attrName>ppt_h</p:attrName>
                                        </p:attrNameLst>
                                      </p:cBhvr>
                                      <p:tavLst>
                                        <p:tav tm="0">
                                          <p:val>
                                            <p:fltVal val="0"/>
                                          </p:val>
                                        </p:tav>
                                        <p:tav tm="100000">
                                          <p:val>
                                            <p:strVal val="#ppt_h"/>
                                          </p:val>
                                        </p:tav>
                                      </p:tavLst>
                                    </p:anim>
                                    <p:animEffect transition="in" filter="fade">
                                      <p:cBhvr>
                                        <p:cTn id="147" dur="300"/>
                                        <p:tgtEl>
                                          <p:spTgt spid="42"/>
                                        </p:tgtEl>
                                      </p:cBhvr>
                                    </p:animEffect>
                                  </p:childTnLst>
                                </p:cTn>
                              </p:par>
                            </p:childTnLst>
                          </p:cTn>
                        </p:par>
                        <p:par>
                          <p:cTn id="148" fill="hold">
                            <p:stCondLst>
                              <p:cond delay="7200"/>
                            </p:stCondLst>
                            <p:childTnLst>
                              <p:par>
                                <p:cTn id="149" presetID="22" presetClass="entr" presetSubtype="4" fill="hold" grpId="0" nodeType="afterEffect">
                                  <p:stCondLst>
                                    <p:cond delay="0"/>
                                  </p:stCondLst>
                                  <p:childTnLst>
                                    <p:set>
                                      <p:cBhvr>
                                        <p:cTn id="150" dur="1" fill="hold">
                                          <p:stCondLst>
                                            <p:cond delay="0"/>
                                          </p:stCondLst>
                                        </p:cTn>
                                        <p:tgtEl>
                                          <p:spTgt spid="33"/>
                                        </p:tgtEl>
                                        <p:attrNameLst>
                                          <p:attrName>style.visibility</p:attrName>
                                        </p:attrNameLst>
                                      </p:cBhvr>
                                      <p:to>
                                        <p:strVal val="visible"/>
                                      </p:to>
                                    </p:set>
                                    <p:animEffect transition="in" filter="wipe(down)">
                                      <p:cBhvr>
                                        <p:cTn id="151" dur="500"/>
                                        <p:tgtEl>
                                          <p:spTgt spid="33"/>
                                        </p:tgtEl>
                                      </p:cBhvr>
                                    </p:animEffect>
                                  </p:childTnLst>
                                </p:cTn>
                              </p:par>
                            </p:childTnLst>
                          </p:cTn>
                        </p:par>
                        <p:par>
                          <p:cTn id="152" fill="hold">
                            <p:stCondLst>
                              <p:cond delay="7700"/>
                            </p:stCondLst>
                            <p:childTnLst>
                              <p:par>
                                <p:cTn id="153" presetID="53" presetClass="entr" presetSubtype="16" fill="hold" grpId="0" nodeType="afterEffect">
                                  <p:stCondLst>
                                    <p:cond delay="0"/>
                                  </p:stCondLst>
                                  <p:childTnLst>
                                    <p:set>
                                      <p:cBhvr>
                                        <p:cTn id="154" dur="1" fill="hold">
                                          <p:stCondLst>
                                            <p:cond delay="0"/>
                                          </p:stCondLst>
                                        </p:cTn>
                                        <p:tgtEl>
                                          <p:spTgt spid="47"/>
                                        </p:tgtEl>
                                        <p:attrNameLst>
                                          <p:attrName>style.visibility</p:attrName>
                                        </p:attrNameLst>
                                      </p:cBhvr>
                                      <p:to>
                                        <p:strVal val="visible"/>
                                      </p:to>
                                    </p:set>
                                    <p:anim calcmode="lin" valueType="num">
                                      <p:cBhvr>
                                        <p:cTn id="155" dur="300" fill="hold"/>
                                        <p:tgtEl>
                                          <p:spTgt spid="47"/>
                                        </p:tgtEl>
                                        <p:attrNameLst>
                                          <p:attrName>ppt_w</p:attrName>
                                        </p:attrNameLst>
                                      </p:cBhvr>
                                      <p:tavLst>
                                        <p:tav tm="0">
                                          <p:val>
                                            <p:fltVal val="0"/>
                                          </p:val>
                                        </p:tav>
                                        <p:tav tm="100000">
                                          <p:val>
                                            <p:strVal val="#ppt_w"/>
                                          </p:val>
                                        </p:tav>
                                      </p:tavLst>
                                    </p:anim>
                                    <p:anim calcmode="lin" valueType="num">
                                      <p:cBhvr>
                                        <p:cTn id="156" dur="300" fill="hold"/>
                                        <p:tgtEl>
                                          <p:spTgt spid="47"/>
                                        </p:tgtEl>
                                        <p:attrNameLst>
                                          <p:attrName>ppt_h</p:attrName>
                                        </p:attrNameLst>
                                      </p:cBhvr>
                                      <p:tavLst>
                                        <p:tav tm="0">
                                          <p:val>
                                            <p:fltVal val="0"/>
                                          </p:val>
                                        </p:tav>
                                        <p:tav tm="100000">
                                          <p:val>
                                            <p:strVal val="#ppt_h"/>
                                          </p:val>
                                        </p:tav>
                                      </p:tavLst>
                                    </p:anim>
                                    <p:animEffect transition="in" filter="fade">
                                      <p:cBhvr>
                                        <p:cTn id="157" dur="300"/>
                                        <p:tgtEl>
                                          <p:spTgt spid="47"/>
                                        </p:tgtEl>
                                      </p:cBhvr>
                                    </p:animEffect>
                                  </p:childTnLst>
                                </p:cTn>
                              </p:par>
                            </p:childTnLst>
                          </p:cTn>
                        </p:par>
                        <p:par>
                          <p:cTn id="158" fill="hold">
                            <p:stCondLst>
                              <p:cond delay="8000"/>
                            </p:stCondLst>
                            <p:childTnLst>
                              <p:par>
                                <p:cTn id="159" presetID="2" presetClass="entr" presetSubtype="2" fill="hold" grpId="0" nodeType="afterEffect">
                                  <p:stCondLst>
                                    <p:cond delay="0"/>
                                  </p:stCondLst>
                                  <p:childTnLst>
                                    <p:set>
                                      <p:cBhvr>
                                        <p:cTn id="160" dur="1" fill="hold">
                                          <p:stCondLst>
                                            <p:cond delay="0"/>
                                          </p:stCondLst>
                                        </p:cTn>
                                        <p:tgtEl>
                                          <p:spTgt spid="35"/>
                                        </p:tgtEl>
                                        <p:attrNameLst>
                                          <p:attrName>style.visibility</p:attrName>
                                        </p:attrNameLst>
                                      </p:cBhvr>
                                      <p:to>
                                        <p:strVal val="visible"/>
                                      </p:to>
                                    </p:set>
                                    <p:anim calcmode="lin" valueType="num">
                                      <p:cBhvr additive="base">
                                        <p:cTn id="161" dur="300" fill="hold"/>
                                        <p:tgtEl>
                                          <p:spTgt spid="35"/>
                                        </p:tgtEl>
                                        <p:attrNameLst>
                                          <p:attrName>ppt_x</p:attrName>
                                        </p:attrNameLst>
                                      </p:cBhvr>
                                      <p:tavLst>
                                        <p:tav tm="0">
                                          <p:val>
                                            <p:strVal val="1+#ppt_w/2"/>
                                          </p:val>
                                        </p:tav>
                                        <p:tav tm="100000">
                                          <p:val>
                                            <p:strVal val="#ppt_x"/>
                                          </p:val>
                                        </p:tav>
                                      </p:tavLst>
                                    </p:anim>
                                    <p:anim calcmode="lin" valueType="num">
                                      <p:cBhvr additive="base">
                                        <p:cTn id="162" dur="300" fill="hold"/>
                                        <p:tgtEl>
                                          <p:spTgt spid="35"/>
                                        </p:tgtEl>
                                        <p:attrNameLst>
                                          <p:attrName>ppt_y</p:attrName>
                                        </p:attrNameLst>
                                      </p:cBhvr>
                                      <p:tavLst>
                                        <p:tav tm="0">
                                          <p:val>
                                            <p:strVal val="#ppt_y"/>
                                          </p:val>
                                        </p:tav>
                                        <p:tav tm="100000">
                                          <p:val>
                                            <p:strVal val="#ppt_y"/>
                                          </p:val>
                                        </p:tav>
                                      </p:tavLst>
                                    </p:anim>
                                  </p:childTnLst>
                                </p:cTn>
                              </p:par>
                            </p:childTnLst>
                          </p:cTn>
                        </p:par>
                        <p:par>
                          <p:cTn id="163" fill="hold">
                            <p:stCondLst>
                              <p:cond delay="8300"/>
                            </p:stCondLst>
                            <p:childTnLst>
                              <p:par>
                                <p:cTn id="164" presetID="2" presetClass="entr" presetSubtype="2" fill="hold" grpId="0" nodeType="afterEffect">
                                  <p:stCondLst>
                                    <p:cond delay="0"/>
                                  </p:stCondLst>
                                  <p:childTnLst>
                                    <p:set>
                                      <p:cBhvr>
                                        <p:cTn id="165" dur="1" fill="hold">
                                          <p:stCondLst>
                                            <p:cond delay="0"/>
                                          </p:stCondLst>
                                        </p:cTn>
                                        <p:tgtEl>
                                          <p:spTgt spid="34"/>
                                        </p:tgtEl>
                                        <p:attrNameLst>
                                          <p:attrName>style.visibility</p:attrName>
                                        </p:attrNameLst>
                                      </p:cBhvr>
                                      <p:to>
                                        <p:strVal val="visible"/>
                                      </p:to>
                                    </p:set>
                                    <p:anim calcmode="lin" valueType="num">
                                      <p:cBhvr additive="base">
                                        <p:cTn id="166" dur="300" fill="hold"/>
                                        <p:tgtEl>
                                          <p:spTgt spid="34"/>
                                        </p:tgtEl>
                                        <p:attrNameLst>
                                          <p:attrName>ppt_x</p:attrName>
                                        </p:attrNameLst>
                                      </p:cBhvr>
                                      <p:tavLst>
                                        <p:tav tm="0">
                                          <p:val>
                                            <p:strVal val="1+#ppt_w/2"/>
                                          </p:val>
                                        </p:tav>
                                        <p:tav tm="100000">
                                          <p:val>
                                            <p:strVal val="#ppt_x"/>
                                          </p:val>
                                        </p:tav>
                                      </p:tavLst>
                                    </p:anim>
                                    <p:anim calcmode="lin" valueType="num">
                                      <p:cBhvr additive="base">
                                        <p:cTn id="167" dur="300" fill="hold"/>
                                        <p:tgtEl>
                                          <p:spTgt spid="34"/>
                                        </p:tgtEl>
                                        <p:attrNameLst>
                                          <p:attrName>ppt_y</p:attrName>
                                        </p:attrNameLst>
                                      </p:cBhvr>
                                      <p:tavLst>
                                        <p:tav tm="0">
                                          <p:val>
                                            <p:strVal val="#ppt_y"/>
                                          </p:val>
                                        </p:tav>
                                        <p:tav tm="100000">
                                          <p:val>
                                            <p:strVal val="#ppt_y"/>
                                          </p:val>
                                        </p:tav>
                                      </p:tavLst>
                                    </p:anim>
                                  </p:childTnLst>
                                </p:cTn>
                              </p:par>
                            </p:childTnLst>
                          </p:cTn>
                        </p:par>
                        <p:par>
                          <p:cTn id="168" fill="hold">
                            <p:stCondLst>
                              <p:cond delay="8600"/>
                            </p:stCondLst>
                            <p:childTnLst>
                              <p:par>
                                <p:cTn id="169" presetID="22" presetClass="entr" presetSubtype="8" fill="hold" grpId="0" nodeType="afterEffect">
                                  <p:stCondLst>
                                    <p:cond delay="0"/>
                                  </p:stCondLst>
                                  <p:childTnLst>
                                    <p:set>
                                      <p:cBhvr>
                                        <p:cTn id="170" dur="1" fill="hold">
                                          <p:stCondLst>
                                            <p:cond delay="0"/>
                                          </p:stCondLst>
                                        </p:cTn>
                                        <p:tgtEl>
                                          <p:spTgt spid="37"/>
                                        </p:tgtEl>
                                        <p:attrNameLst>
                                          <p:attrName>style.visibility</p:attrName>
                                        </p:attrNameLst>
                                      </p:cBhvr>
                                      <p:to>
                                        <p:strVal val="visible"/>
                                      </p:to>
                                    </p:set>
                                    <p:animEffect transition="in" filter="wipe(left)">
                                      <p:cBhvr>
                                        <p:cTn id="171" dur="500"/>
                                        <p:tgtEl>
                                          <p:spTgt spid="37"/>
                                        </p:tgtEl>
                                      </p:cBhvr>
                                    </p:animEffect>
                                  </p:childTnLst>
                                </p:cTn>
                              </p:par>
                            </p:childTnLst>
                          </p:cTn>
                        </p:par>
                        <p:par>
                          <p:cTn id="172" fill="hold">
                            <p:stCondLst>
                              <p:cond delay="9100"/>
                            </p:stCondLst>
                            <p:childTnLst>
                              <p:par>
                                <p:cTn id="173" presetID="22" presetClass="entr" presetSubtype="8" fill="hold" grpId="0" nodeType="afterEffect">
                                  <p:stCondLst>
                                    <p:cond delay="0"/>
                                  </p:stCondLst>
                                  <p:childTnLst>
                                    <p:set>
                                      <p:cBhvr>
                                        <p:cTn id="174" dur="1" fill="hold">
                                          <p:stCondLst>
                                            <p:cond delay="0"/>
                                          </p:stCondLst>
                                        </p:cTn>
                                        <p:tgtEl>
                                          <p:spTgt spid="36"/>
                                        </p:tgtEl>
                                        <p:attrNameLst>
                                          <p:attrName>style.visibility</p:attrName>
                                        </p:attrNameLst>
                                      </p:cBhvr>
                                      <p:to>
                                        <p:strVal val="visible"/>
                                      </p:to>
                                    </p:set>
                                    <p:animEffect transition="in" filter="wipe(left)">
                                      <p:cBhvr>
                                        <p:cTn id="175" dur="500"/>
                                        <p:tgtEl>
                                          <p:spTgt spid="36"/>
                                        </p:tgtEl>
                                      </p:cBhvr>
                                    </p:animEffect>
                                  </p:childTnLst>
                                </p:cTn>
                              </p:par>
                            </p:childTnLst>
                          </p:cTn>
                        </p:par>
                        <p:par>
                          <p:cTn id="176" fill="hold">
                            <p:stCondLst>
                              <p:cond delay="9600"/>
                            </p:stCondLst>
                            <p:childTnLst>
                              <p:par>
                                <p:cTn id="177" presetID="22" presetClass="entr" presetSubtype="8" fill="hold" grpId="0" nodeType="afterEffect">
                                  <p:stCondLst>
                                    <p:cond delay="0"/>
                                  </p:stCondLst>
                                  <p:childTnLst>
                                    <p:set>
                                      <p:cBhvr>
                                        <p:cTn id="178" dur="1" fill="hold">
                                          <p:stCondLst>
                                            <p:cond delay="0"/>
                                          </p:stCondLst>
                                        </p:cTn>
                                        <p:tgtEl>
                                          <p:spTgt spid="38"/>
                                        </p:tgtEl>
                                        <p:attrNameLst>
                                          <p:attrName>style.visibility</p:attrName>
                                        </p:attrNameLst>
                                      </p:cBhvr>
                                      <p:to>
                                        <p:strVal val="visible"/>
                                      </p:to>
                                    </p:set>
                                    <p:animEffect transition="in" filter="wipe(left)">
                                      <p:cBhvr>
                                        <p:cTn id="179" dur="500"/>
                                        <p:tgtEl>
                                          <p:spTgt spid="38"/>
                                        </p:tgtEl>
                                      </p:cBhvr>
                                    </p:animEffect>
                                  </p:childTnLst>
                                </p:cTn>
                              </p:par>
                            </p:childTnLst>
                          </p:cTn>
                        </p:par>
                        <p:par>
                          <p:cTn id="180" fill="hold">
                            <p:stCondLst>
                              <p:cond delay="10100"/>
                            </p:stCondLst>
                            <p:childTnLst>
                              <p:par>
                                <p:cTn id="181" presetID="22" presetClass="entr" presetSubtype="4" fill="hold" grpId="0" nodeType="afterEffect">
                                  <p:stCondLst>
                                    <p:cond delay="0"/>
                                  </p:stCondLst>
                                  <p:childTnLst>
                                    <p:set>
                                      <p:cBhvr>
                                        <p:cTn id="182" dur="1" fill="hold">
                                          <p:stCondLst>
                                            <p:cond delay="0"/>
                                          </p:stCondLst>
                                        </p:cTn>
                                        <p:tgtEl>
                                          <p:spTgt spid="48"/>
                                        </p:tgtEl>
                                        <p:attrNameLst>
                                          <p:attrName>style.visibility</p:attrName>
                                        </p:attrNameLst>
                                      </p:cBhvr>
                                      <p:to>
                                        <p:strVal val="visible"/>
                                      </p:to>
                                    </p:set>
                                    <p:animEffect transition="in" filter="wipe(down)">
                                      <p:cBhvr>
                                        <p:cTn id="183" dur="500"/>
                                        <p:tgtEl>
                                          <p:spTgt spid="48"/>
                                        </p:tgtEl>
                                      </p:cBhvr>
                                    </p:animEffect>
                                  </p:childTnLst>
                                </p:cTn>
                              </p:par>
                            </p:childTnLst>
                          </p:cTn>
                        </p:par>
                        <p:par>
                          <p:cTn id="184" fill="hold">
                            <p:stCondLst>
                              <p:cond delay="10600"/>
                            </p:stCondLst>
                            <p:childTnLst>
                              <p:par>
                                <p:cTn id="185" presetID="22" presetClass="entr" presetSubtype="8" fill="hold" grpId="0" nodeType="afterEffect">
                                  <p:stCondLst>
                                    <p:cond delay="0"/>
                                  </p:stCondLst>
                                  <p:childTnLst>
                                    <p:set>
                                      <p:cBhvr>
                                        <p:cTn id="186" dur="1" fill="hold">
                                          <p:stCondLst>
                                            <p:cond delay="0"/>
                                          </p:stCondLst>
                                        </p:cTn>
                                        <p:tgtEl>
                                          <p:spTgt spid="39"/>
                                        </p:tgtEl>
                                        <p:attrNameLst>
                                          <p:attrName>style.visibility</p:attrName>
                                        </p:attrNameLst>
                                      </p:cBhvr>
                                      <p:to>
                                        <p:strVal val="visible"/>
                                      </p:to>
                                    </p:set>
                                    <p:animEffect transition="in" filter="wipe(left)">
                                      <p:cBhvr>
                                        <p:cTn id="187" dur="500"/>
                                        <p:tgtEl>
                                          <p:spTgt spid="39"/>
                                        </p:tgtEl>
                                      </p:cBhvr>
                                    </p:animEffect>
                                  </p:childTnLst>
                                </p:cTn>
                              </p:par>
                            </p:childTnLst>
                          </p:cTn>
                        </p:par>
                        <p:par>
                          <p:cTn id="188" fill="hold">
                            <p:stCondLst>
                              <p:cond delay="11100"/>
                            </p:stCondLst>
                            <p:childTnLst>
                              <p:par>
                                <p:cTn id="189" presetID="22" presetClass="entr" presetSubtype="4" fill="hold" grpId="0" nodeType="afterEffect">
                                  <p:stCondLst>
                                    <p:cond delay="0"/>
                                  </p:stCondLst>
                                  <p:childTnLst>
                                    <p:set>
                                      <p:cBhvr>
                                        <p:cTn id="190" dur="1" fill="hold">
                                          <p:stCondLst>
                                            <p:cond delay="0"/>
                                          </p:stCondLst>
                                        </p:cTn>
                                        <p:tgtEl>
                                          <p:spTgt spid="49"/>
                                        </p:tgtEl>
                                        <p:attrNameLst>
                                          <p:attrName>style.visibility</p:attrName>
                                        </p:attrNameLst>
                                      </p:cBhvr>
                                      <p:to>
                                        <p:strVal val="visible"/>
                                      </p:to>
                                    </p:set>
                                    <p:animEffect transition="in" filter="wipe(down)">
                                      <p:cBhvr>
                                        <p:cTn id="191" dur="500"/>
                                        <p:tgtEl>
                                          <p:spTgt spid="49"/>
                                        </p:tgtEl>
                                      </p:cBhvr>
                                    </p:animEffect>
                                  </p:childTnLst>
                                </p:cTn>
                              </p:par>
                            </p:childTnLst>
                          </p:cTn>
                        </p:par>
                        <p:par>
                          <p:cTn id="192" fill="hold">
                            <p:stCondLst>
                              <p:cond delay="11600"/>
                            </p:stCondLst>
                            <p:childTnLst>
                              <p:par>
                                <p:cTn id="193" presetID="10" presetClass="entr" presetSubtype="0" fill="hold" grpId="0" nodeType="afterEffect">
                                  <p:stCondLst>
                                    <p:cond delay="0"/>
                                  </p:stCondLst>
                                  <p:childTnLst>
                                    <p:set>
                                      <p:cBhvr>
                                        <p:cTn id="194" dur="1" fill="hold">
                                          <p:stCondLst>
                                            <p:cond delay="0"/>
                                          </p:stCondLst>
                                        </p:cTn>
                                        <p:tgtEl>
                                          <p:spTgt spid="51"/>
                                        </p:tgtEl>
                                        <p:attrNameLst>
                                          <p:attrName>style.visibility</p:attrName>
                                        </p:attrNameLst>
                                      </p:cBhvr>
                                      <p:to>
                                        <p:strVal val="visible"/>
                                      </p:to>
                                    </p:set>
                                    <p:animEffect transition="in" filter="fade">
                                      <p:cBhvr>
                                        <p:cTn id="19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animBg="1"/>
      <p:bldP spid="49" grpId="0" animBg="1"/>
      <p:bldP spid="50" grpId="0"/>
      <p:bldP spid="5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971600" y="2050687"/>
            <a:ext cx="1423450" cy="1423450"/>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a:cs typeface="+mn-cs"/>
            </a:endParaRPr>
          </a:p>
        </p:txBody>
      </p:sp>
      <p:grpSp>
        <p:nvGrpSpPr>
          <p:cNvPr id="4" name="组合 3"/>
          <p:cNvGrpSpPr/>
          <p:nvPr/>
        </p:nvGrpSpPr>
        <p:grpSpPr>
          <a:xfrm>
            <a:off x="3004805" y="1381576"/>
            <a:ext cx="2846358" cy="2846358"/>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7" name="组合 6"/>
          <p:cNvGrpSpPr/>
          <p:nvPr/>
        </p:nvGrpSpPr>
        <p:grpSpPr>
          <a:xfrm>
            <a:off x="4932040" y="1410570"/>
            <a:ext cx="623903" cy="623903"/>
            <a:chOff x="304800" y="673100"/>
            <a:chExt cx="4000500" cy="4000500"/>
          </a:xfrm>
          <a:effectLst>
            <a:outerShdw blurRad="317500" dist="1905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9" name="椭圆 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1</a:t>
              </a:r>
              <a:endParaRPr kumimoji="0" lang="zh-CN" altLang="en-US" sz="25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grpSp>
        <p:nvGrpSpPr>
          <p:cNvPr id="10" name="组合 9"/>
          <p:cNvGrpSpPr/>
          <p:nvPr/>
        </p:nvGrpSpPr>
        <p:grpSpPr>
          <a:xfrm>
            <a:off x="5477088" y="2450460"/>
            <a:ext cx="623903" cy="623903"/>
            <a:chOff x="304800" y="673100"/>
            <a:chExt cx="4000500" cy="4000500"/>
          </a:xfrm>
          <a:effectLst>
            <a:outerShdw blurRad="317500" dist="1905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12" name="椭圆 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2</a:t>
              </a:r>
              <a:endParaRPr kumimoji="0" lang="zh-CN" altLang="en-US" sz="25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grpSp>
        <p:nvGrpSpPr>
          <p:cNvPr id="13" name="组合 12"/>
          <p:cNvGrpSpPr/>
          <p:nvPr/>
        </p:nvGrpSpPr>
        <p:grpSpPr>
          <a:xfrm>
            <a:off x="4932040" y="3541908"/>
            <a:ext cx="623903" cy="623903"/>
            <a:chOff x="304800" y="673100"/>
            <a:chExt cx="4000500" cy="4000500"/>
          </a:xfrm>
          <a:effectLst>
            <a:outerShdw blurRad="317500" dist="1905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15" name="椭圆 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3</a:t>
              </a:r>
              <a:endParaRPr kumimoji="0" lang="zh-CN" altLang="en-US" sz="25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sp>
        <p:nvSpPr>
          <p:cNvPr id="16" name="TextBox 15"/>
          <p:cNvSpPr txBox="1"/>
          <p:nvPr/>
        </p:nvSpPr>
        <p:spPr>
          <a:xfrm>
            <a:off x="1426843" y="2460253"/>
            <a:ext cx="512961" cy="615553"/>
          </a:xfrm>
          <a:prstGeom prst="rect">
            <a:avLst/>
          </a:prstGeom>
          <a:noFill/>
        </p:spPr>
        <p:txBody>
          <a:bodyPr wrap="non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努力</a:t>
            </a:r>
            <a:endParaRPr kumimoji="0" lang="en-US" altLang="zh-CN"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方向</a:t>
            </a:r>
            <a:endPar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p:txBody>
      </p:sp>
      <p:sp>
        <p:nvSpPr>
          <p:cNvPr id="17" name="TextBox 16"/>
          <p:cNvSpPr txBox="1"/>
          <p:nvPr/>
        </p:nvSpPr>
        <p:spPr>
          <a:xfrm>
            <a:off x="5827796" y="1438817"/>
            <a:ext cx="2200588" cy="577081"/>
          </a:xfrm>
          <a:prstGeom prst="rect">
            <a:avLst/>
          </a:prstGeom>
          <a:noFill/>
        </p:spPr>
        <p:txBody>
          <a:bodyPr wrap="square" lIns="0" tIns="0" rIns="0" bIns="0" rtlCol="0">
            <a:spAutoFit/>
          </a:bodyPr>
          <a:lstStyle/>
          <a:p>
            <a:pPr marL="0" marR="0" lvl="0" indent="0" algn="just" defTabSz="914400" rtl="0" eaLnBrk="1" fontAlgn="base" latinLnBrk="0" hangingPunct="1">
              <a:lnSpc>
                <a:spcPts val="15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sp>
        <p:nvSpPr>
          <p:cNvPr id="18" name="TextBox 17"/>
          <p:cNvSpPr txBox="1"/>
          <p:nvPr/>
        </p:nvSpPr>
        <p:spPr>
          <a:xfrm>
            <a:off x="6259844" y="2478885"/>
            <a:ext cx="2200588" cy="769441"/>
          </a:xfrm>
          <a:prstGeom prst="rect">
            <a:avLst/>
          </a:prstGeom>
          <a:noFill/>
        </p:spPr>
        <p:txBody>
          <a:bodyPr wrap="square" lIns="0" tIns="0" rIns="0" bIns="0" rtlCol="0">
            <a:spAutoFit/>
          </a:bodyPr>
          <a:lstStyle/>
          <a:p>
            <a:pPr lvl="0" algn="just" fontAlgn="base">
              <a:lnSpc>
                <a:spcPts val="1500"/>
              </a:lnSpc>
              <a:spcBef>
                <a:spcPct val="0"/>
              </a:spcBef>
              <a:spcAft>
                <a:spcPct val="0"/>
              </a:spcAft>
              <a:defRPr/>
            </a:pPr>
            <a:r>
              <a:rPr lang="zh-CN" altLang="en-US" sz="1000" dirty="0" smtClean="0">
                <a:solidFill>
                  <a:prstClr val="black"/>
                </a:solidFill>
                <a:latin typeface="微软雅黑" pitchFamily="34" charset="-122"/>
                <a:ea typeface="微软雅黑" pitchFamily="34" charset="-122"/>
              </a:rPr>
              <a:t>亮亮图文旗舰店：</a:t>
            </a:r>
            <a:r>
              <a:rPr lang="en-US" altLang="zh-CN" sz="1000" dirty="0" smtClean="0">
                <a:solidFill>
                  <a:prstClr val="black"/>
                </a:solidFill>
                <a:latin typeface="微软雅黑" pitchFamily="34" charset="-122"/>
                <a:ea typeface="微软雅黑" pitchFamily="34" charset="-122"/>
              </a:rPr>
              <a:t>https://</a:t>
            </a:r>
            <a:r>
              <a:rPr lang="en-US" altLang="zh-CN" sz="1000" dirty="0" smtClean="0">
                <a:solidFill>
                  <a:prstClr val="black"/>
                </a:solidFill>
                <a:latin typeface="微软雅黑" pitchFamily="34" charset="-122"/>
                <a:ea typeface="微软雅黑" pitchFamily="34" charset="-122"/>
              </a:rPr>
              <a:t>liangliangtuwen.tmall.com</a:t>
            </a:r>
            <a:r>
              <a:rPr lang="zh-CN" altLang="en-US" sz="1000" dirty="0" smtClean="0">
                <a:solidFill>
                  <a:prstClr val="black"/>
                </a:solidFill>
                <a:latin typeface="微软雅黑" pitchFamily="34" charset="-122"/>
                <a:ea typeface="微软雅黑" pitchFamily="34" charset="-122"/>
              </a:rPr>
              <a:t>亮亮图文旗舰店：</a:t>
            </a:r>
            <a:r>
              <a:rPr lang="en-US" altLang="zh-CN" sz="1000" dirty="0" smtClean="0">
                <a:solidFill>
                  <a:prstClr val="black"/>
                </a:solidFill>
                <a:latin typeface="微软雅黑" pitchFamily="34" charset="-122"/>
                <a:ea typeface="微软雅黑" pitchFamily="34" charset="-122"/>
              </a:rPr>
              <a:t>https://liangliangtuwen.tmall.com</a:t>
            </a:r>
            <a:endParaRPr kumimoji="0" lang="en-US" altLang="zh-CN"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sp>
        <p:nvSpPr>
          <p:cNvPr id="19" name="TextBox 18"/>
          <p:cNvSpPr txBox="1"/>
          <p:nvPr/>
        </p:nvSpPr>
        <p:spPr>
          <a:xfrm>
            <a:off x="5774440" y="3593199"/>
            <a:ext cx="2200588" cy="577081"/>
          </a:xfrm>
          <a:prstGeom prst="rect">
            <a:avLst/>
          </a:prstGeom>
          <a:noFill/>
        </p:spPr>
        <p:txBody>
          <a:bodyPr wrap="square" lIns="0" tIns="0" rIns="0" bIns="0" rtlCol="0">
            <a:spAutoFit/>
          </a:bodyPr>
          <a:lstStyle/>
          <a:p>
            <a:pPr marL="0" marR="0" lvl="0" indent="0" algn="just" defTabSz="914400" rtl="0" eaLnBrk="1" fontAlgn="base" latinLnBrk="0" hangingPunct="1">
              <a:lnSpc>
                <a:spcPts val="15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sp>
        <p:nvSpPr>
          <p:cNvPr id="20" name="TextBox 19"/>
          <p:cNvSpPr txBox="1"/>
          <p:nvPr/>
        </p:nvSpPr>
        <p:spPr>
          <a:xfrm>
            <a:off x="3491879" y="2069425"/>
            <a:ext cx="1752111" cy="1373068"/>
          </a:xfrm>
          <a:prstGeom prst="rect">
            <a:avLst/>
          </a:prstGeom>
          <a:noFill/>
        </p:spPr>
        <p:txBody>
          <a:bodyPr wrap="square" lIns="0" tIns="0" rIns="0" bIns="0" rtlCol="0">
            <a:spAutoFit/>
          </a:bodyPr>
          <a:lstStyle/>
          <a:p>
            <a:pPr marL="0" marR="0" lvl="0" indent="0" algn="just" defTabSz="914400" rtl="0" eaLnBrk="1" fontAlgn="base" latinLnBrk="0" hangingPunct="1">
              <a:lnSpc>
                <a:spcPct val="13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1" name="Half Frame 12"/>
          <p:cNvSpPr/>
          <p:nvPr/>
        </p:nvSpPr>
        <p:spPr>
          <a:xfrm rot="8097294">
            <a:off x="2428709" y="2569527"/>
            <a:ext cx="360168" cy="395798"/>
          </a:xfrm>
          <a:prstGeom prst="halfFrame">
            <a:avLst/>
          </a:prstGeom>
          <a:solidFill>
            <a:schemeClr val="accent1"/>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22" name="TextBox 21"/>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Calibri" pitchFamily="34" charset="0"/>
                <a:ea typeface="宋体" charset="-122"/>
                <a:cs typeface="+mn-cs"/>
              </a:rPr>
              <a:t> </a:t>
            </a: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xmlns="" val="1800575242"/>
      </p:ext>
    </p:extLst>
  </p:cSld>
  <p:clrMapOvr>
    <a:masterClrMapping/>
  </p:clrMapOvr>
  <p:transition spd="med" advClick="0" advTm="0">
    <p:pull/>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14:presetBounceEnd="44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4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left)">
                                          <p:cBhvr>
                                            <p:cTn id="12" dur="500"/>
                                            <p:tgtEl>
                                              <p:spTgt spid="21"/>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Effect transition="in" filter="fade">
                                          <p:cBhvr>
                                            <p:cTn id="18" dur="500"/>
                                            <p:tgtEl>
                                              <p:spTgt spid="16"/>
                                            </p:tgtEl>
                                          </p:cBhvr>
                                        </p:animEffect>
                                      </p:childTnLst>
                                    </p:cTn>
                                  </p:par>
                                </p:childTnLst>
                              </p:cTn>
                            </p:par>
                            <p:par>
                              <p:cTn id="19" fill="hold">
                                <p:stCondLst>
                                  <p:cond delay="2000"/>
                                </p:stCondLst>
                                <p:childTnLst>
                                  <p:par>
                                    <p:cTn id="20" presetID="2" presetClass="entr" presetSubtype="4" accel="42000" fill="hold" nodeType="afterEffect" p14:presetBounceEnd="44000">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14:bounceEnd="44000">
                                          <p:cBhvr additive="base">
                                            <p:cTn id="22" dur="1000" fill="hold"/>
                                            <p:tgtEl>
                                              <p:spTgt spid="4"/>
                                            </p:tgtEl>
                                            <p:attrNameLst>
                                              <p:attrName>ppt_x</p:attrName>
                                            </p:attrNameLst>
                                          </p:cBhvr>
                                          <p:tavLst>
                                            <p:tav tm="0">
                                              <p:val>
                                                <p:strVal val="#ppt_x"/>
                                              </p:val>
                                            </p:tav>
                                            <p:tav tm="100000">
                                              <p:val>
                                                <p:strVal val="#ppt_x"/>
                                              </p:val>
                                            </p:tav>
                                          </p:tavLst>
                                        </p:anim>
                                        <p:anim calcmode="lin" valueType="num" p14:bounceEnd="44000">
                                          <p:cBhvr additive="base">
                                            <p:cTn id="23" dur="1000" fill="hold"/>
                                            <p:tgtEl>
                                              <p:spTgt spid="4"/>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up)">
                                          <p:cBhvr>
                                            <p:cTn id="27" dur="500"/>
                                            <p:tgtEl>
                                              <p:spTgt spid="20"/>
                                            </p:tgtEl>
                                          </p:cBhvr>
                                        </p:animEffect>
                                      </p:childTnLst>
                                    </p:cTn>
                                  </p:par>
                                </p:childTnLst>
                              </p:cTn>
                            </p:par>
                            <p:par>
                              <p:cTn id="28" fill="hold">
                                <p:stCondLst>
                                  <p:cond delay="3500"/>
                                </p:stCondLst>
                                <p:childTnLst>
                                  <p:par>
                                    <p:cTn id="29" presetID="2" presetClass="entr" presetSubtype="3" accel="52000" fill="hold" nodeType="afterEffect" p14:presetBounceEnd="55000">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14:bounceEnd="55000">
                                          <p:cBhvr additive="base">
                                            <p:cTn id="31" dur="1600" fill="hold"/>
                                            <p:tgtEl>
                                              <p:spTgt spid="7"/>
                                            </p:tgtEl>
                                            <p:attrNameLst>
                                              <p:attrName>ppt_x</p:attrName>
                                            </p:attrNameLst>
                                          </p:cBhvr>
                                          <p:tavLst>
                                            <p:tav tm="0">
                                              <p:val>
                                                <p:strVal val="1+#ppt_w/2"/>
                                              </p:val>
                                            </p:tav>
                                            <p:tav tm="100000">
                                              <p:val>
                                                <p:strVal val="#ppt_x"/>
                                              </p:val>
                                            </p:tav>
                                          </p:tavLst>
                                        </p:anim>
                                        <p:anim calcmode="lin" valueType="num" p14:bounceEnd="55000">
                                          <p:cBhvr additive="base">
                                            <p:cTn id="32" dur="1600" fill="hold"/>
                                            <p:tgtEl>
                                              <p:spTgt spid="7"/>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14:presetBounceEnd="55000">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14:bounceEnd="55000">
                                          <p:cBhvr additive="base">
                                            <p:cTn id="35" dur="1600" fill="hold"/>
                                            <p:tgtEl>
                                              <p:spTgt spid="10"/>
                                            </p:tgtEl>
                                            <p:attrNameLst>
                                              <p:attrName>ppt_x</p:attrName>
                                            </p:attrNameLst>
                                          </p:cBhvr>
                                          <p:tavLst>
                                            <p:tav tm="0">
                                              <p:val>
                                                <p:strVal val="1+#ppt_w/2"/>
                                              </p:val>
                                            </p:tav>
                                            <p:tav tm="100000">
                                              <p:val>
                                                <p:strVal val="#ppt_x"/>
                                              </p:val>
                                            </p:tav>
                                          </p:tavLst>
                                        </p:anim>
                                        <p:anim calcmode="lin" valueType="num" p14:bounceEnd="55000">
                                          <p:cBhvr additive="base">
                                            <p:cTn id="36" dur="1600" fill="hold"/>
                                            <p:tgtEl>
                                              <p:spTgt spid="10"/>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14:presetBounceEnd="55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5000">
                                          <p:cBhvr additive="base">
                                            <p:cTn id="39" dur="1600" fill="hold"/>
                                            <p:tgtEl>
                                              <p:spTgt spid="13"/>
                                            </p:tgtEl>
                                            <p:attrNameLst>
                                              <p:attrName>ppt_x</p:attrName>
                                            </p:attrNameLst>
                                          </p:cBhvr>
                                          <p:tavLst>
                                            <p:tav tm="0">
                                              <p:val>
                                                <p:strVal val="1+#ppt_w/2"/>
                                              </p:val>
                                            </p:tav>
                                            <p:tav tm="100000">
                                              <p:val>
                                                <p:strVal val="#ppt_x"/>
                                              </p:val>
                                            </p:tav>
                                          </p:tavLst>
                                        </p:anim>
                                        <p:anim calcmode="lin" valueType="num" p14:bounceEnd="55000">
                                          <p:cBhvr additive="base">
                                            <p:cTn id="40" dur="1600" fill="hold"/>
                                            <p:tgtEl>
                                              <p:spTgt spid="13"/>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8"/>
                                            </p:tgtEl>
                                            <p:attrNameLst>
                                              <p:attrName>style.visibility</p:attrName>
                                            </p:attrNameLst>
                                          </p:cBhvr>
                                          <p:to>
                                            <p:strVal val="visible"/>
                                          </p:to>
                                        </p:set>
                                        <p:animEffect transition="in" filter="wipe(left)">
                                          <p:cBhvr>
                                            <p:cTn id="47" dur="500"/>
                                            <p:tgtEl>
                                              <p:spTgt spid="18"/>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19"/>
                                            </p:tgtEl>
                                            <p:attrNameLst>
                                              <p:attrName>style.visibility</p:attrName>
                                            </p:attrNameLst>
                                          </p:cBhvr>
                                          <p:to>
                                            <p:strVal val="visible"/>
                                          </p:to>
                                        </p:set>
                                        <p:animEffect transition="in" filter="wipe(left)">
                                          <p:cBhvr>
                                            <p:cTn id="50" dur="500"/>
                                            <p:tgtEl>
                                              <p:spTgt spid="19"/>
                                            </p:tgtEl>
                                          </p:cBhvr>
                                        </p:animEffect>
                                      </p:childTnLst>
                                    </p:cTn>
                                  </p:par>
                                </p:childTnLst>
                              </p:cTn>
                            </p:par>
                            <p:par>
                              <p:cTn id="51" fill="hold">
                                <p:stCondLst>
                                  <p:cond delay="6000"/>
                                </p:stCondLst>
                                <p:childTnLst>
                                  <p:par>
                                    <p:cTn id="52" presetID="10" presetClass="entr" presetSubtype="0"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6" grpId="0"/>
          <p:bldP spid="17" grpId="0"/>
          <p:bldP spid="18" grpId="0"/>
          <p:bldP spid="19" grpId="0"/>
          <p:bldP spid="20" grpId="0"/>
          <p:bldP spid="2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left)">
                                          <p:cBhvr>
                                            <p:cTn id="12" dur="500"/>
                                            <p:tgtEl>
                                              <p:spTgt spid="21"/>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Effect transition="in" filter="fade">
                                          <p:cBhvr>
                                            <p:cTn id="18" dur="500"/>
                                            <p:tgtEl>
                                              <p:spTgt spid="16"/>
                                            </p:tgtEl>
                                          </p:cBhvr>
                                        </p:animEffect>
                                      </p:childTnLst>
                                    </p:cTn>
                                  </p:par>
                                </p:childTnLst>
                              </p:cTn>
                            </p:par>
                            <p:par>
                              <p:cTn id="19" fill="hold">
                                <p:stCondLst>
                                  <p:cond delay="2000"/>
                                </p:stCondLst>
                                <p:childTnLst>
                                  <p:par>
                                    <p:cTn id="20" presetID="2" presetClass="entr" presetSubtype="4" accel="4200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up)">
                                          <p:cBhvr>
                                            <p:cTn id="27" dur="500"/>
                                            <p:tgtEl>
                                              <p:spTgt spid="20"/>
                                            </p:tgtEl>
                                          </p:cBhvr>
                                        </p:animEffect>
                                      </p:childTnLst>
                                    </p:cTn>
                                  </p:par>
                                </p:childTnLst>
                              </p:cTn>
                            </p:par>
                            <p:par>
                              <p:cTn id="28" fill="hold">
                                <p:stCondLst>
                                  <p:cond delay="3500"/>
                                </p:stCondLst>
                                <p:childTnLst>
                                  <p:par>
                                    <p:cTn id="29" presetID="2" presetClass="entr" presetSubtype="3" accel="5200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1600" fill="hold"/>
                                            <p:tgtEl>
                                              <p:spTgt spid="7"/>
                                            </p:tgtEl>
                                            <p:attrNameLst>
                                              <p:attrName>ppt_x</p:attrName>
                                            </p:attrNameLst>
                                          </p:cBhvr>
                                          <p:tavLst>
                                            <p:tav tm="0">
                                              <p:val>
                                                <p:strVal val="1+#ppt_w/2"/>
                                              </p:val>
                                            </p:tav>
                                            <p:tav tm="100000">
                                              <p:val>
                                                <p:strVal val="#ppt_x"/>
                                              </p:val>
                                            </p:tav>
                                          </p:tavLst>
                                        </p:anim>
                                        <p:anim calcmode="lin" valueType="num">
                                          <p:cBhvr additive="base">
                                            <p:cTn id="32" dur="1600" fill="hold"/>
                                            <p:tgtEl>
                                              <p:spTgt spid="7"/>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600" fill="hold"/>
                                            <p:tgtEl>
                                              <p:spTgt spid="10"/>
                                            </p:tgtEl>
                                            <p:attrNameLst>
                                              <p:attrName>ppt_x</p:attrName>
                                            </p:attrNameLst>
                                          </p:cBhvr>
                                          <p:tavLst>
                                            <p:tav tm="0">
                                              <p:val>
                                                <p:strVal val="1+#ppt_w/2"/>
                                              </p:val>
                                            </p:tav>
                                            <p:tav tm="100000">
                                              <p:val>
                                                <p:strVal val="#ppt_x"/>
                                              </p:val>
                                            </p:tav>
                                          </p:tavLst>
                                        </p:anim>
                                        <p:anim calcmode="lin" valueType="num">
                                          <p:cBhvr additive="base">
                                            <p:cTn id="36" dur="1600" fill="hold"/>
                                            <p:tgtEl>
                                              <p:spTgt spid="10"/>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600" fill="hold"/>
                                            <p:tgtEl>
                                              <p:spTgt spid="13"/>
                                            </p:tgtEl>
                                            <p:attrNameLst>
                                              <p:attrName>ppt_x</p:attrName>
                                            </p:attrNameLst>
                                          </p:cBhvr>
                                          <p:tavLst>
                                            <p:tav tm="0">
                                              <p:val>
                                                <p:strVal val="1+#ppt_w/2"/>
                                              </p:val>
                                            </p:tav>
                                            <p:tav tm="100000">
                                              <p:val>
                                                <p:strVal val="#ppt_x"/>
                                              </p:val>
                                            </p:tav>
                                          </p:tavLst>
                                        </p:anim>
                                        <p:anim calcmode="lin" valueType="num">
                                          <p:cBhvr additive="base">
                                            <p:cTn id="40" dur="1600" fill="hold"/>
                                            <p:tgtEl>
                                              <p:spTgt spid="13"/>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8"/>
                                            </p:tgtEl>
                                            <p:attrNameLst>
                                              <p:attrName>style.visibility</p:attrName>
                                            </p:attrNameLst>
                                          </p:cBhvr>
                                          <p:to>
                                            <p:strVal val="visible"/>
                                          </p:to>
                                        </p:set>
                                        <p:animEffect transition="in" filter="wipe(left)">
                                          <p:cBhvr>
                                            <p:cTn id="47" dur="500"/>
                                            <p:tgtEl>
                                              <p:spTgt spid="18"/>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19"/>
                                            </p:tgtEl>
                                            <p:attrNameLst>
                                              <p:attrName>style.visibility</p:attrName>
                                            </p:attrNameLst>
                                          </p:cBhvr>
                                          <p:to>
                                            <p:strVal val="visible"/>
                                          </p:to>
                                        </p:set>
                                        <p:animEffect transition="in" filter="wipe(left)">
                                          <p:cBhvr>
                                            <p:cTn id="50" dur="500"/>
                                            <p:tgtEl>
                                              <p:spTgt spid="19"/>
                                            </p:tgtEl>
                                          </p:cBhvr>
                                        </p:animEffect>
                                      </p:childTnLst>
                                    </p:cTn>
                                  </p:par>
                                </p:childTnLst>
                              </p:cTn>
                            </p:par>
                            <p:par>
                              <p:cTn id="51" fill="hold">
                                <p:stCondLst>
                                  <p:cond delay="6000"/>
                                </p:stCondLst>
                                <p:childTnLst>
                                  <p:par>
                                    <p:cTn id="52" presetID="10" presetClass="entr" presetSubtype="0"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6" grpId="0"/>
          <p:bldP spid="17" grpId="0"/>
          <p:bldP spid="18" grpId="0"/>
          <p:bldP spid="19" grpId="0"/>
          <p:bldP spid="20" grpId="0"/>
          <p:bldP spid="2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162957" y="1276277"/>
            <a:ext cx="2011893" cy="2011893"/>
            <a:chOff x="304800" y="673100"/>
            <a:chExt cx="4000500" cy="4000500"/>
          </a:xfrm>
          <a:effectLst>
            <a:outerShdw blurRad="444500" dist="254000" dir="8100000" algn="tr" rotWithShape="0">
              <a:prstClr val="black">
                <a:alpha val="50000"/>
              </a:prstClr>
            </a:outerShdw>
          </a:effectLst>
        </p:grpSpPr>
        <p:sp>
          <p:nvSpPr>
            <p:cNvPr id="4" name="同心圆 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5" name="椭圆 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6" name="组合 5"/>
          <p:cNvGrpSpPr/>
          <p:nvPr/>
        </p:nvGrpSpPr>
        <p:grpSpPr>
          <a:xfrm>
            <a:off x="2772690" y="1276277"/>
            <a:ext cx="2011893" cy="2011893"/>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9" name="组合 8"/>
          <p:cNvGrpSpPr/>
          <p:nvPr/>
        </p:nvGrpSpPr>
        <p:grpSpPr>
          <a:xfrm>
            <a:off x="4382423" y="1276277"/>
            <a:ext cx="2011893" cy="2011893"/>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12" name="组合 11"/>
          <p:cNvGrpSpPr/>
          <p:nvPr/>
        </p:nvGrpSpPr>
        <p:grpSpPr>
          <a:xfrm>
            <a:off x="5992157" y="1276277"/>
            <a:ext cx="2011893" cy="2011893"/>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5" name="TextBox 14"/>
          <p:cNvSpPr txBox="1"/>
          <p:nvPr/>
        </p:nvSpPr>
        <p:spPr>
          <a:xfrm>
            <a:off x="1691680" y="1923678"/>
            <a:ext cx="954107" cy="784830"/>
          </a:xfrm>
          <a:prstGeom prst="rect">
            <a:avLst/>
          </a:prstGeom>
          <a:noFill/>
        </p:spPr>
        <p:txBody>
          <a:bodyPr wrap="none" rtlCol="0">
            <a:spAutoFit/>
          </a:body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a:t>
            </a:r>
            <a:endParaRPr kumimoji="0" lang="en-US" altLang="zh-CN"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标题文本</a:t>
            </a:r>
          </a:p>
        </p:txBody>
      </p:sp>
      <p:sp>
        <p:nvSpPr>
          <p:cNvPr id="16" name="TextBox 15"/>
          <p:cNvSpPr txBox="1"/>
          <p:nvPr/>
        </p:nvSpPr>
        <p:spPr>
          <a:xfrm>
            <a:off x="3247907" y="1923678"/>
            <a:ext cx="954107" cy="784830"/>
          </a:xfrm>
          <a:prstGeom prst="rect">
            <a:avLst/>
          </a:prstGeom>
          <a:noFill/>
        </p:spPr>
        <p:txBody>
          <a:bodyPr wrap="none" rtlCol="0">
            <a:spAutoFit/>
          </a:body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a:t>
            </a:r>
            <a:endParaRPr kumimoji="0" lang="en-US" altLang="zh-CN"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标题文本</a:t>
            </a:r>
          </a:p>
        </p:txBody>
      </p:sp>
      <p:sp>
        <p:nvSpPr>
          <p:cNvPr id="17" name="TextBox 16"/>
          <p:cNvSpPr txBox="1"/>
          <p:nvPr/>
        </p:nvSpPr>
        <p:spPr>
          <a:xfrm>
            <a:off x="4893034" y="1923678"/>
            <a:ext cx="954107" cy="784830"/>
          </a:xfrm>
          <a:prstGeom prst="rect">
            <a:avLst/>
          </a:prstGeom>
          <a:noFill/>
        </p:spPr>
        <p:txBody>
          <a:bodyPr wrap="none" rtlCol="0">
            <a:spAutoFit/>
          </a:body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5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输入</a:t>
            </a:r>
            <a:endParaRPr kumimoji="0" lang="en-US" altLang="zh-CN"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标题文本</a:t>
            </a:r>
          </a:p>
        </p:txBody>
      </p:sp>
      <p:sp>
        <p:nvSpPr>
          <p:cNvPr id="18" name="TextBox 17"/>
          <p:cNvSpPr txBox="1"/>
          <p:nvPr/>
        </p:nvSpPr>
        <p:spPr>
          <a:xfrm>
            <a:off x="6500060" y="1923678"/>
            <a:ext cx="954107" cy="784830"/>
          </a:xfrm>
          <a:prstGeom prst="rect">
            <a:avLst/>
          </a:prstGeom>
          <a:noFill/>
        </p:spPr>
        <p:txBody>
          <a:bodyPr wrap="none" rtlCol="0">
            <a:spAutoFit/>
          </a:body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a:t>
            </a:r>
            <a:endParaRPr kumimoji="0" lang="en-US" altLang="zh-CN"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标题文本</a:t>
            </a:r>
          </a:p>
        </p:txBody>
      </p:sp>
      <p:sp>
        <p:nvSpPr>
          <p:cNvPr id="19" name="椭圆 18"/>
          <p:cNvSpPr/>
          <p:nvPr/>
        </p:nvSpPr>
        <p:spPr>
          <a:xfrm>
            <a:off x="4575050" y="2928956"/>
            <a:ext cx="500908" cy="500908"/>
          </a:xfrm>
          <a:prstGeom prst="ellipse">
            <a:avLst/>
          </a:prstGeom>
          <a:solidFill>
            <a:schemeClr val="accent2"/>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0" name="椭圆 19"/>
          <p:cNvSpPr/>
          <p:nvPr/>
        </p:nvSpPr>
        <p:spPr>
          <a:xfrm>
            <a:off x="5717380" y="3153267"/>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1" name="椭圆 20"/>
          <p:cNvSpPr/>
          <p:nvPr/>
        </p:nvSpPr>
        <p:spPr>
          <a:xfrm>
            <a:off x="2552263" y="3153626"/>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2" name="椭圆 21"/>
          <p:cNvSpPr/>
          <p:nvPr/>
        </p:nvSpPr>
        <p:spPr>
          <a:xfrm>
            <a:off x="2255929" y="3271965"/>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3" name="椭圆 22"/>
          <p:cNvSpPr/>
          <p:nvPr/>
        </p:nvSpPr>
        <p:spPr>
          <a:xfrm>
            <a:off x="6175518" y="3158286"/>
            <a:ext cx="274777" cy="27477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4" name="椭圆 23"/>
          <p:cNvSpPr/>
          <p:nvPr/>
        </p:nvSpPr>
        <p:spPr>
          <a:xfrm>
            <a:off x="3062244" y="3150781"/>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5" name="椭圆 24"/>
          <p:cNvSpPr/>
          <p:nvPr/>
        </p:nvSpPr>
        <p:spPr>
          <a:xfrm>
            <a:off x="6553278" y="3282188"/>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6" name="椭圆 25"/>
          <p:cNvSpPr/>
          <p:nvPr/>
        </p:nvSpPr>
        <p:spPr>
          <a:xfrm>
            <a:off x="3850333" y="3185392"/>
            <a:ext cx="250454" cy="250454"/>
          </a:xfrm>
          <a:prstGeom prst="ellipse">
            <a:avLst/>
          </a:prstGeom>
          <a:solidFill>
            <a:schemeClr val="accent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7" name="椭圆 26"/>
          <p:cNvSpPr/>
          <p:nvPr/>
        </p:nvSpPr>
        <p:spPr>
          <a:xfrm>
            <a:off x="6726981" y="3151985"/>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8" name="椭圆 27"/>
          <p:cNvSpPr/>
          <p:nvPr/>
        </p:nvSpPr>
        <p:spPr>
          <a:xfrm>
            <a:off x="4151556" y="3160040"/>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9" name="椭圆 28"/>
          <p:cNvSpPr/>
          <p:nvPr/>
        </p:nvSpPr>
        <p:spPr>
          <a:xfrm>
            <a:off x="7359742" y="3209176"/>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0" name="椭圆 29"/>
          <p:cNvSpPr/>
          <p:nvPr/>
        </p:nvSpPr>
        <p:spPr>
          <a:xfrm>
            <a:off x="5900741" y="2969482"/>
            <a:ext cx="274777" cy="27477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1" name="椭圆 30"/>
          <p:cNvSpPr/>
          <p:nvPr/>
        </p:nvSpPr>
        <p:spPr>
          <a:xfrm>
            <a:off x="2070359" y="3282472"/>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2" name="椭圆 31"/>
          <p:cNvSpPr/>
          <p:nvPr/>
        </p:nvSpPr>
        <p:spPr>
          <a:xfrm>
            <a:off x="4506355" y="3005579"/>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3" name="椭圆 32"/>
          <p:cNvSpPr/>
          <p:nvPr/>
        </p:nvSpPr>
        <p:spPr>
          <a:xfrm>
            <a:off x="3206031" y="3097426"/>
            <a:ext cx="322151" cy="322151"/>
          </a:xfrm>
          <a:prstGeom prst="ellipse">
            <a:avLst/>
          </a:prstGeom>
          <a:solidFill>
            <a:schemeClr val="accent2"/>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4" name="椭圆 33"/>
          <p:cNvSpPr/>
          <p:nvPr/>
        </p:nvSpPr>
        <p:spPr>
          <a:xfrm>
            <a:off x="5075958" y="3150163"/>
            <a:ext cx="274777" cy="27477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5" name="椭圆 34"/>
          <p:cNvSpPr/>
          <p:nvPr/>
        </p:nvSpPr>
        <p:spPr>
          <a:xfrm>
            <a:off x="1206867" y="3153496"/>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6" name="椭圆 35"/>
          <p:cNvSpPr/>
          <p:nvPr/>
        </p:nvSpPr>
        <p:spPr>
          <a:xfrm>
            <a:off x="921657" y="3284728"/>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7" name="椭圆 36"/>
          <p:cNvSpPr/>
          <p:nvPr/>
        </p:nvSpPr>
        <p:spPr>
          <a:xfrm>
            <a:off x="2772349" y="2970225"/>
            <a:ext cx="274777" cy="27477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8" name="椭圆 37"/>
          <p:cNvSpPr/>
          <p:nvPr/>
        </p:nvSpPr>
        <p:spPr>
          <a:xfrm>
            <a:off x="1690644" y="3206559"/>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9" name="椭圆 38"/>
          <p:cNvSpPr/>
          <p:nvPr/>
        </p:nvSpPr>
        <p:spPr>
          <a:xfrm>
            <a:off x="6193490" y="3012774"/>
            <a:ext cx="137389" cy="137389"/>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0" name="椭圆 39"/>
          <p:cNvSpPr/>
          <p:nvPr/>
        </p:nvSpPr>
        <p:spPr>
          <a:xfrm>
            <a:off x="7730460" y="3144202"/>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1" name="TextBox 40"/>
          <p:cNvSpPr txBox="1"/>
          <p:nvPr/>
        </p:nvSpPr>
        <p:spPr>
          <a:xfrm>
            <a:off x="2323584" y="3976774"/>
            <a:ext cx="4487644" cy="692497"/>
          </a:xfrm>
          <a:prstGeom prst="rect">
            <a:avLst/>
          </a:prstGeom>
          <a:noFill/>
        </p:spPr>
        <p:txBody>
          <a:bodyPr wrap="square" lIns="0" tIns="0" rIns="0" bIns="0" rtlCol="0">
            <a:spAutoFit/>
          </a:body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42" name="Freeform 5"/>
          <p:cNvSpPr>
            <a:spLocks/>
          </p:cNvSpPr>
          <p:nvPr/>
        </p:nvSpPr>
        <p:spPr bwMode="auto">
          <a:xfrm>
            <a:off x="2018016" y="3981409"/>
            <a:ext cx="177720" cy="72936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
        <p:nvSpPr>
          <p:cNvPr id="43" name="Freeform 5"/>
          <p:cNvSpPr>
            <a:spLocks/>
          </p:cNvSpPr>
          <p:nvPr/>
        </p:nvSpPr>
        <p:spPr bwMode="auto">
          <a:xfrm flipH="1">
            <a:off x="6957280" y="3939902"/>
            <a:ext cx="177720" cy="72936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
        <p:nvSpPr>
          <p:cNvPr id="44" name="TextBox 43"/>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Calibri" pitchFamily="34" charset="0"/>
                <a:ea typeface="宋体" charset="-122"/>
                <a:cs typeface="+mn-cs"/>
              </a:rPr>
              <a:t> </a:t>
            </a: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xmlns="" val="398576856"/>
      </p:ext>
    </p:extLst>
  </p:cSld>
  <p:clrMapOvr>
    <a:masterClrMapping/>
  </p:clrMapOvr>
  <p:transition spd="med" advClick="0" advTm="0">
    <p:pull/>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0000">
                                          <p:cBhvr additive="base">
                                            <p:cTn id="7" dur="1500" fill="hold"/>
                                            <p:tgtEl>
                                              <p:spTgt spid="3"/>
                                            </p:tgtEl>
                                            <p:attrNameLst>
                                              <p:attrName>ppt_x</p:attrName>
                                            </p:attrNameLst>
                                          </p:cBhvr>
                                          <p:tavLst>
                                            <p:tav tm="0">
                                              <p:val>
                                                <p:strVal val="1+#ppt_w/2"/>
                                              </p:val>
                                            </p:tav>
                                            <p:tav tm="100000">
                                              <p:val>
                                                <p:strVal val="#ppt_x"/>
                                              </p:val>
                                            </p:tav>
                                          </p:tavLst>
                                        </p:anim>
                                        <p:anim calcmode="lin" valueType="num" p14:bounceEnd="40000">
                                          <p:cBhvr additive="base">
                                            <p:cTn id="8" dur="1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40000">
                                      <p:stCondLst>
                                        <p:cond delay="300"/>
                                      </p:stCondLst>
                                      <p:childTnLst>
                                        <p:set>
                                          <p:cBhvr>
                                            <p:cTn id="10" dur="1" fill="hold">
                                              <p:stCondLst>
                                                <p:cond delay="0"/>
                                              </p:stCondLst>
                                            </p:cTn>
                                            <p:tgtEl>
                                              <p:spTgt spid="6"/>
                                            </p:tgtEl>
                                            <p:attrNameLst>
                                              <p:attrName>style.visibility</p:attrName>
                                            </p:attrNameLst>
                                          </p:cBhvr>
                                          <p:to>
                                            <p:strVal val="visible"/>
                                          </p:to>
                                        </p:set>
                                        <p:anim calcmode="lin" valueType="num" p14:bounceEnd="40000">
                                          <p:cBhvr additive="base">
                                            <p:cTn id="11" dur="15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2" dur="1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40000">
                                      <p:stCondLst>
                                        <p:cond delay="600"/>
                                      </p:stCondLst>
                                      <p:childTnLst>
                                        <p:set>
                                          <p:cBhvr>
                                            <p:cTn id="14" dur="1" fill="hold">
                                              <p:stCondLst>
                                                <p:cond delay="0"/>
                                              </p:stCondLst>
                                            </p:cTn>
                                            <p:tgtEl>
                                              <p:spTgt spid="9"/>
                                            </p:tgtEl>
                                            <p:attrNameLst>
                                              <p:attrName>style.visibility</p:attrName>
                                            </p:attrNameLst>
                                          </p:cBhvr>
                                          <p:to>
                                            <p:strVal val="visible"/>
                                          </p:to>
                                        </p:set>
                                        <p:anim calcmode="lin" valueType="num" p14:bounceEnd="40000">
                                          <p:cBhvr additive="base">
                                            <p:cTn id="15" dur="150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16" dur="1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40000">
                                      <p:stCondLst>
                                        <p:cond delay="900"/>
                                      </p:stCondLst>
                                      <p:childTnLst>
                                        <p:set>
                                          <p:cBhvr>
                                            <p:cTn id="18" dur="1" fill="hold">
                                              <p:stCondLst>
                                                <p:cond delay="0"/>
                                              </p:stCondLst>
                                            </p:cTn>
                                            <p:tgtEl>
                                              <p:spTgt spid="12"/>
                                            </p:tgtEl>
                                            <p:attrNameLst>
                                              <p:attrName>style.visibility</p:attrName>
                                            </p:attrNameLst>
                                          </p:cBhvr>
                                          <p:to>
                                            <p:strVal val="visible"/>
                                          </p:to>
                                        </p:set>
                                        <p:anim calcmode="lin" valueType="num" p14:bounceEnd="40000">
                                          <p:cBhvr additive="base">
                                            <p:cTn id="19" dur="150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20" dur="15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2400"/>
                                </p:stCondLst>
                                <p:childTnLst>
                                  <p:par>
                                    <p:cTn id="22" presetID="1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p:tgtEl>
                                              <p:spTgt spid="15"/>
                                            </p:tgtEl>
                                            <p:attrNameLst>
                                              <p:attrName>ppt_x</p:attrName>
                                            </p:attrNameLst>
                                          </p:cBhvr>
                                          <p:tavLst>
                                            <p:tav tm="0">
                                              <p:val>
                                                <p:strVal val="#ppt_x-#ppt_w*1.125000"/>
                                              </p:val>
                                            </p:tav>
                                            <p:tav tm="100000">
                                              <p:val>
                                                <p:strVal val="#ppt_x"/>
                                              </p:val>
                                            </p:tav>
                                          </p:tavLst>
                                        </p:anim>
                                        <p:animEffect transition="in" filter="wipe(right)">
                                          <p:cBhvr>
                                            <p:cTn id="25" dur="500"/>
                                            <p:tgtEl>
                                              <p:spTgt spid="15"/>
                                            </p:tgtEl>
                                          </p:cBhvr>
                                        </p:animEffect>
                                      </p:childTnLst>
                                    </p:cTn>
                                  </p:par>
                                  <p:par>
                                    <p:cTn id="26" presetID="12" presetClass="entr" presetSubtype="8" fill="hold" grpId="0" nodeType="withEffect">
                                      <p:stCondLst>
                                        <p:cond delay="20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p:tgtEl>
                                              <p:spTgt spid="16"/>
                                            </p:tgtEl>
                                            <p:attrNameLst>
                                              <p:attrName>ppt_x</p:attrName>
                                            </p:attrNameLst>
                                          </p:cBhvr>
                                          <p:tavLst>
                                            <p:tav tm="0">
                                              <p:val>
                                                <p:strVal val="#ppt_x-#ppt_w*1.125000"/>
                                              </p:val>
                                            </p:tav>
                                            <p:tav tm="100000">
                                              <p:val>
                                                <p:strVal val="#ppt_x"/>
                                              </p:val>
                                            </p:tav>
                                          </p:tavLst>
                                        </p:anim>
                                        <p:animEffect transition="in" filter="wipe(right)">
                                          <p:cBhvr>
                                            <p:cTn id="29" dur="500"/>
                                            <p:tgtEl>
                                              <p:spTgt spid="16"/>
                                            </p:tgtEl>
                                          </p:cBhvr>
                                        </p:animEffect>
                                      </p:childTnLst>
                                    </p:cTn>
                                  </p:par>
                                  <p:par>
                                    <p:cTn id="30" presetID="12" presetClass="entr" presetSubtype="8" fill="hold" grpId="0" nodeType="withEffect">
                                      <p:stCondLst>
                                        <p:cond delay="40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p:tgtEl>
                                              <p:spTgt spid="17"/>
                                            </p:tgtEl>
                                            <p:attrNameLst>
                                              <p:attrName>ppt_x</p:attrName>
                                            </p:attrNameLst>
                                          </p:cBhvr>
                                          <p:tavLst>
                                            <p:tav tm="0">
                                              <p:val>
                                                <p:strVal val="#ppt_x-#ppt_w*1.125000"/>
                                              </p:val>
                                            </p:tav>
                                            <p:tav tm="100000">
                                              <p:val>
                                                <p:strVal val="#ppt_x"/>
                                              </p:val>
                                            </p:tav>
                                          </p:tavLst>
                                        </p:anim>
                                        <p:animEffect transition="in" filter="wipe(right)">
                                          <p:cBhvr>
                                            <p:cTn id="33" dur="500"/>
                                            <p:tgtEl>
                                              <p:spTgt spid="17"/>
                                            </p:tgtEl>
                                          </p:cBhvr>
                                        </p:animEffect>
                                      </p:childTnLst>
                                    </p:cTn>
                                  </p:par>
                                  <p:par>
                                    <p:cTn id="34" presetID="12" presetClass="entr" presetSubtype="8" fill="hold" grpId="0" nodeType="withEffect">
                                      <p:stCondLst>
                                        <p:cond delay="60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p:tgtEl>
                                              <p:spTgt spid="18"/>
                                            </p:tgtEl>
                                            <p:attrNameLst>
                                              <p:attrName>ppt_x</p:attrName>
                                            </p:attrNameLst>
                                          </p:cBhvr>
                                          <p:tavLst>
                                            <p:tav tm="0">
                                              <p:val>
                                                <p:strVal val="#ppt_x-#ppt_w*1.125000"/>
                                              </p:val>
                                            </p:tav>
                                            <p:tav tm="100000">
                                              <p:val>
                                                <p:strVal val="#ppt_x"/>
                                              </p:val>
                                            </p:tav>
                                          </p:tavLst>
                                        </p:anim>
                                        <p:animEffect transition="in" filter="wipe(right)">
                                          <p:cBhvr>
                                            <p:cTn id="37" dur="500"/>
                                            <p:tgtEl>
                                              <p:spTgt spid="18"/>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Effect transition="in" filter="fade">
                                          <p:cBhvr>
                                            <p:cTn id="43" dur="500"/>
                                            <p:tgtEl>
                                              <p:spTgt spid="19"/>
                                            </p:tgtEl>
                                          </p:cBhvr>
                                        </p:animEffect>
                                      </p:childTnLst>
                                    </p:cTn>
                                  </p:par>
                                  <p:par>
                                    <p:cTn id="44" presetID="53" presetClass="entr" presetSubtype="16" fill="hold" grpId="0" nodeType="withEffect">
                                      <p:stCondLst>
                                        <p:cond delay="40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par>
                                    <p:cTn id="49" presetID="53" presetClass="entr" presetSubtype="16" fill="hold" grpId="0" nodeType="withEffect">
                                      <p:stCondLst>
                                        <p:cond delay="20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p:cTn id="56" dur="500" fill="hold"/>
                                            <p:tgtEl>
                                              <p:spTgt spid="22"/>
                                            </p:tgtEl>
                                            <p:attrNameLst>
                                              <p:attrName>ppt_w</p:attrName>
                                            </p:attrNameLst>
                                          </p:cBhvr>
                                          <p:tavLst>
                                            <p:tav tm="0">
                                              <p:val>
                                                <p:fltVal val="0"/>
                                              </p:val>
                                            </p:tav>
                                            <p:tav tm="100000">
                                              <p:val>
                                                <p:strVal val="#ppt_w"/>
                                              </p:val>
                                            </p:tav>
                                          </p:tavLst>
                                        </p:anim>
                                        <p:anim calcmode="lin" valueType="num">
                                          <p:cBhvr>
                                            <p:cTn id="57" dur="500" fill="hold"/>
                                            <p:tgtEl>
                                              <p:spTgt spid="22"/>
                                            </p:tgtEl>
                                            <p:attrNameLst>
                                              <p:attrName>ppt_h</p:attrName>
                                            </p:attrNameLst>
                                          </p:cBhvr>
                                          <p:tavLst>
                                            <p:tav tm="0">
                                              <p:val>
                                                <p:fltVal val="0"/>
                                              </p:val>
                                            </p:tav>
                                            <p:tav tm="100000">
                                              <p:val>
                                                <p:strVal val="#ppt_h"/>
                                              </p:val>
                                            </p:tav>
                                          </p:tavLst>
                                        </p:anim>
                                        <p:animEffect transition="in" filter="fade">
                                          <p:cBhvr>
                                            <p:cTn id="58" dur="500"/>
                                            <p:tgtEl>
                                              <p:spTgt spid="22"/>
                                            </p:tgtEl>
                                          </p:cBhvr>
                                        </p:animEffect>
                                      </p:childTnLst>
                                    </p:cTn>
                                  </p:par>
                                  <p:par>
                                    <p:cTn id="59" presetID="53" presetClass="entr" presetSubtype="16" fill="hold" grpId="0" nodeType="withEffect">
                                      <p:stCondLst>
                                        <p:cond delay="400"/>
                                      </p:stCondLst>
                                      <p:childTnLst>
                                        <p:set>
                                          <p:cBhvr>
                                            <p:cTn id="60" dur="1" fill="hold">
                                              <p:stCondLst>
                                                <p:cond delay="0"/>
                                              </p:stCondLst>
                                            </p:cTn>
                                            <p:tgtEl>
                                              <p:spTgt spid="23"/>
                                            </p:tgtEl>
                                            <p:attrNameLst>
                                              <p:attrName>style.visibility</p:attrName>
                                            </p:attrNameLst>
                                          </p:cBhvr>
                                          <p:to>
                                            <p:strVal val="visible"/>
                                          </p:to>
                                        </p:set>
                                        <p:anim calcmode="lin" valueType="num">
                                          <p:cBhvr>
                                            <p:cTn id="61" dur="500" fill="hold"/>
                                            <p:tgtEl>
                                              <p:spTgt spid="23"/>
                                            </p:tgtEl>
                                            <p:attrNameLst>
                                              <p:attrName>ppt_w</p:attrName>
                                            </p:attrNameLst>
                                          </p:cBhvr>
                                          <p:tavLst>
                                            <p:tav tm="0">
                                              <p:val>
                                                <p:fltVal val="0"/>
                                              </p:val>
                                            </p:tav>
                                            <p:tav tm="100000">
                                              <p:val>
                                                <p:strVal val="#ppt_w"/>
                                              </p:val>
                                            </p:tav>
                                          </p:tavLst>
                                        </p:anim>
                                        <p:anim calcmode="lin" valueType="num">
                                          <p:cBhvr>
                                            <p:cTn id="62" dur="500" fill="hold"/>
                                            <p:tgtEl>
                                              <p:spTgt spid="23"/>
                                            </p:tgtEl>
                                            <p:attrNameLst>
                                              <p:attrName>ppt_h</p:attrName>
                                            </p:attrNameLst>
                                          </p:cBhvr>
                                          <p:tavLst>
                                            <p:tav tm="0">
                                              <p:val>
                                                <p:fltVal val="0"/>
                                              </p:val>
                                            </p:tav>
                                            <p:tav tm="100000">
                                              <p:val>
                                                <p:strVal val="#ppt_h"/>
                                              </p:val>
                                            </p:tav>
                                          </p:tavLst>
                                        </p:anim>
                                        <p:animEffect transition="in" filter="fade">
                                          <p:cBhvr>
                                            <p:cTn id="63" dur="500"/>
                                            <p:tgtEl>
                                              <p:spTgt spid="23"/>
                                            </p:tgtEl>
                                          </p:cBhvr>
                                        </p:animEffect>
                                      </p:childTnLst>
                                    </p:cTn>
                                  </p:par>
                                  <p:par>
                                    <p:cTn id="64" presetID="53" presetClass="entr" presetSubtype="16" fill="hold" grpId="0" nodeType="withEffect">
                                      <p:stCondLst>
                                        <p:cond delay="200"/>
                                      </p:stCondLst>
                                      <p:childTnLst>
                                        <p:set>
                                          <p:cBhvr>
                                            <p:cTn id="65" dur="1" fill="hold">
                                              <p:stCondLst>
                                                <p:cond delay="0"/>
                                              </p:stCondLst>
                                            </p:cTn>
                                            <p:tgtEl>
                                              <p:spTgt spid="24"/>
                                            </p:tgtEl>
                                            <p:attrNameLst>
                                              <p:attrName>style.visibility</p:attrName>
                                            </p:attrNameLst>
                                          </p:cBhvr>
                                          <p:to>
                                            <p:strVal val="visible"/>
                                          </p:to>
                                        </p:set>
                                        <p:anim calcmode="lin" valueType="num">
                                          <p:cBhvr>
                                            <p:cTn id="66" dur="500" fill="hold"/>
                                            <p:tgtEl>
                                              <p:spTgt spid="24"/>
                                            </p:tgtEl>
                                            <p:attrNameLst>
                                              <p:attrName>ppt_w</p:attrName>
                                            </p:attrNameLst>
                                          </p:cBhvr>
                                          <p:tavLst>
                                            <p:tav tm="0">
                                              <p:val>
                                                <p:fltVal val="0"/>
                                              </p:val>
                                            </p:tav>
                                            <p:tav tm="100000">
                                              <p:val>
                                                <p:strVal val="#ppt_w"/>
                                              </p:val>
                                            </p:tav>
                                          </p:tavLst>
                                        </p:anim>
                                        <p:anim calcmode="lin" valueType="num">
                                          <p:cBhvr>
                                            <p:cTn id="67" dur="500" fill="hold"/>
                                            <p:tgtEl>
                                              <p:spTgt spid="24"/>
                                            </p:tgtEl>
                                            <p:attrNameLst>
                                              <p:attrName>ppt_h</p:attrName>
                                            </p:attrNameLst>
                                          </p:cBhvr>
                                          <p:tavLst>
                                            <p:tav tm="0">
                                              <p:val>
                                                <p:fltVal val="0"/>
                                              </p:val>
                                            </p:tav>
                                            <p:tav tm="100000">
                                              <p:val>
                                                <p:strVal val="#ppt_h"/>
                                              </p:val>
                                            </p:tav>
                                          </p:tavLst>
                                        </p:anim>
                                        <p:animEffect transition="in" filter="fade">
                                          <p:cBhvr>
                                            <p:cTn id="68" dur="500"/>
                                            <p:tgtEl>
                                              <p:spTgt spid="24"/>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25"/>
                                            </p:tgtEl>
                                            <p:attrNameLst>
                                              <p:attrName>style.visibility</p:attrName>
                                            </p:attrNameLst>
                                          </p:cBhvr>
                                          <p:to>
                                            <p:strVal val="visible"/>
                                          </p:to>
                                        </p:set>
                                        <p:anim calcmode="lin" valueType="num">
                                          <p:cBhvr>
                                            <p:cTn id="71" dur="500" fill="hold"/>
                                            <p:tgtEl>
                                              <p:spTgt spid="25"/>
                                            </p:tgtEl>
                                            <p:attrNameLst>
                                              <p:attrName>ppt_w</p:attrName>
                                            </p:attrNameLst>
                                          </p:cBhvr>
                                          <p:tavLst>
                                            <p:tav tm="0">
                                              <p:val>
                                                <p:fltVal val="0"/>
                                              </p:val>
                                            </p:tav>
                                            <p:tav tm="100000">
                                              <p:val>
                                                <p:strVal val="#ppt_w"/>
                                              </p:val>
                                            </p:tav>
                                          </p:tavLst>
                                        </p:anim>
                                        <p:anim calcmode="lin" valueType="num">
                                          <p:cBhvr>
                                            <p:cTn id="72" dur="500" fill="hold"/>
                                            <p:tgtEl>
                                              <p:spTgt spid="25"/>
                                            </p:tgtEl>
                                            <p:attrNameLst>
                                              <p:attrName>ppt_h</p:attrName>
                                            </p:attrNameLst>
                                          </p:cBhvr>
                                          <p:tavLst>
                                            <p:tav tm="0">
                                              <p:val>
                                                <p:fltVal val="0"/>
                                              </p:val>
                                            </p:tav>
                                            <p:tav tm="100000">
                                              <p:val>
                                                <p:strVal val="#ppt_h"/>
                                              </p:val>
                                            </p:tav>
                                          </p:tavLst>
                                        </p:anim>
                                        <p:animEffect transition="in" filter="fade">
                                          <p:cBhvr>
                                            <p:cTn id="73" dur="500"/>
                                            <p:tgtEl>
                                              <p:spTgt spid="25"/>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Effect transition="in" filter="fade">
                                          <p:cBhvr>
                                            <p:cTn id="78" dur="500"/>
                                            <p:tgtEl>
                                              <p:spTgt spid="26"/>
                                            </p:tgtEl>
                                          </p:cBhvr>
                                        </p:animEffect>
                                      </p:childTnLst>
                                    </p:cTn>
                                  </p:par>
                                  <p:par>
                                    <p:cTn id="79" presetID="53" presetClass="entr" presetSubtype="16" fill="hold" grpId="0" nodeType="withEffect">
                                      <p:stCondLst>
                                        <p:cond delay="400"/>
                                      </p:stCondLst>
                                      <p:childTnLst>
                                        <p:set>
                                          <p:cBhvr>
                                            <p:cTn id="80" dur="1" fill="hold">
                                              <p:stCondLst>
                                                <p:cond delay="0"/>
                                              </p:stCondLst>
                                            </p:cTn>
                                            <p:tgtEl>
                                              <p:spTgt spid="27"/>
                                            </p:tgtEl>
                                            <p:attrNameLst>
                                              <p:attrName>style.visibility</p:attrName>
                                            </p:attrNameLst>
                                          </p:cBhvr>
                                          <p:to>
                                            <p:strVal val="visible"/>
                                          </p:to>
                                        </p:set>
                                        <p:anim calcmode="lin" valueType="num">
                                          <p:cBhvr>
                                            <p:cTn id="81" dur="500" fill="hold"/>
                                            <p:tgtEl>
                                              <p:spTgt spid="27"/>
                                            </p:tgtEl>
                                            <p:attrNameLst>
                                              <p:attrName>ppt_w</p:attrName>
                                            </p:attrNameLst>
                                          </p:cBhvr>
                                          <p:tavLst>
                                            <p:tav tm="0">
                                              <p:val>
                                                <p:fltVal val="0"/>
                                              </p:val>
                                            </p:tav>
                                            <p:tav tm="100000">
                                              <p:val>
                                                <p:strVal val="#ppt_w"/>
                                              </p:val>
                                            </p:tav>
                                          </p:tavLst>
                                        </p:anim>
                                        <p:anim calcmode="lin" valueType="num">
                                          <p:cBhvr>
                                            <p:cTn id="82" dur="500" fill="hold"/>
                                            <p:tgtEl>
                                              <p:spTgt spid="27"/>
                                            </p:tgtEl>
                                            <p:attrNameLst>
                                              <p:attrName>ppt_h</p:attrName>
                                            </p:attrNameLst>
                                          </p:cBhvr>
                                          <p:tavLst>
                                            <p:tav tm="0">
                                              <p:val>
                                                <p:fltVal val="0"/>
                                              </p:val>
                                            </p:tav>
                                            <p:tav tm="100000">
                                              <p:val>
                                                <p:strVal val="#ppt_h"/>
                                              </p:val>
                                            </p:tav>
                                          </p:tavLst>
                                        </p:anim>
                                        <p:animEffect transition="in" filter="fade">
                                          <p:cBhvr>
                                            <p:cTn id="83" dur="500"/>
                                            <p:tgtEl>
                                              <p:spTgt spid="27"/>
                                            </p:tgtEl>
                                          </p:cBhvr>
                                        </p:animEffect>
                                      </p:childTnLst>
                                    </p:cTn>
                                  </p:par>
                                  <p:par>
                                    <p:cTn id="84" presetID="53" presetClass="entr" presetSubtype="16" fill="hold" grpId="0" nodeType="withEffect">
                                      <p:stCondLst>
                                        <p:cond delay="200"/>
                                      </p:stCondLst>
                                      <p:childTnLst>
                                        <p:set>
                                          <p:cBhvr>
                                            <p:cTn id="85" dur="1" fill="hold">
                                              <p:stCondLst>
                                                <p:cond delay="0"/>
                                              </p:stCondLst>
                                            </p:cTn>
                                            <p:tgtEl>
                                              <p:spTgt spid="28"/>
                                            </p:tgtEl>
                                            <p:attrNameLst>
                                              <p:attrName>style.visibility</p:attrName>
                                            </p:attrNameLst>
                                          </p:cBhvr>
                                          <p:to>
                                            <p:strVal val="visible"/>
                                          </p:to>
                                        </p:set>
                                        <p:anim calcmode="lin" valueType="num">
                                          <p:cBhvr>
                                            <p:cTn id="86" dur="500" fill="hold"/>
                                            <p:tgtEl>
                                              <p:spTgt spid="28"/>
                                            </p:tgtEl>
                                            <p:attrNameLst>
                                              <p:attrName>ppt_w</p:attrName>
                                            </p:attrNameLst>
                                          </p:cBhvr>
                                          <p:tavLst>
                                            <p:tav tm="0">
                                              <p:val>
                                                <p:fltVal val="0"/>
                                              </p:val>
                                            </p:tav>
                                            <p:tav tm="100000">
                                              <p:val>
                                                <p:strVal val="#ppt_w"/>
                                              </p:val>
                                            </p:tav>
                                          </p:tavLst>
                                        </p:anim>
                                        <p:anim calcmode="lin" valueType="num">
                                          <p:cBhvr>
                                            <p:cTn id="87" dur="500" fill="hold"/>
                                            <p:tgtEl>
                                              <p:spTgt spid="28"/>
                                            </p:tgtEl>
                                            <p:attrNameLst>
                                              <p:attrName>ppt_h</p:attrName>
                                            </p:attrNameLst>
                                          </p:cBhvr>
                                          <p:tavLst>
                                            <p:tav tm="0">
                                              <p:val>
                                                <p:fltVal val="0"/>
                                              </p:val>
                                            </p:tav>
                                            <p:tav tm="100000">
                                              <p:val>
                                                <p:strVal val="#ppt_h"/>
                                              </p:val>
                                            </p:tav>
                                          </p:tavLst>
                                        </p:anim>
                                        <p:animEffect transition="in" filter="fade">
                                          <p:cBhvr>
                                            <p:cTn id="88" dur="500"/>
                                            <p:tgtEl>
                                              <p:spTgt spid="28"/>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29"/>
                                            </p:tgtEl>
                                            <p:attrNameLst>
                                              <p:attrName>style.visibility</p:attrName>
                                            </p:attrNameLst>
                                          </p:cBhvr>
                                          <p:to>
                                            <p:strVal val="visible"/>
                                          </p:to>
                                        </p:set>
                                        <p:anim calcmode="lin" valueType="num">
                                          <p:cBhvr>
                                            <p:cTn id="91" dur="500" fill="hold"/>
                                            <p:tgtEl>
                                              <p:spTgt spid="29"/>
                                            </p:tgtEl>
                                            <p:attrNameLst>
                                              <p:attrName>ppt_w</p:attrName>
                                            </p:attrNameLst>
                                          </p:cBhvr>
                                          <p:tavLst>
                                            <p:tav tm="0">
                                              <p:val>
                                                <p:fltVal val="0"/>
                                              </p:val>
                                            </p:tav>
                                            <p:tav tm="100000">
                                              <p:val>
                                                <p:strVal val="#ppt_w"/>
                                              </p:val>
                                            </p:tav>
                                          </p:tavLst>
                                        </p:anim>
                                        <p:anim calcmode="lin" valueType="num">
                                          <p:cBhvr>
                                            <p:cTn id="92" dur="500" fill="hold"/>
                                            <p:tgtEl>
                                              <p:spTgt spid="29"/>
                                            </p:tgtEl>
                                            <p:attrNameLst>
                                              <p:attrName>ppt_h</p:attrName>
                                            </p:attrNameLst>
                                          </p:cBhvr>
                                          <p:tavLst>
                                            <p:tav tm="0">
                                              <p:val>
                                                <p:fltVal val="0"/>
                                              </p:val>
                                            </p:tav>
                                            <p:tav tm="100000">
                                              <p:val>
                                                <p:strVal val="#ppt_h"/>
                                              </p:val>
                                            </p:tav>
                                          </p:tavLst>
                                        </p:anim>
                                        <p:animEffect transition="in" filter="fade">
                                          <p:cBhvr>
                                            <p:cTn id="93" dur="500"/>
                                            <p:tgtEl>
                                              <p:spTgt spid="29"/>
                                            </p:tgtEl>
                                          </p:cBhvr>
                                        </p:animEffect>
                                      </p:childTnLst>
                                    </p:cTn>
                                  </p:par>
                                  <p:par>
                                    <p:cTn id="94" presetID="53" presetClass="entr" presetSubtype="16" fill="hold" grpId="0" nodeType="withEffect">
                                      <p:stCondLst>
                                        <p:cond delay="400"/>
                                      </p:stCondLst>
                                      <p:childTnLst>
                                        <p:set>
                                          <p:cBhvr>
                                            <p:cTn id="95" dur="1" fill="hold">
                                              <p:stCondLst>
                                                <p:cond delay="0"/>
                                              </p:stCondLst>
                                            </p:cTn>
                                            <p:tgtEl>
                                              <p:spTgt spid="30"/>
                                            </p:tgtEl>
                                            <p:attrNameLst>
                                              <p:attrName>style.visibility</p:attrName>
                                            </p:attrNameLst>
                                          </p:cBhvr>
                                          <p:to>
                                            <p:strVal val="visible"/>
                                          </p:to>
                                        </p:set>
                                        <p:anim calcmode="lin" valueType="num">
                                          <p:cBhvr>
                                            <p:cTn id="96" dur="500" fill="hold"/>
                                            <p:tgtEl>
                                              <p:spTgt spid="30"/>
                                            </p:tgtEl>
                                            <p:attrNameLst>
                                              <p:attrName>ppt_w</p:attrName>
                                            </p:attrNameLst>
                                          </p:cBhvr>
                                          <p:tavLst>
                                            <p:tav tm="0">
                                              <p:val>
                                                <p:fltVal val="0"/>
                                              </p:val>
                                            </p:tav>
                                            <p:tav tm="100000">
                                              <p:val>
                                                <p:strVal val="#ppt_w"/>
                                              </p:val>
                                            </p:tav>
                                          </p:tavLst>
                                        </p:anim>
                                        <p:anim calcmode="lin" valueType="num">
                                          <p:cBhvr>
                                            <p:cTn id="97" dur="500" fill="hold"/>
                                            <p:tgtEl>
                                              <p:spTgt spid="30"/>
                                            </p:tgtEl>
                                            <p:attrNameLst>
                                              <p:attrName>ppt_h</p:attrName>
                                            </p:attrNameLst>
                                          </p:cBhvr>
                                          <p:tavLst>
                                            <p:tav tm="0">
                                              <p:val>
                                                <p:fltVal val="0"/>
                                              </p:val>
                                            </p:tav>
                                            <p:tav tm="100000">
                                              <p:val>
                                                <p:strVal val="#ppt_h"/>
                                              </p:val>
                                            </p:tav>
                                          </p:tavLst>
                                        </p:anim>
                                        <p:animEffect transition="in" filter="fade">
                                          <p:cBhvr>
                                            <p:cTn id="98" dur="500"/>
                                            <p:tgtEl>
                                              <p:spTgt spid="30"/>
                                            </p:tgtEl>
                                          </p:cBhvr>
                                        </p:animEffect>
                                      </p:childTnLst>
                                    </p:cTn>
                                  </p:par>
                                  <p:par>
                                    <p:cTn id="99" presetID="53" presetClass="entr" presetSubtype="16" fill="hold" grpId="0" nodeType="withEffect">
                                      <p:stCondLst>
                                        <p:cond delay="200"/>
                                      </p:stCondLst>
                                      <p:childTnLst>
                                        <p:set>
                                          <p:cBhvr>
                                            <p:cTn id="100" dur="1" fill="hold">
                                              <p:stCondLst>
                                                <p:cond delay="0"/>
                                              </p:stCondLst>
                                            </p:cTn>
                                            <p:tgtEl>
                                              <p:spTgt spid="31"/>
                                            </p:tgtEl>
                                            <p:attrNameLst>
                                              <p:attrName>style.visibility</p:attrName>
                                            </p:attrNameLst>
                                          </p:cBhvr>
                                          <p:to>
                                            <p:strVal val="visible"/>
                                          </p:to>
                                        </p:set>
                                        <p:anim calcmode="lin" valueType="num">
                                          <p:cBhvr>
                                            <p:cTn id="101" dur="500" fill="hold"/>
                                            <p:tgtEl>
                                              <p:spTgt spid="31"/>
                                            </p:tgtEl>
                                            <p:attrNameLst>
                                              <p:attrName>ppt_w</p:attrName>
                                            </p:attrNameLst>
                                          </p:cBhvr>
                                          <p:tavLst>
                                            <p:tav tm="0">
                                              <p:val>
                                                <p:fltVal val="0"/>
                                              </p:val>
                                            </p:tav>
                                            <p:tav tm="100000">
                                              <p:val>
                                                <p:strVal val="#ppt_w"/>
                                              </p:val>
                                            </p:tav>
                                          </p:tavLst>
                                        </p:anim>
                                        <p:anim calcmode="lin" valueType="num">
                                          <p:cBhvr>
                                            <p:cTn id="102" dur="500" fill="hold"/>
                                            <p:tgtEl>
                                              <p:spTgt spid="31"/>
                                            </p:tgtEl>
                                            <p:attrNameLst>
                                              <p:attrName>ppt_h</p:attrName>
                                            </p:attrNameLst>
                                          </p:cBhvr>
                                          <p:tavLst>
                                            <p:tav tm="0">
                                              <p:val>
                                                <p:fltVal val="0"/>
                                              </p:val>
                                            </p:tav>
                                            <p:tav tm="100000">
                                              <p:val>
                                                <p:strVal val="#ppt_h"/>
                                              </p:val>
                                            </p:tav>
                                          </p:tavLst>
                                        </p:anim>
                                        <p:animEffect transition="in" filter="fade">
                                          <p:cBhvr>
                                            <p:cTn id="103" dur="500"/>
                                            <p:tgtEl>
                                              <p:spTgt spid="3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32"/>
                                            </p:tgtEl>
                                            <p:attrNameLst>
                                              <p:attrName>style.visibility</p:attrName>
                                            </p:attrNameLst>
                                          </p:cBhvr>
                                          <p:to>
                                            <p:strVal val="visible"/>
                                          </p:to>
                                        </p:set>
                                        <p:anim calcmode="lin" valueType="num">
                                          <p:cBhvr>
                                            <p:cTn id="106" dur="500" fill="hold"/>
                                            <p:tgtEl>
                                              <p:spTgt spid="32"/>
                                            </p:tgtEl>
                                            <p:attrNameLst>
                                              <p:attrName>ppt_w</p:attrName>
                                            </p:attrNameLst>
                                          </p:cBhvr>
                                          <p:tavLst>
                                            <p:tav tm="0">
                                              <p:val>
                                                <p:fltVal val="0"/>
                                              </p:val>
                                            </p:tav>
                                            <p:tav tm="100000">
                                              <p:val>
                                                <p:strVal val="#ppt_w"/>
                                              </p:val>
                                            </p:tav>
                                          </p:tavLst>
                                        </p:anim>
                                        <p:anim calcmode="lin" valueType="num">
                                          <p:cBhvr>
                                            <p:cTn id="107" dur="500" fill="hold"/>
                                            <p:tgtEl>
                                              <p:spTgt spid="32"/>
                                            </p:tgtEl>
                                            <p:attrNameLst>
                                              <p:attrName>ppt_h</p:attrName>
                                            </p:attrNameLst>
                                          </p:cBhvr>
                                          <p:tavLst>
                                            <p:tav tm="0">
                                              <p:val>
                                                <p:fltVal val="0"/>
                                              </p:val>
                                            </p:tav>
                                            <p:tav tm="100000">
                                              <p:val>
                                                <p:strVal val="#ppt_h"/>
                                              </p:val>
                                            </p:tav>
                                          </p:tavLst>
                                        </p:anim>
                                        <p:animEffect transition="in" filter="fade">
                                          <p:cBhvr>
                                            <p:cTn id="108" dur="500"/>
                                            <p:tgtEl>
                                              <p:spTgt spid="32"/>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33"/>
                                            </p:tgtEl>
                                            <p:attrNameLst>
                                              <p:attrName>style.visibility</p:attrName>
                                            </p:attrNameLst>
                                          </p:cBhvr>
                                          <p:to>
                                            <p:strVal val="visible"/>
                                          </p:to>
                                        </p:set>
                                        <p:anim calcmode="lin" valueType="num">
                                          <p:cBhvr>
                                            <p:cTn id="111" dur="500" fill="hold"/>
                                            <p:tgtEl>
                                              <p:spTgt spid="33"/>
                                            </p:tgtEl>
                                            <p:attrNameLst>
                                              <p:attrName>ppt_w</p:attrName>
                                            </p:attrNameLst>
                                          </p:cBhvr>
                                          <p:tavLst>
                                            <p:tav tm="0">
                                              <p:val>
                                                <p:fltVal val="0"/>
                                              </p:val>
                                            </p:tav>
                                            <p:tav tm="100000">
                                              <p:val>
                                                <p:strVal val="#ppt_w"/>
                                              </p:val>
                                            </p:tav>
                                          </p:tavLst>
                                        </p:anim>
                                        <p:anim calcmode="lin" valueType="num">
                                          <p:cBhvr>
                                            <p:cTn id="112" dur="500" fill="hold"/>
                                            <p:tgtEl>
                                              <p:spTgt spid="33"/>
                                            </p:tgtEl>
                                            <p:attrNameLst>
                                              <p:attrName>ppt_h</p:attrName>
                                            </p:attrNameLst>
                                          </p:cBhvr>
                                          <p:tavLst>
                                            <p:tav tm="0">
                                              <p:val>
                                                <p:fltVal val="0"/>
                                              </p:val>
                                            </p:tav>
                                            <p:tav tm="100000">
                                              <p:val>
                                                <p:strVal val="#ppt_h"/>
                                              </p:val>
                                            </p:tav>
                                          </p:tavLst>
                                        </p:anim>
                                        <p:animEffect transition="in" filter="fade">
                                          <p:cBhvr>
                                            <p:cTn id="113" dur="500"/>
                                            <p:tgtEl>
                                              <p:spTgt spid="33"/>
                                            </p:tgtEl>
                                          </p:cBhvr>
                                        </p:animEffect>
                                      </p:childTnLst>
                                    </p:cTn>
                                  </p:par>
                                  <p:par>
                                    <p:cTn id="114" presetID="53" presetClass="entr" presetSubtype="16" fill="hold" grpId="0" nodeType="withEffect">
                                      <p:stCondLst>
                                        <p:cond delay="400"/>
                                      </p:stCondLst>
                                      <p:childTnLst>
                                        <p:set>
                                          <p:cBhvr>
                                            <p:cTn id="115" dur="1" fill="hold">
                                              <p:stCondLst>
                                                <p:cond delay="0"/>
                                              </p:stCondLst>
                                            </p:cTn>
                                            <p:tgtEl>
                                              <p:spTgt spid="34"/>
                                            </p:tgtEl>
                                            <p:attrNameLst>
                                              <p:attrName>style.visibility</p:attrName>
                                            </p:attrNameLst>
                                          </p:cBhvr>
                                          <p:to>
                                            <p:strVal val="visible"/>
                                          </p:to>
                                        </p:set>
                                        <p:anim calcmode="lin" valueType="num">
                                          <p:cBhvr>
                                            <p:cTn id="116" dur="500" fill="hold"/>
                                            <p:tgtEl>
                                              <p:spTgt spid="34"/>
                                            </p:tgtEl>
                                            <p:attrNameLst>
                                              <p:attrName>ppt_w</p:attrName>
                                            </p:attrNameLst>
                                          </p:cBhvr>
                                          <p:tavLst>
                                            <p:tav tm="0">
                                              <p:val>
                                                <p:fltVal val="0"/>
                                              </p:val>
                                            </p:tav>
                                            <p:tav tm="100000">
                                              <p:val>
                                                <p:strVal val="#ppt_w"/>
                                              </p:val>
                                            </p:tav>
                                          </p:tavLst>
                                        </p:anim>
                                        <p:anim calcmode="lin" valueType="num">
                                          <p:cBhvr>
                                            <p:cTn id="117" dur="500" fill="hold"/>
                                            <p:tgtEl>
                                              <p:spTgt spid="34"/>
                                            </p:tgtEl>
                                            <p:attrNameLst>
                                              <p:attrName>ppt_h</p:attrName>
                                            </p:attrNameLst>
                                          </p:cBhvr>
                                          <p:tavLst>
                                            <p:tav tm="0">
                                              <p:val>
                                                <p:fltVal val="0"/>
                                              </p:val>
                                            </p:tav>
                                            <p:tav tm="100000">
                                              <p:val>
                                                <p:strVal val="#ppt_h"/>
                                              </p:val>
                                            </p:tav>
                                          </p:tavLst>
                                        </p:anim>
                                        <p:animEffect transition="in" filter="fade">
                                          <p:cBhvr>
                                            <p:cTn id="118" dur="500"/>
                                            <p:tgtEl>
                                              <p:spTgt spid="34"/>
                                            </p:tgtEl>
                                          </p:cBhvr>
                                        </p:animEffect>
                                      </p:childTnLst>
                                    </p:cTn>
                                  </p:par>
                                  <p:par>
                                    <p:cTn id="119" presetID="53" presetClass="entr" presetSubtype="16" fill="hold" grpId="0" nodeType="withEffect">
                                      <p:stCondLst>
                                        <p:cond delay="200"/>
                                      </p:stCondLst>
                                      <p:childTnLst>
                                        <p:set>
                                          <p:cBhvr>
                                            <p:cTn id="120" dur="1" fill="hold">
                                              <p:stCondLst>
                                                <p:cond delay="0"/>
                                              </p:stCondLst>
                                            </p:cTn>
                                            <p:tgtEl>
                                              <p:spTgt spid="35"/>
                                            </p:tgtEl>
                                            <p:attrNameLst>
                                              <p:attrName>style.visibility</p:attrName>
                                            </p:attrNameLst>
                                          </p:cBhvr>
                                          <p:to>
                                            <p:strVal val="visible"/>
                                          </p:to>
                                        </p:set>
                                        <p:anim calcmode="lin" valueType="num">
                                          <p:cBhvr>
                                            <p:cTn id="121" dur="500" fill="hold"/>
                                            <p:tgtEl>
                                              <p:spTgt spid="35"/>
                                            </p:tgtEl>
                                            <p:attrNameLst>
                                              <p:attrName>ppt_w</p:attrName>
                                            </p:attrNameLst>
                                          </p:cBhvr>
                                          <p:tavLst>
                                            <p:tav tm="0">
                                              <p:val>
                                                <p:fltVal val="0"/>
                                              </p:val>
                                            </p:tav>
                                            <p:tav tm="100000">
                                              <p:val>
                                                <p:strVal val="#ppt_w"/>
                                              </p:val>
                                            </p:tav>
                                          </p:tavLst>
                                        </p:anim>
                                        <p:anim calcmode="lin" valueType="num">
                                          <p:cBhvr>
                                            <p:cTn id="122" dur="500" fill="hold"/>
                                            <p:tgtEl>
                                              <p:spTgt spid="35"/>
                                            </p:tgtEl>
                                            <p:attrNameLst>
                                              <p:attrName>ppt_h</p:attrName>
                                            </p:attrNameLst>
                                          </p:cBhvr>
                                          <p:tavLst>
                                            <p:tav tm="0">
                                              <p:val>
                                                <p:fltVal val="0"/>
                                              </p:val>
                                            </p:tav>
                                            <p:tav tm="100000">
                                              <p:val>
                                                <p:strVal val="#ppt_h"/>
                                              </p:val>
                                            </p:tav>
                                          </p:tavLst>
                                        </p:anim>
                                        <p:animEffect transition="in" filter="fade">
                                          <p:cBhvr>
                                            <p:cTn id="123" dur="500"/>
                                            <p:tgtEl>
                                              <p:spTgt spid="35"/>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36"/>
                                            </p:tgtEl>
                                            <p:attrNameLst>
                                              <p:attrName>style.visibility</p:attrName>
                                            </p:attrNameLst>
                                          </p:cBhvr>
                                          <p:to>
                                            <p:strVal val="visible"/>
                                          </p:to>
                                        </p:set>
                                        <p:anim calcmode="lin" valueType="num">
                                          <p:cBhvr>
                                            <p:cTn id="126" dur="500" fill="hold"/>
                                            <p:tgtEl>
                                              <p:spTgt spid="36"/>
                                            </p:tgtEl>
                                            <p:attrNameLst>
                                              <p:attrName>ppt_w</p:attrName>
                                            </p:attrNameLst>
                                          </p:cBhvr>
                                          <p:tavLst>
                                            <p:tav tm="0">
                                              <p:val>
                                                <p:fltVal val="0"/>
                                              </p:val>
                                            </p:tav>
                                            <p:tav tm="100000">
                                              <p:val>
                                                <p:strVal val="#ppt_w"/>
                                              </p:val>
                                            </p:tav>
                                          </p:tavLst>
                                        </p:anim>
                                        <p:anim calcmode="lin" valueType="num">
                                          <p:cBhvr>
                                            <p:cTn id="127" dur="500" fill="hold"/>
                                            <p:tgtEl>
                                              <p:spTgt spid="36"/>
                                            </p:tgtEl>
                                            <p:attrNameLst>
                                              <p:attrName>ppt_h</p:attrName>
                                            </p:attrNameLst>
                                          </p:cBhvr>
                                          <p:tavLst>
                                            <p:tav tm="0">
                                              <p:val>
                                                <p:fltVal val="0"/>
                                              </p:val>
                                            </p:tav>
                                            <p:tav tm="100000">
                                              <p:val>
                                                <p:strVal val="#ppt_h"/>
                                              </p:val>
                                            </p:tav>
                                          </p:tavLst>
                                        </p:anim>
                                        <p:animEffect transition="in" filter="fade">
                                          <p:cBhvr>
                                            <p:cTn id="128" dur="500"/>
                                            <p:tgtEl>
                                              <p:spTgt spid="36"/>
                                            </p:tgtEl>
                                          </p:cBhvr>
                                        </p:animEffect>
                                      </p:childTnLst>
                                    </p:cTn>
                                  </p:par>
                                  <p:par>
                                    <p:cTn id="129" presetID="53" presetClass="entr" presetSubtype="16" fill="hold" grpId="0" nodeType="withEffect">
                                      <p:stCondLst>
                                        <p:cond delay="400"/>
                                      </p:stCondLst>
                                      <p:childTnLst>
                                        <p:set>
                                          <p:cBhvr>
                                            <p:cTn id="130" dur="1" fill="hold">
                                              <p:stCondLst>
                                                <p:cond delay="0"/>
                                              </p:stCondLst>
                                            </p:cTn>
                                            <p:tgtEl>
                                              <p:spTgt spid="37"/>
                                            </p:tgtEl>
                                            <p:attrNameLst>
                                              <p:attrName>style.visibility</p:attrName>
                                            </p:attrNameLst>
                                          </p:cBhvr>
                                          <p:to>
                                            <p:strVal val="visible"/>
                                          </p:to>
                                        </p:set>
                                        <p:anim calcmode="lin" valueType="num">
                                          <p:cBhvr>
                                            <p:cTn id="131" dur="500" fill="hold"/>
                                            <p:tgtEl>
                                              <p:spTgt spid="37"/>
                                            </p:tgtEl>
                                            <p:attrNameLst>
                                              <p:attrName>ppt_w</p:attrName>
                                            </p:attrNameLst>
                                          </p:cBhvr>
                                          <p:tavLst>
                                            <p:tav tm="0">
                                              <p:val>
                                                <p:fltVal val="0"/>
                                              </p:val>
                                            </p:tav>
                                            <p:tav tm="100000">
                                              <p:val>
                                                <p:strVal val="#ppt_w"/>
                                              </p:val>
                                            </p:tav>
                                          </p:tavLst>
                                        </p:anim>
                                        <p:anim calcmode="lin" valueType="num">
                                          <p:cBhvr>
                                            <p:cTn id="132" dur="500" fill="hold"/>
                                            <p:tgtEl>
                                              <p:spTgt spid="37"/>
                                            </p:tgtEl>
                                            <p:attrNameLst>
                                              <p:attrName>ppt_h</p:attrName>
                                            </p:attrNameLst>
                                          </p:cBhvr>
                                          <p:tavLst>
                                            <p:tav tm="0">
                                              <p:val>
                                                <p:fltVal val="0"/>
                                              </p:val>
                                            </p:tav>
                                            <p:tav tm="100000">
                                              <p:val>
                                                <p:strVal val="#ppt_h"/>
                                              </p:val>
                                            </p:tav>
                                          </p:tavLst>
                                        </p:anim>
                                        <p:animEffect transition="in" filter="fade">
                                          <p:cBhvr>
                                            <p:cTn id="133" dur="500"/>
                                            <p:tgtEl>
                                              <p:spTgt spid="37"/>
                                            </p:tgtEl>
                                          </p:cBhvr>
                                        </p:animEffect>
                                      </p:childTnLst>
                                    </p:cTn>
                                  </p:par>
                                  <p:par>
                                    <p:cTn id="134" presetID="53" presetClass="entr" presetSubtype="16" fill="hold" grpId="0" nodeType="withEffect">
                                      <p:stCondLst>
                                        <p:cond delay="200"/>
                                      </p:stCondLst>
                                      <p:childTnLst>
                                        <p:set>
                                          <p:cBhvr>
                                            <p:cTn id="135" dur="1" fill="hold">
                                              <p:stCondLst>
                                                <p:cond delay="0"/>
                                              </p:stCondLst>
                                            </p:cTn>
                                            <p:tgtEl>
                                              <p:spTgt spid="38"/>
                                            </p:tgtEl>
                                            <p:attrNameLst>
                                              <p:attrName>style.visibility</p:attrName>
                                            </p:attrNameLst>
                                          </p:cBhvr>
                                          <p:to>
                                            <p:strVal val="visible"/>
                                          </p:to>
                                        </p:set>
                                        <p:anim calcmode="lin" valueType="num">
                                          <p:cBhvr>
                                            <p:cTn id="136" dur="500" fill="hold"/>
                                            <p:tgtEl>
                                              <p:spTgt spid="38"/>
                                            </p:tgtEl>
                                            <p:attrNameLst>
                                              <p:attrName>ppt_w</p:attrName>
                                            </p:attrNameLst>
                                          </p:cBhvr>
                                          <p:tavLst>
                                            <p:tav tm="0">
                                              <p:val>
                                                <p:fltVal val="0"/>
                                              </p:val>
                                            </p:tav>
                                            <p:tav tm="100000">
                                              <p:val>
                                                <p:strVal val="#ppt_w"/>
                                              </p:val>
                                            </p:tav>
                                          </p:tavLst>
                                        </p:anim>
                                        <p:anim calcmode="lin" valueType="num">
                                          <p:cBhvr>
                                            <p:cTn id="137" dur="500" fill="hold"/>
                                            <p:tgtEl>
                                              <p:spTgt spid="38"/>
                                            </p:tgtEl>
                                            <p:attrNameLst>
                                              <p:attrName>ppt_h</p:attrName>
                                            </p:attrNameLst>
                                          </p:cBhvr>
                                          <p:tavLst>
                                            <p:tav tm="0">
                                              <p:val>
                                                <p:fltVal val="0"/>
                                              </p:val>
                                            </p:tav>
                                            <p:tav tm="100000">
                                              <p:val>
                                                <p:strVal val="#ppt_h"/>
                                              </p:val>
                                            </p:tav>
                                          </p:tavLst>
                                        </p:anim>
                                        <p:animEffect transition="in" filter="fade">
                                          <p:cBhvr>
                                            <p:cTn id="138" dur="500"/>
                                            <p:tgtEl>
                                              <p:spTgt spid="38"/>
                                            </p:tgtEl>
                                          </p:cBhvr>
                                        </p:animEffect>
                                      </p:childTnLst>
                                    </p:cTn>
                                  </p:par>
                                  <p:par>
                                    <p:cTn id="139" presetID="53" presetClass="entr" presetSubtype="16" fill="hold" grpId="0" nodeType="withEffect">
                                      <p:stCondLst>
                                        <p:cond delay="200"/>
                                      </p:stCondLst>
                                      <p:childTnLst>
                                        <p:set>
                                          <p:cBhvr>
                                            <p:cTn id="140" dur="1" fill="hold">
                                              <p:stCondLst>
                                                <p:cond delay="0"/>
                                              </p:stCondLst>
                                            </p:cTn>
                                            <p:tgtEl>
                                              <p:spTgt spid="39"/>
                                            </p:tgtEl>
                                            <p:attrNameLst>
                                              <p:attrName>style.visibility</p:attrName>
                                            </p:attrNameLst>
                                          </p:cBhvr>
                                          <p:to>
                                            <p:strVal val="visible"/>
                                          </p:to>
                                        </p:set>
                                        <p:anim calcmode="lin" valueType="num">
                                          <p:cBhvr>
                                            <p:cTn id="141" dur="500" fill="hold"/>
                                            <p:tgtEl>
                                              <p:spTgt spid="39"/>
                                            </p:tgtEl>
                                            <p:attrNameLst>
                                              <p:attrName>ppt_w</p:attrName>
                                            </p:attrNameLst>
                                          </p:cBhvr>
                                          <p:tavLst>
                                            <p:tav tm="0">
                                              <p:val>
                                                <p:fltVal val="0"/>
                                              </p:val>
                                            </p:tav>
                                            <p:tav tm="100000">
                                              <p:val>
                                                <p:strVal val="#ppt_w"/>
                                              </p:val>
                                            </p:tav>
                                          </p:tavLst>
                                        </p:anim>
                                        <p:anim calcmode="lin" valueType="num">
                                          <p:cBhvr>
                                            <p:cTn id="142" dur="500" fill="hold"/>
                                            <p:tgtEl>
                                              <p:spTgt spid="39"/>
                                            </p:tgtEl>
                                            <p:attrNameLst>
                                              <p:attrName>ppt_h</p:attrName>
                                            </p:attrNameLst>
                                          </p:cBhvr>
                                          <p:tavLst>
                                            <p:tav tm="0">
                                              <p:val>
                                                <p:fltVal val="0"/>
                                              </p:val>
                                            </p:tav>
                                            <p:tav tm="100000">
                                              <p:val>
                                                <p:strVal val="#ppt_h"/>
                                              </p:val>
                                            </p:tav>
                                          </p:tavLst>
                                        </p:anim>
                                        <p:animEffect transition="in" filter="fade">
                                          <p:cBhvr>
                                            <p:cTn id="143" dur="500"/>
                                            <p:tgtEl>
                                              <p:spTgt spid="39"/>
                                            </p:tgtEl>
                                          </p:cBhvr>
                                        </p:animEffect>
                                      </p:childTnLst>
                                    </p:cTn>
                                  </p:par>
                                  <p:par>
                                    <p:cTn id="144" presetID="53" presetClass="entr" presetSubtype="16" fill="hold" grpId="0" nodeType="withEffect">
                                      <p:stCondLst>
                                        <p:cond delay="200"/>
                                      </p:stCondLst>
                                      <p:childTnLst>
                                        <p:set>
                                          <p:cBhvr>
                                            <p:cTn id="145" dur="1" fill="hold">
                                              <p:stCondLst>
                                                <p:cond delay="0"/>
                                              </p:stCondLst>
                                            </p:cTn>
                                            <p:tgtEl>
                                              <p:spTgt spid="40"/>
                                            </p:tgtEl>
                                            <p:attrNameLst>
                                              <p:attrName>style.visibility</p:attrName>
                                            </p:attrNameLst>
                                          </p:cBhvr>
                                          <p:to>
                                            <p:strVal val="visible"/>
                                          </p:to>
                                        </p:set>
                                        <p:anim calcmode="lin" valueType="num">
                                          <p:cBhvr>
                                            <p:cTn id="146" dur="500" fill="hold"/>
                                            <p:tgtEl>
                                              <p:spTgt spid="40"/>
                                            </p:tgtEl>
                                            <p:attrNameLst>
                                              <p:attrName>ppt_w</p:attrName>
                                            </p:attrNameLst>
                                          </p:cBhvr>
                                          <p:tavLst>
                                            <p:tav tm="0">
                                              <p:val>
                                                <p:fltVal val="0"/>
                                              </p:val>
                                            </p:tav>
                                            <p:tav tm="100000">
                                              <p:val>
                                                <p:strVal val="#ppt_w"/>
                                              </p:val>
                                            </p:tav>
                                          </p:tavLst>
                                        </p:anim>
                                        <p:anim calcmode="lin" valueType="num">
                                          <p:cBhvr>
                                            <p:cTn id="147" dur="500" fill="hold"/>
                                            <p:tgtEl>
                                              <p:spTgt spid="40"/>
                                            </p:tgtEl>
                                            <p:attrNameLst>
                                              <p:attrName>ppt_h</p:attrName>
                                            </p:attrNameLst>
                                          </p:cBhvr>
                                          <p:tavLst>
                                            <p:tav tm="0">
                                              <p:val>
                                                <p:fltVal val="0"/>
                                              </p:val>
                                            </p:tav>
                                            <p:tav tm="100000">
                                              <p:val>
                                                <p:strVal val="#ppt_h"/>
                                              </p:val>
                                            </p:tav>
                                          </p:tavLst>
                                        </p:anim>
                                        <p:animEffect transition="in" filter="fade">
                                          <p:cBhvr>
                                            <p:cTn id="148" dur="500"/>
                                            <p:tgtEl>
                                              <p:spTgt spid="40"/>
                                            </p:tgtEl>
                                          </p:cBhvr>
                                        </p:animEffect>
                                      </p:childTnLst>
                                    </p:cTn>
                                  </p:par>
                                </p:childTnLst>
                              </p:cTn>
                            </p:par>
                            <p:par>
                              <p:cTn id="149" fill="hold">
                                <p:stCondLst>
                                  <p:cond delay="4400"/>
                                </p:stCondLst>
                                <p:childTnLst>
                                  <p:par>
                                    <p:cTn id="150" presetID="16" presetClass="entr" presetSubtype="26" fill="hold" grpId="0" nodeType="afterEffect">
                                      <p:stCondLst>
                                        <p:cond delay="0"/>
                                      </p:stCondLst>
                                      <p:childTnLst>
                                        <p:set>
                                          <p:cBhvr>
                                            <p:cTn id="151" dur="1" fill="hold">
                                              <p:stCondLst>
                                                <p:cond delay="0"/>
                                              </p:stCondLst>
                                            </p:cTn>
                                            <p:tgtEl>
                                              <p:spTgt spid="42"/>
                                            </p:tgtEl>
                                            <p:attrNameLst>
                                              <p:attrName>style.visibility</p:attrName>
                                            </p:attrNameLst>
                                          </p:cBhvr>
                                          <p:to>
                                            <p:strVal val="visible"/>
                                          </p:to>
                                        </p:set>
                                        <p:animEffect transition="in" filter="barn(inHorizontal)">
                                          <p:cBhvr>
                                            <p:cTn id="152" dur="500"/>
                                            <p:tgtEl>
                                              <p:spTgt spid="42"/>
                                            </p:tgtEl>
                                          </p:cBhvr>
                                        </p:animEffect>
                                      </p:childTnLst>
                                    </p:cTn>
                                  </p:par>
                                  <p:par>
                                    <p:cTn id="153" presetID="16" presetClass="entr" presetSubtype="26" fill="hold" grpId="0" nodeType="withEffect">
                                      <p:stCondLst>
                                        <p:cond delay="0"/>
                                      </p:stCondLst>
                                      <p:childTnLst>
                                        <p:set>
                                          <p:cBhvr>
                                            <p:cTn id="154" dur="1" fill="hold">
                                              <p:stCondLst>
                                                <p:cond delay="0"/>
                                              </p:stCondLst>
                                            </p:cTn>
                                            <p:tgtEl>
                                              <p:spTgt spid="43"/>
                                            </p:tgtEl>
                                            <p:attrNameLst>
                                              <p:attrName>style.visibility</p:attrName>
                                            </p:attrNameLst>
                                          </p:cBhvr>
                                          <p:to>
                                            <p:strVal val="visible"/>
                                          </p:to>
                                        </p:set>
                                        <p:animEffect transition="in" filter="barn(inHorizontal)">
                                          <p:cBhvr>
                                            <p:cTn id="155" dur="500"/>
                                            <p:tgtEl>
                                              <p:spTgt spid="43"/>
                                            </p:tgtEl>
                                          </p:cBhvr>
                                        </p:animEffect>
                                      </p:childTnLst>
                                    </p:cTn>
                                  </p:par>
                                </p:childTnLst>
                              </p:cTn>
                            </p:par>
                            <p:par>
                              <p:cTn id="156" fill="hold">
                                <p:stCondLst>
                                  <p:cond delay="4900"/>
                                </p:stCondLst>
                                <p:childTnLst>
                                  <p:par>
                                    <p:cTn id="157" presetID="16" presetClass="entr" presetSubtype="21" fill="hold" grpId="0" nodeType="afterEffect">
                                      <p:stCondLst>
                                        <p:cond delay="0"/>
                                      </p:stCondLst>
                                      <p:childTnLst>
                                        <p:set>
                                          <p:cBhvr>
                                            <p:cTn id="158" dur="1" fill="hold">
                                              <p:stCondLst>
                                                <p:cond delay="0"/>
                                              </p:stCondLst>
                                            </p:cTn>
                                            <p:tgtEl>
                                              <p:spTgt spid="41"/>
                                            </p:tgtEl>
                                            <p:attrNameLst>
                                              <p:attrName>style.visibility</p:attrName>
                                            </p:attrNameLst>
                                          </p:cBhvr>
                                          <p:to>
                                            <p:strVal val="visible"/>
                                          </p:to>
                                        </p:set>
                                        <p:animEffect transition="in" filter="barn(inVertical)">
                                          <p:cBhvr>
                                            <p:cTn id="159" dur="500"/>
                                            <p:tgtEl>
                                              <p:spTgt spid="41"/>
                                            </p:tgtEl>
                                          </p:cBhvr>
                                        </p:animEffect>
                                      </p:childTnLst>
                                    </p:cTn>
                                  </p:par>
                                </p:childTnLst>
                              </p:cTn>
                            </p:par>
                            <p:par>
                              <p:cTn id="160" fill="hold">
                                <p:stCondLst>
                                  <p:cond delay="5400"/>
                                </p:stCondLst>
                                <p:childTnLst>
                                  <p:par>
                                    <p:cTn id="161" presetID="10" presetClass="entr" presetSubtype="0" fill="hold" grpId="0" nodeType="afterEffect">
                                      <p:stCondLst>
                                        <p:cond delay="0"/>
                                      </p:stCondLst>
                                      <p:childTnLst>
                                        <p:set>
                                          <p:cBhvr>
                                            <p:cTn id="162" dur="1" fill="hold">
                                              <p:stCondLst>
                                                <p:cond delay="0"/>
                                              </p:stCondLst>
                                            </p:cTn>
                                            <p:tgtEl>
                                              <p:spTgt spid="44"/>
                                            </p:tgtEl>
                                            <p:attrNameLst>
                                              <p:attrName>style.visibility</p:attrName>
                                            </p:attrNameLst>
                                          </p:cBhvr>
                                          <p:to>
                                            <p:strVal val="visible"/>
                                          </p:to>
                                        </p:set>
                                        <p:animEffect transition="in" filter="fade">
                                          <p:cBhvr>
                                            <p:cTn id="16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p:bldP spid="42" grpId="0" animBg="1"/>
          <p:bldP spid="43" grpId="0" animBg="1"/>
          <p:bldP spid="4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1+#ppt_w/2"/>
                                              </p:val>
                                            </p:tav>
                                            <p:tav tm="100000">
                                              <p:val>
                                                <p:strVal val="#ppt_x"/>
                                              </p:val>
                                            </p:tav>
                                          </p:tavLst>
                                        </p:anim>
                                        <p:anim calcmode="lin" valueType="num">
                                          <p:cBhvr additive="base">
                                            <p:cTn id="8" dur="1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500" fill="hold"/>
                                            <p:tgtEl>
                                              <p:spTgt spid="6"/>
                                            </p:tgtEl>
                                            <p:attrNameLst>
                                              <p:attrName>ppt_x</p:attrName>
                                            </p:attrNameLst>
                                          </p:cBhvr>
                                          <p:tavLst>
                                            <p:tav tm="0">
                                              <p:val>
                                                <p:strVal val="1+#ppt_w/2"/>
                                              </p:val>
                                            </p:tav>
                                            <p:tav tm="100000">
                                              <p:val>
                                                <p:strVal val="#ppt_x"/>
                                              </p:val>
                                            </p:tav>
                                          </p:tavLst>
                                        </p:anim>
                                        <p:anim calcmode="lin" valueType="num">
                                          <p:cBhvr additive="base">
                                            <p:cTn id="12" dur="1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500" fill="hold"/>
                                            <p:tgtEl>
                                              <p:spTgt spid="9"/>
                                            </p:tgtEl>
                                            <p:attrNameLst>
                                              <p:attrName>ppt_x</p:attrName>
                                            </p:attrNameLst>
                                          </p:cBhvr>
                                          <p:tavLst>
                                            <p:tav tm="0">
                                              <p:val>
                                                <p:strVal val="1+#ppt_w/2"/>
                                              </p:val>
                                            </p:tav>
                                            <p:tav tm="100000">
                                              <p:val>
                                                <p:strVal val="#ppt_x"/>
                                              </p:val>
                                            </p:tav>
                                          </p:tavLst>
                                        </p:anim>
                                        <p:anim calcmode="lin" valueType="num">
                                          <p:cBhvr additive="base">
                                            <p:cTn id="16" dur="1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9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500" fill="hold"/>
                                            <p:tgtEl>
                                              <p:spTgt spid="12"/>
                                            </p:tgtEl>
                                            <p:attrNameLst>
                                              <p:attrName>ppt_x</p:attrName>
                                            </p:attrNameLst>
                                          </p:cBhvr>
                                          <p:tavLst>
                                            <p:tav tm="0">
                                              <p:val>
                                                <p:strVal val="1+#ppt_w/2"/>
                                              </p:val>
                                            </p:tav>
                                            <p:tav tm="100000">
                                              <p:val>
                                                <p:strVal val="#ppt_x"/>
                                              </p:val>
                                            </p:tav>
                                          </p:tavLst>
                                        </p:anim>
                                        <p:anim calcmode="lin" valueType="num">
                                          <p:cBhvr additive="base">
                                            <p:cTn id="20" dur="15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2400"/>
                                </p:stCondLst>
                                <p:childTnLst>
                                  <p:par>
                                    <p:cTn id="22" presetID="1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p:tgtEl>
                                              <p:spTgt spid="15"/>
                                            </p:tgtEl>
                                            <p:attrNameLst>
                                              <p:attrName>ppt_x</p:attrName>
                                            </p:attrNameLst>
                                          </p:cBhvr>
                                          <p:tavLst>
                                            <p:tav tm="0">
                                              <p:val>
                                                <p:strVal val="#ppt_x-#ppt_w*1.125000"/>
                                              </p:val>
                                            </p:tav>
                                            <p:tav tm="100000">
                                              <p:val>
                                                <p:strVal val="#ppt_x"/>
                                              </p:val>
                                            </p:tav>
                                          </p:tavLst>
                                        </p:anim>
                                        <p:animEffect transition="in" filter="wipe(right)">
                                          <p:cBhvr>
                                            <p:cTn id="25" dur="500"/>
                                            <p:tgtEl>
                                              <p:spTgt spid="15"/>
                                            </p:tgtEl>
                                          </p:cBhvr>
                                        </p:animEffect>
                                      </p:childTnLst>
                                    </p:cTn>
                                  </p:par>
                                  <p:par>
                                    <p:cTn id="26" presetID="12" presetClass="entr" presetSubtype="8" fill="hold" grpId="0" nodeType="withEffect">
                                      <p:stCondLst>
                                        <p:cond delay="20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p:tgtEl>
                                              <p:spTgt spid="16"/>
                                            </p:tgtEl>
                                            <p:attrNameLst>
                                              <p:attrName>ppt_x</p:attrName>
                                            </p:attrNameLst>
                                          </p:cBhvr>
                                          <p:tavLst>
                                            <p:tav tm="0">
                                              <p:val>
                                                <p:strVal val="#ppt_x-#ppt_w*1.125000"/>
                                              </p:val>
                                            </p:tav>
                                            <p:tav tm="100000">
                                              <p:val>
                                                <p:strVal val="#ppt_x"/>
                                              </p:val>
                                            </p:tav>
                                          </p:tavLst>
                                        </p:anim>
                                        <p:animEffect transition="in" filter="wipe(right)">
                                          <p:cBhvr>
                                            <p:cTn id="29" dur="500"/>
                                            <p:tgtEl>
                                              <p:spTgt spid="16"/>
                                            </p:tgtEl>
                                          </p:cBhvr>
                                        </p:animEffect>
                                      </p:childTnLst>
                                    </p:cTn>
                                  </p:par>
                                  <p:par>
                                    <p:cTn id="30" presetID="12" presetClass="entr" presetSubtype="8" fill="hold" grpId="0" nodeType="withEffect">
                                      <p:stCondLst>
                                        <p:cond delay="40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p:tgtEl>
                                              <p:spTgt spid="17"/>
                                            </p:tgtEl>
                                            <p:attrNameLst>
                                              <p:attrName>ppt_x</p:attrName>
                                            </p:attrNameLst>
                                          </p:cBhvr>
                                          <p:tavLst>
                                            <p:tav tm="0">
                                              <p:val>
                                                <p:strVal val="#ppt_x-#ppt_w*1.125000"/>
                                              </p:val>
                                            </p:tav>
                                            <p:tav tm="100000">
                                              <p:val>
                                                <p:strVal val="#ppt_x"/>
                                              </p:val>
                                            </p:tav>
                                          </p:tavLst>
                                        </p:anim>
                                        <p:animEffect transition="in" filter="wipe(right)">
                                          <p:cBhvr>
                                            <p:cTn id="33" dur="500"/>
                                            <p:tgtEl>
                                              <p:spTgt spid="17"/>
                                            </p:tgtEl>
                                          </p:cBhvr>
                                        </p:animEffect>
                                      </p:childTnLst>
                                    </p:cTn>
                                  </p:par>
                                  <p:par>
                                    <p:cTn id="34" presetID="12" presetClass="entr" presetSubtype="8" fill="hold" grpId="0" nodeType="withEffect">
                                      <p:stCondLst>
                                        <p:cond delay="60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p:tgtEl>
                                              <p:spTgt spid="18"/>
                                            </p:tgtEl>
                                            <p:attrNameLst>
                                              <p:attrName>ppt_x</p:attrName>
                                            </p:attrNameLst>
                                          </p:cBhvr>
                                          <p:tavLst>
                                            <p:tav tm="0">
                                              <p:val>
                                                <p:strVal val="#ppt_x-#ppt_w*1.125000"/>
                                              </p:val>
                                            </p:tav>
                                            <p:tav tm="100000">
                                              <p:val>
                                                <p:strVal val="#ppt_x"/>
                                              </p:val>
                                            </p:tav>
                                          </p:tavLst>
                                        </p:anim>
                                        <p:animEffect transition="in" filter="wipe(right)">
                                          <p:cBhvr>
                                            <p:cTn id="37" dur="500"/>
                                            <p:tgtEl>
                                              <p:spTgt spid="18"/>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Effect transition="in" filter="fade">
                                          <p:cBhvr>
                                            <p:cTn id="43" dur="500"/>
                                            <p:tgtEl>
                                              <p:spTgt spid="19"/>
                                            </p:tgtEl>
                                          </p:cBhvr>
                                        </p:animEffect>
                                      </p:childTnLst>
                                    </p:cTn>
                                  </p:par>
                                  <p:par>
                                    <p:cTn id="44" presetID="53" presetClass="entr" presetSubtype="16" fill="hold" grpId="0" nodeType="withEffect">
                                      <p:stCondLst>
                                        <p:cond delay="40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par>
                                    <p:cTn id="49" presetID="53" presetClass="entr" presetSubtype="16" fill="hold" grpId="0" nodeType="withEffect">
                                      <p:stCondLst>
                                        <p:cond delay="20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p:cTn id="56" dur="500" fill="hold"/>
                                            <p:tgtEl>
                                              <p:spTgt spid="22"/>
                                            </p:tgtEl>
                                            <p:attrNameLst>
                                              <p:attrName>ppt_w</p:attrName>
                                            </p:attrNameLst>
                                          </p:cBhvr>
                                          <p:tavLst>
                                            <p:tav tm="0">
                                              <p:val>
                                                <p:fltVal val="0"/>
                                              </p:val>
                                            </p:tav>
                                            <p:tav tm="100000">
                                              <p:val>
                                                <p:strVal val="#ppt_w"/>
                                              </p:val>
                                            </p:tav>
                                          </p:tavLst>
                                        </p:anim>
                                        <p:anim calcmode="lin" valueType="num">
                                          <p:cBhvr>
                                            <p:cTn id="57" dur="500" fill="hold"/>
                                            <p:tgtEl>
                                              <p:spTgt spid="22"/>
                                            </p:tgtEl>
                                            <p:attrNameLst>
                                              <p:attrName>ppt_h</p:attrName>
                                            </p:attrNameLst>
                                          </p:cBhvr>
                                          <p:tavLst>
                                            <p:tav tm="0">
                                              <p:val>
                                                <p:fltVal val="0"/>
                                              </p:val>
                                            </p:tav>
                                            <p:tav tm="100000">
                                              <p:val>
                                                <p:strVal val="#ppt_h"/>
                                              </p:val>
                                            </p:tav>
                                          </p:tavLst>
                                        </p:anim>
                                        <p:animEffect transition="in" filter="fade">
                                          <p:cBhvr>
                                            <p:cTn id="58" dur="500"/>
                                            <p:tgtEl>
                                              <p:spTgt spid="22"/>
                                            </p:tgtEl>
                                          </p:cBhvr>
                                        </p:animEffect>
                                      </p:childTnLst>
                                    </p:cTn>
                                  </p:par>
                                  <p:par>
                                    <p:cTn id="59" presetID="53" presetClass="entr" presetSubtype="16" fill="hold" grpId="0" nodeType="withEffect">
                                      <p:stCondLst>
                                        <p:cond delay="400"/>
                                      </p:stCondLst>
                                      <p:childTnLst>
                                        <p:set>
                                          <p:cBhvr>
                                            <p:cTn id="60" dur="1" fill="hold">
                                              <p:stCondLst>
                                                <p:cond delay="0"/>
                                              </p:stCondLst>
                                            </p:cTn>
                                            <p:tgtEl>
                                              <p:spTgt spid="23"/>
                                            </p:tgtEl>
                                            <p:attrNameLst>
                                              <p:attrName>style.visibility</p:attrName>
                                            </p:attrNameLst>
                                          </p:cBhvr>
                                          <p:to>
                                            <p:strVal val="visible"/>
                                          </p:to>
                                        </p:set>
                                        <p:anim calcmode="lin" valueType="num">
                                          <p:cBhvr>
                                            <p:cTn id="61" dur="500" fill="hold"/>
                                            <p:tgtEl>
                                              <p:spTgt spid="23"/>
                                            </p:tgtEl>
                                            <p:attrNameLst>
                                              <p:attrName>ppt_w</p:attrName>
                                            </p:attrNameLst>
                                          </p:cBhvr>
                                          <p:tavLst>
                                            <p:tav tm="0">
                                              <p:val>
                                                <p:fltVal val="0"/>
                                              </p:val>
                                            </p:tav>
                                            <p:tav tm="100000">
                                              <p:val>
                                                <p:strVal val="#ppt_w"/>
                                              </p:val>
                                            </p:tav>
                                          </p:tavLst>
                                        </p:anim>
                                        <p:anim calcmode="lin" valueType="num">
                                          <p:cBhvr>
                                            <p:cTn id="62" dur="500" fill="hold"/>
                                            <p:tgtEl>
                                              <p:spTgt spid="23"/>
                                            </p:tgtEl>
                                            <p:attrNameLst>
                                              <p:attrName>ppt_h</p:attrName>
                                            </p:attrNameLst>
                                          </p:cBhvr>
                                          <p:tavLst>
                                            <p:tav tm="0">
                                              <p:val>
                                                <p:fltVal val="0"/>
                                              </p:val>
                                            </p:tav>
                                            <p:tav tm="100000">
                                              <p:val>
                                                <p:strVal val="#ppt_h"/>
                                              </p:val>
                                            </p:tav>
                                          </p:tavLst>
                                        </p:anim>
                                        <p:animEffect transition="in" filter="fade">
                                          <p:cBhvr>
                                            <p:cTn id="63" dur="500"/>
                                            <p:tgtEl>
                                              <p:spTgt spid="23"/>
                                            </p:tgtEl>
                                          </p:cBhvr>
                                        </p:animEffect>
                                      </p:childTnLst>
                                    </p:cTn>
                                  </p:par>
                                  <p:par>
                                    <p:cTn id="64" presetID="53" presetClass="entr" presetSubtype="16" fill="hold" grpId="0" nodeType="withEffect">
                                      <p:stCondLst>
                                        <p:cond delay="200"/>
                                      </p:stCondLst>
                                      <p:childTnLst>
                                        <p:set>
                                          <p:cBhvr>
                                            <p:cTn id="65" dur="1" fill="hold">
                                              <p:stCondLst>
                                                <p:cond delay="0"/>
                                              </p:stCondLst>
                                            </p:cTn>
                                            <p:tgtEl>
                                              <p:spTgt spid="24"/>
                                            </p:tgtEl>
                                            <p:attrNameLst>
                                              <p:attrName>style.visibility</p:attrName>
                                            </p:attrNameLst>
                                          </p:cBhvr>
                                          <p:to>
                                            <p:strVal val="visible"/>
                                          </p:to>
                                        </p:set>
                                        <p:anim calcmode="lin" valueType="num">
                                          <p:cBhvr>
                                            <p:cTn id="66" dur="500" fill="hold"/>
                                            <p:tgtEl>
                                              <p:spTgt spid="24"/>
                                            </p:tgtEl>
                                            <p:attrNameLst>
                                              <p:attrName>ppt_w</p:attrName>
                                            </p:attrNameLst>
                                          </p:cBhvr>
                                          <p:tavLst>
                                            <p:tav tm="0">
                                              <p:val>
                                                <p:fltVal val="0"/>
                                              </p:val>
                                            </p:tav>
                                            <p:tav tm="100000">
                                              <p:val>
                                                <p:strVal val="#ppt_w"/>
                                              </p:val>
                                            </p:tav>
                                          </p:tavLst>
                                        </p:anim>
                                        <p:anim calcmode="lin" valueType="num">
                                          <p:cBhvr>
                                            <p:cTn id="67" dur="500" fill="hold"/>
                                            <p:tgtEl>
                                              <p:spTgt spid="24"/>
                                            </p:tgtEl>
                                            <p:attrNameLst>
                                              <p:attrName>ppt_h</p:attrName>
                                            </p:attrNameLst>
                                          </p:cBhvr>
                                          <p:tavLst>
                                            <p:tav tm="0">
                                              <p:val>
                                                <p:fltVal val="0"/>
                                              </p:val>
                                            </p:tav>
                                            <p:tav tm="100000">
                                              <p:val>
                                                <p:strVal val="#ppt_h"/>
                                              </p:val>
                                            </p:tav>
                                          </p:tavLst>
                                        </p:anim>
                                        <p:animEffect transition="in" filter="fade">
                                          <p:cBhvr>
                                            <p:cTn id="68" dur="500"/>
                                            <p:tgtEl>
                                              <p:spTgt spid="24"/>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25"/>
                                            </p:tgtEl>
                                            <p:attrNameLst>
                                              <p:attrName>style.visibility</p:attrName>
                                            </p:attrNameLst>
                                          </p:cBhvr>
                                          <p:to>
                                            <p:strVal val="visible"/>
                                          </p:to>
                                        </p:set>
                                        <p:anim calcmode="lin" valueType="num">
                                          <p:cBhvr>
                                            <p:cTn id="71" dur="500" fill="hold"/>
                                            <p:tgtEl>
                                              <p:spTgt spid="25"/>
                                            </p:tgtEl>
                                            <p:attrNameLst>
                                              <p:attrName>ppt_w</p:attrName>
                                            </p:attrNameLst>
                                          </p:cBhvr>
                                          <p:tavLst>
                                            <p:tav tm="0">
                                              <p:val>
                                                <p:fltVal val="0"/>
                                              </p:val>
                                            </p:tav>
                                            <p:tav tm="100000">
                                              <p:val>
                                                <p:strVal val="#ppt_w"/>
                                              </p:val>
                                            </p:tav>
                                          </p:tavLst>
                                        </p:anim>
                                        <p:anim calcmode="lin" valueType="num">
                                          <p:cBhvr>
                                            <p:cTn id="72" dur="500" fill="hold"/>
                                            <p:tgtEl>
                                              <p:spTgt spid="25"/>
                                            </p:tgtEl>
                                            <p:attrNameLst>
                                              <p:attrName>ppt_h</p:attrName>
                                            </p:attrNameLst>
                                          </p:cBhvr>
                                          <p:tavLst>
                                            <p:tav tm="0">
                                              <p:val>
                                                <p:fltVal val="0"/>
                                              </p:val>
                                            </p:tav>
                                            <p:tav tm="100000">
                                              <p:val>
                                                <p:strVal val="#ppt_h"/>
                                              </p:val>
                                            </p:tav>
                                          </p:tavLst>
                                        </p:anim>
                                        <p:animEffect transition="in" filter="fade">
                                          <p:cBhvr>
                                            <p:cTn id="73" dur="500"/>
                                            <p:tgtEl>
                                              <p:spTgt spid="25"/>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Effect transition="in" filter="fade">
                                          <p:cBhvr>
                                            <p:cTn id="78" dur="500"/>
                                            <p:tgtEl>
                                              <p:spTgt spid="26"/>
                                            </p:tgtEl>
                                          </p:cBhvr>
                                        </p:animEffect>
                                      </p:childTnLst>
                                    </p:cTn>
                                  </p:par>
                                  <p:par>
                                    <p:cTn id="79" presetID="53" presetClass="entr" presetSubtype="16" fill="hold" grpId="0" nodeType="withEffect">
                                      <p:stCondLst>
                                        <p:cond delay="400"/>
                                      </p:stCondLst>
                                      <p:childTnLst>
                                        <p:set>
                                          <p:cBhvr>
                                            <p:cTn id="80" dur="1" fill="hold">
                                              <p:stCondLst>
                                                <p:cond delay="0"/>
                                              </p:stCondLst>
                                            </p:cTn>
                                            <p:tgtEl>
                                              <p:spTgt spid="27"/>
                                            </p:tgtEl>
                                            <p:attrNameLst>
                                              <p:attrName>style.visibility</p:attrName>
                                            </p:attrNameLst>
                                          </p:cBhvr>
                                          <p:to>
                                            <p:strVal val="visible"/>
                                          </p:to>
                                        </p:set>
                                        <p:anim calcmode="lin" valueType="num">
                                          <p:cBhvr>
                                            <p:cTn id="81" dur="500" fill="hold"/>
                                            <p:tgtEl>
                                              <p:spTgt spid="27"/>
                                            </p:tgtEl>
                                            <p:attrNameLst>
                                              <p:attrName>ppt_w</p:attrName>
                                            </p:attrNameLst>
                                          </p:cBhvr>
                                          <p:tavLst>
                                            <p:tav tm="0">
                                              <p:val>
                                                <p:fltVal val="0"/>
                                              </p:val>
                                            </p:tav>
                                            <p:tav tm="100000">
                                              <p:val>
                                                <p:strVal val="#ppt_w"/>
                                              </p:val>
                                            </p:tav>
                                          </p:tavLst>
                                        </p:anim>
                                        <p:anim calcmode="lin" valueType="num">
                                          <p:cBhvr>
                                            <p:cTn id="82" dur="500" fill="hold"/>
                                            <p:tgtEl>
                                              <p:spTgt spid="27"/>
                                            </p:tgtEl>
                                            <p:attrNameLst>
                                              <p:attrName>ppt_h</p:attrName>
                                            </p:attrNameLst>
                                          </p:cBhvr>
                                          <p:tavLst>
                                            <p:tav tm="0">
                                              <p:val>
                                                <p:fltVal val="0"/>
                                              </p:val>
                                            </p:tav>
                                            <p:tav tm="100000">
                                              <p:val>
                                                <p:strVal val="#ppt_h"/>
                                              </p:val>
                                            </p:tav>
                                          </p:tavLst>
                                        </p:anim>
                                        <p:animEffect transition="in" filter="fade">
                                          <p:cBhvr>
                                            <p:cTn id="83" dur="500"/>
                                            <p:tgtEl>
                                              <p:spTgt spid="27"/>
                                            </p:tgtEl>
                                          </p:cBhvr>
                                        </p:animEffect>
                                      </p:childTnLst>
                                    </p:cTn>
                                  </p:par>
                                  <p:par>
                                    <p:cTn id="84" presetID="53" presetClass="entr" presetSubtype="16" fill="hold" grpId="0" nodeType="withEffect">
                                      <p:stCondLst>
                                        <p:cond delay="200"/>
                                      </p:stCondLst>
                                      <p:childTnLst>
                                        <p:set>
                                          <p:cBhvr>
                                            <p:cTn id="85" dur="1" fill="hold">
                                              <p:stCondLst>
                                                <p:cond delay="0"/>
                                              </p:stCondLst>
                                            </p:cTn>
                                            <p:tgtEl>
                                              <p:spTgt spid="28"/>
                                            </p:tgtEl>
                                            <p:attrNameLst>
                                              <p:attrName>style.visibility</p:attrName>
                                            </p:attrNameLst>
                                          </p:cBhvr>
                                          <p:to>
                                            <p:strVal val="visible"/>
                                          </p:to>
                                        </p:set>
                                        <p:anim calcmode="lin" valueType="num">
                                          <p:cBhvr>
                                            <p:cTn id="86" dur="500" fill="hold"/>
                                            <p:tgtEl>
                                              <p:spTgt spid="28"/>
                                            </p:tgtEl>
                                            <p:attrNameLst>
                                              <p:attrName>ppt_w</p:attrName>
                                            </p:attrNameLst>
                                          </p:cBhvr>
                                          <p:tavLst>
                                            <p:tav tm="0">
                                              <p:val>
                                                <p:fltVal val="0"/>
                                              </p:val>
                                            </p:tav>
                                            <p:tav tm="100000">
                                              <p:val>
                                                <p:strVal val="#ppt_w"/>
                                              </p:val>
                                            </p:tav>
                                          </p:tavLst>
                                        </p:anim>
                                        <p:anim calcmode="lin" valueType="num">
                                          <p:cBhvr>
                                            <p:cTn id="87" dur="500" fill="hold"/>
                                            <p:tgtEl>
                                              <p:spTgt spid="28"/>
                                            </p:tgtEl>
                                            <p:attrNameLst>
                                              <p:attrName>ppt_h</p:attrName>
                                            </p:attrNameLst>
                                          </p:cBhvr>
                                          <p:tavLst>
                                            <p:tav tm="0">
                                              <p:val>
                                                <p:fltVal val="0"/>
                                              </p:val>
                                            </p:tav>
                                            <p:tav tm="100000">
                                              <p:val>
                                                <p:strVal val="#ppt_h"/>
                                              </p:val>
                                            </p:tav>
                                          </p:tavLst>
                                        </p:anim>
                                        <p:animEffect transition="in" filter="fade">
                                          <p:cBhvr>
                                            <p:cTn id="88" dur="500"/>
                                            <p:tgtEl>
                                              <p:spTgt spid="28"/>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29"/>
                                            </p:tgtEl>
                                            <p:attrNameLst>
                                              <p:attrName>style.visibility</p:attrName>
                                            </p:attrNameLst>
                                          </p:cBhvr>
                                          <p:to>
                                            <p:strVal val="visible"/>
                                          </p:to>
                                        </p:set>
                                        <p:anim calcmode="lin" valueType="num">
                                          <p:cBhvr>
                                            <p:cTn id="91" dur="500" fill="hold"/>
                                            <p:tgtEl>
                                              <p:spTgt spid="29"/>
                                            </p:tgtEl>
                                            <p:attrNameLst>
                                              <p:attrName>ppt_w</p:attrName>
                                            </p:attrNameLst>
                                          </p:cBhvr>
                                          <p:tavLst>
                                            <p:tav tm="0">
                                              <p:val>
                                                <p:fltVal val="0"/>
                                              </p:val>
                                            </p:tav>
                                            <p:tav tm="100000">
                                              <p:val>
                                                <p:strVal val="#ppt_w"/>
                                              </p:val>
                                            </p:tav>
                                          </p:tavLst>
                                        </p:anim>
                                        <p:anim calcmode="lin" valueType="num">
                                          <p:cBhvr>
                                            <p:cTn id="92" dur="500" fill="hold"/>
                                            <p:tgtEl>
                                              <p:spTgt spid="29"/>
                                            </p:tgtEl>
                                            <p:attrNameLst>
                                              <p:attrName>ppt_h</p:attrName>
                                            </p:attrNameLst>
                                          </p:cBhvr>
                                          <p:tavLst>
                                            <p:tav tm="0">
                                              <p:val>
                                                <p:fltVal val="0"/>
                                              </p:val>
                                            </p:tav>
                                            <p:tav tm="100000">
                                              <p:val>
                                                <p:strVal val="#ppt_h"/>
                                              </p:val>
                                            </p:tav>
                                          </p:tavLst>
                                        </p:anim>
                                        <p:animEffect transition="in" filter="fade">
                                          <p:cBhvr>
                                            <p:cTn id="93" dur="500"/>
                                            <p:tgtEl>
                                              <p:spTgt spid="29"/>
                                            </p:tgtEl>
                                          </p:cBhvr>
                                        </p:animEffect>
                                      </p:childTnLst>
                                    </p:cTn>
                                  </p:par>
                                  <p:par>
                                    <p:cTn id="94" presetID="53" presetClass="entr" presetSubtype="16" fill="hold" grpId="0" nodeType="withEffect">
                                      <p:stCondLst>
                                        <p:cond delay="400"/>
                                      </p:stCondLst>
                                      <p:childTnLst>
                                        <p:set>
                                          <p:cBhvr>
                                            <p:cTn id="95" dur="1" fill="hold">
                                              <p:stCondLst>
                                                <p:cond delay="0"/>
                                              </p:stCondLst>
                                            </p:cTn>
                                            <p:tgtEl>
                                              <p:spTgt spid="30"/>
                                            </p:tgtEl>
                                            <p:attrNameLst>
                                              <p:attrName>style.visibility</p:attrName>
                                            </p:attrNameLst>
                                          </p:cBhvr>
                                          <p:to>
                                            <p:strVal val="visible"/>
                                          </p:to>
                                        </p:set>
                                        <p:anim calcmode="lin" valueType="num">
                                          <p:cBhvr>
                                            <p:cTn id="96" dur="500" fill="hold"/>
                                            <p:tgtEl>
                                              <p:spTgt spid="30"/>
                                            </p:tgtEl>
                                            <p:attrNameLst>
                                              <p:attrName>ppt_w</p:attrName>
                                            </p:attrNameLst>
                                          </p:cBhvr>
                                          <p:tavLst>
                                            <p:tav tm="0">
                                              <p:val>
                                                <p:fltVal val="0"/>
                                              </p:val>
                                            </p:tav>
                                            <p:tav tm="100000">
                                              <p:val>
                                                <p:strVal val="#ppt_w"/>
                                              </p:val>
                                            </p:tav>
                                          </p:tavLst>
                                        </p:anim>
                                        <p:anim calcmode="lin" valueType="num">
                                          <p:cBhvr>
                                            <p:cTn id="97" dur="500" fill="hold"/>
                                            <p:tgtEl>
                                              <p:spTgt spid="30"/>
                                            </p:tgtEl>
                                            <p:attrNameLst>
                                              <p:attrName>ppt_h</p:attrName>
                                            </p:attrNameLst>
                                          </p:cBhvr>
                                          <p:tavLst>
                                            <p:tav tm="0">
                                              <p:val>
                                                <p:fltVal val="0"/>
                                              </p:val>
                                            </p:tav>
                                            <p:tav tm="100000">
                                              <p:val>
                                                <p:strVal val="#ppt_h"/>
                                              </p:val>
                                            </p:tav>
                                          </p:tavLst>
                                        </p:anim>
                                        <p:animEffect transition="in" filter="fade">
                                          <p:cBhvr>
                                            <p:cTn id="98" dur="500"/>
                                            <p:tgtEl>
                                              <p:spTgt spid="30"/>
                                            </p:tgtEl>
                                          </p:cBhvr>
                                        </p:animEffect>
                                      </p:childTnLst>
                                    </p:cTn>
                                  </p:par>
                                  <p:par>
                                    <p:cTn id="99" presetID="53" presetClass="entr" presetSubtype="16" fill="hold" grpId="0" nodeType="withEffect">
                                      <p:stCondLst>
                                        <p:cond delay="200"/>
                                      </p:stCondLst>
                                      <p:childTnLst>
                                        <p:set>
                                          <p:cBhvr>
                                            <p:cTn id="100" dur="1" fill="hold">
                                              <p:stCondLst>
                                                <p:cond delay="0"/>
                                              </p:stCondLst>
                                            </p:cTn>
                                            <p:tgtEl>
                                              <p:spTgt spid="31"/>
                                            </p:tgtEl>
                                            <p:attrNameLst>
                                              <p:attrName>style.visibility</p:attrName>
                                            </p:attrNameLst>
                                          </p:cBhvr>
                                          <p:to>
                                            <p:strVal val="visible"/>
                                          </p:to>
                                        </p:set>
                                        <p:anim calcmode="lin" valueType="num">
                                          <p:cBhvr>
                                            <p:cTn id="101" dur="500" fill="hold"/>
                                            <p:tgtEl>
                                              <p:spTgt spid="31"/>
                                            </p:tgtEl>
                                            <p:attrNameLst>
                                              <p:attrName>ppt_w</p:attrName>
                                            </p:attrNameLst>
                                          </p:cBhvr>
                                          <p:tavLst>
                                            <p:tav tm="0">
                                              <p:val>
                                                <p:fltVal val="0"/>
                                              </p:val>
                                            </p:tav>
                                            <p:tav tm="100000">
                                              <p:val>
                                                <p:strVal val="#ppt_w"/>
                                              </p:val>
                                            </p:tav>
                                          </p:tavLst>
                                        </p:anim>
                                        <p:anim calcmode="lin" valueType="num">
                                          <p:cBhvr>
                                            <p:cTn id="102" dur="500" fill="hold"/>
                                            <p:tgtEl>
                                              <p:spTgt spid="31"/>
                                            </p:tgtEl>
                                            <p:attrNameLst>
                                              <p:attrName>ppt_h</p:attrName>
                                            </p:attrNameLst>
                                          </p:cBhvr>
                                          <p:tavLst>
                                            <p:tav tm="0">
                                              <p:val>
                                                <p:fltVal val="0"/>
                                              </p:val>
                                            </p:tav>
                                            <p:tav tm="100000">
                                              <p:val>
                                                <p:strVal val="#ppt_h"/>
                                              </p:val>
                                            </p:tav>
                                          </p:tavLst>
                                        </p:anim>
                                        <p:animEffect transition="in" filter="fade">
                                          <p:cBhvr>
                                            <p:cTn id="103" dur="500"/>
                                            <p:tgtEl>
                                              <p:spTgt spid="3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32"/>
                                            </p:tgtEl>
                                            <p:attrNameLst>
                                              <p:attrName>style.visibility</p:attrName>
                                            </p:attrNameLst>
                                          </p:cBhvr>
                                          <p:to>
                                            <p:strVal val="visible"/>
                                          </p:to>
                                        </p:set>
                                        <p:anim calcmode="lin" valueType="num">
                                          <p:cBhvr>
                                            <p:cTn id="106" dur="500" fill="hold"/>
                                            <p:tgtEl>
                                              <p:spTgt spid="32"/>
                                            </p:tgtEl>
                                            <p:attrNameLst>
                                              <p:attrName>ppt_w</p:attrName>
                                            </p:attrNameLst>
                                          </p:cBhvr>
                                          <p:tavLst>
                                            <p:tav tm="0">
                                              <p:val>
                                                <p:fltVal val="0"/>
                                              </p:val>
                                            </p:tav>
                                            <p:tav tm="100000">
                                              <p:val>
                                                <p:strVal val="#ppt_w"/>
                                              </p:val>
                                            </p:tav>
                                          </p:tavLst>
                                        </p:anim>
                                        <p:anim calcmode="lin" valueType="num">
                                          <p:cBhvr>
                                            <p:cTn id="107" dur="500" fill="hold"/>
                                            <p:tgtEl>
                                              <p:spTgt spid="32"/>
                                            </p:tgtEl>
                                            <p:attrNameLst>
                                              <p:attrName>ppt_h</p:attrName>
                                            </p:attrNameLst>
                                          </p:cBhvr>
                                          <p:tavLst>
                                            <p:tav tm="0">
                                              <p:val>
                                                <p:fltVal val="0"/>
                                              </p:val>
                                            </p:tav>
                                            <p:tav tm="100000">
                                              <p:val>
                                                <p:strVal val="#ppt_h"/>
                                              </p:val>
                                            </p:tav>
                                          </p:tavLst>
                                        </p:anim>
                                        <p:animEffect transition="in" filter="fade">
                                          <p:cBhvr>
                                            <p:cTn id="108" dur="500"/>
                                            <p:tgtEl>
                                              <p:spTgt spid="32"/>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33"/>
                                            </p:tgtEl>
                                            <p:attrNameLst>
                                              <p:attrName>style.visibility</p:attrName>
                                            </p:attrNameLst>
                                          </p:cBhvr>
                                          <p:to>
                                            <p:strVal val="visible"/>
                                          </p:to>
                                        </p:set>
                                        <p:anim calcmode="lin" valueType="num">
                                          <p:cBhvr>
                                            <p:cTn id="111" dur="500" fill="hold"/>
                                            <p:tgtEl>
                                              <p:spTgt spid="33"/>
                                            </p:tgtEl>
                                            <p:attrNameLst>
                                              <p:attrName>ppt_w</p:attrName>
                                            </p:attrNameLst>
                                          </p:cBhvr>
                                          <p:tavLst>
                                            <p:tav tm="0">
                                              <p:val>
                                                <p:fltVal val="0"/>
                                              </p:val>
                                            </p:tav>
                                            <p:tav tm="100000">
                                              <p:val>
                                                <p:strVal val="#ppt_w"/>
                                              </p:val>
                                            </p:tav>
                                          </p:tavLst>
                                        </p:anim>
                                        <p:anim calcmode="lin" valueType="num">
                                          <p:cBhvr>
                                            <p:cTn id="112" dur="500" fill="hold"/>
                                            <p:tgtEl>
                                              <p:spTgt spid="33"/>
                                            </p:tgtEl>
                                            <p:attrNameLst>
                                              <p:attrName>ppt_h</p:attrName>
                                            </p:attrNameLst>
                                          </p:cBhvr>
                                          <p:tavLst>
                                            <p:tav tm="0">
                                              <p:val>
                                                <p:fltVal val="0"/>
                                              </p:val>
                                            </p:tav>
                                            <p:tav tm="100000">
                                              <p:val>
                                                <p:strVal val="#ppt_h"/>
                                              </p:val>
                                            </p:tav>
                                          </p:tavLst>
                                        </p:anim>
                                        <p:animEffect transition="in" filter="fade">
                                          <p:cBhvr>
                                            <p:cTn id="113" dur="500"/>
                                            <p:tgtEl>
                                              <p:spTgt spid="33"/>
                                            </p:tgtEl>
                                          </p:cBhvr>
                                        </p:animEffect>
                                      </p:childTnLst>
                                    </p:cTn>
                                  </p:par>
                                  <p:par>
                                    <p:cTn id="114" presetID="53" presetClass="entr" presetSubtype="16" fill="hold" grpId="0" nodeType="withEffect">
                                      <p:stCondLst>
                                        <p:cond delay="400"/>
                                      </p:stCondLst>
                                      <p:childTnLst>
                                        <p:set>
                                          <p:cBhvr>
                                            <p:cTn id="115" dur="1" fill="hold">
                                              <p:stCondLst>
                                                <p:cond delay="0"/>
                                              </p:stCondLst>
                                            </p:cTn>
                                            <p:tgtEl>
                                              <p:spTgt spid="34"/>
                                            </p:tgtEl>
                                            <p:attrNameLst>
                                              <p:attrName>style.visibility</p:attrName>
                                            </p:attrNameLst>
                                          </p:cBhvr>
                                          <p:to>
                                            <p:strVal val="visible"/>
                                          </p:to>
                                        </p:set>
                                        <p:anim calcmode="lin" valueType="num">
                                          <p:cBhvr>
                                            <p:cTn id="116" dur="500" fill="hold"/>
                                            <p:tgtEl>
                                              <p:spTgt spid="34"/>
                                            </p:tgtEl>
                                            <p:attrNameLst>
                                              <p:attrName>ppt_w</p:attrName>
                                            </p:attrNameLst>
                                          </p:cBhvr>
                                          <p:tavLst>
                                            <p:tav tm="0">
                                              <p:val>
                                                <p:fltVal val="0"/>
                                              </p:val>
                                            </p:tav>
                                            <p:tav tm="100000">
                                              <p:val>
                                                <p:strVal val="#ppt_w"/>
                                              </p:val>
                                            </p:tav>
                                          </p:tavLst>
                                        </p:anim>
                                        <p:anim calcmode="lin" valueType="num">
                                          <p:cBhvr>
                                            <p:cTn id="117" dur="500" fill="hold"/>
                                            <p:tgtEl>
                                              <p:spTgt spid="34"/>
                                            </p:tgtEl>
                                            <p:attrNameLst>
                                              <p:attrName>ppt_h</p:attrName>
                                            </p:attrNameLst>
                                          </p:cBhvr>
                                          <p:tavLst>
                                            <p:tav tm="0">
                                              <p:val>
                                                <p:fltVal val="0"/>
                                              </p:val>
                                            </p:tav>
                                            <p:tav tm="100000">
                                              <p:val>
                                                <p:strVal val="#ppt_h"/>
                                              </p:val>
                                            </p:tav>
                                          </p:tavLst>
                                        </p:anim>
                                        <p:animEffect transition="in" filter="fade">
                                          <p:cBhvr>
                                            <p:cTn id="118" dur="500"/>
                                            <p:tgtEl>
                                              <p:spTgt spid="34"/>
                                            </p:tgtEl>
                                          </p:cBhvr>
                                        </p:animEffect>
                                      </p:childTnLst>
                                    </p:cTn>
                                  </p:par>
                                  <p:par>
                                    <p:cTn id="119" presetID="53" presetClass="entr" presetSubtype="16" fill="hold" grpId="0" nodeType="withEffect">
                                      <p:stCondLst>
                                        <p:cond delay="200"/>
                                      </p:stCondLst>
                                      <p:childTnLst>
                                        <p:set>
                                          <p:cBhvr>
                                            <p:cTn id="120" dur="1" fill="hold">
                                              <p:stCondLst>
                                                <p:cond delay="0"/>
                                              </p:stCondLst>
                                            </p:cTn>
                                            <p:tgtEl>
                                              <p:spTgt spid="35"/>
                                            </p:tgtEl>
                                            <p:attrNameLst>
                                              <p:attrName>style.visibility</p:attrName>
                                            </p:attrNameLst>
                                          </p:cBhvr>
                                          <p:to>
                                            <p:strVal val="visible"/>
                                          </p:to>
                                        </p:set>
                                        <p:anim calcmode="lin" valueType="num">
                                          <p:cBhvr>
                                            <p:cTn id="121" dur="500" fill="hold"/>
                                            <p:tgtEl>
                                              <p:spTgt spid="35"/>
                                            </p:tgtEl>
                                            <p:attrNameLst>
                                              <p:attrName>ppt_w</p:attrName>
                                            </p:attrNameLst>
                                          </p:cBhvr>
                                          <p:tavLst>
                                            <p:tav tm="0">
                                              <p:val>
                                                <p:fltVal val="0"/>
                                              </p:val>
                                            </p:tav>
                                            <p:tav tm="100000">
                                              <p:val>
                                                <p:strVal val="#ppt_w"/>
                                              </p:val>
                                            </p:tav>
                                          </p:tavLst>
                                        </p:anim>
                                        <p:anim calcmode="lin" valueType="num">
                                          <p:cBhvr>
                                            <p:cTn id="122" dur="500" fill="hold"/>
                                            <p:tgtEl>
                                              <p:spTgt spid="35"/>
                                            </p:tgtEl>
                                            <p:attrNameLst>
                                              <p:attrName>ppt_h</p:attrName>
                                            </p:attrNameLst>
                                          </p:cBhvr>
                                          <p:tavLst>
                                            <p:tav tm="0">
                                              <p:val>
                                                <p:fltVal val="0"/>
                                              </p:val>
                                            </p:tav>
                                            <p:tav tm="100000">
                                              <p:val>
                                                <p:strVal val="#ppt_h"/>
                                              </p:val>
                                            </p:tav>
                                          </p:tavLst>
                                        </p:anim>
                                        <p:animEffect transition="in" filter="fade">
                                          <p:cBhvr>
                                            <p:cTn id="123" dur="500"/>
                                            <p:tgtEl>
                                              <p:spTgt spid="35"/>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36"/>
                                            </p:tgtEl>
                                            <p:attrNameLst>
                                              <p:attrName>style.visibility</p:attrName>
                                            </p:attrNameLst>
                                          </p:cBhvr>
                                          <p:to>
                                            <p:strVal val="visible"/>
                                          </p:to>
                                        </p:set>
                                        <p:anim calcmode="lin" valueType="num">
                                          <p:cBhvr>
                                            <p:cTn id="126" dur="500" fill="hold"/>
                                            <p:tgtEl>
                                              <p:spTgt spid="36"/>
                                            </p:tgtEl>
                                            <p:attrNameLst>
                                              <p:attrName>ppt_w</p:attrName>
                                            </p:attrNameLst>
                                          </p:cBhvr>
                                          <p:tavLst>
                                            <p:tav tm="0">
                                              <p:val>
                                                <p:fltVal val="0"/>
                                              </p:val>
                                            </p:tav>
                                            <p:tav tm="100000">
                                              <p:val>
                                                <p:strVal val="#ppt_w"/>
                                              </p:val>
                                            </p:tav>
                                          </p:tavLst>
                                        </p:anim>
                                        <p:anim calcmode="lin" valueType="num">
                                          <p:cBhvr>
                                            <p:cTn id="127" dur="500" fill="hold"/>
                                            <p:tgtEl>
                                              <p:spTgt spid="36"/>
                                            </p:tgtEl>
                                            <p:attrNameLst>
                                              <p:attrName>ppt_h</p:attrName>
                                            </p:attrNameLst>
                                          </p:cBhvr>
                                          <p:tavLst>
                                            <p:tav tm="0">
                                              <p:val>
                                                <p:fltVal val="0"/>
                                              </p:val>
                                            </p:tav>
                                            <p:tav tm="100000">
                                              <p:val>
                                                <p:strVal val="#ppt_h"/>
                                              </p:val>
                                            </p:tav>
                                          </p:tavLst>
                                        </p:anim>
                                        <p:animEffect transition="in" filter="fade">
                                          <p:cBhvr>
                                            <p:cTn id="128" dur="500"/>
                                            <p:tgtEl>
                                              <p:spTgt spid="36"/>
                                            </p:tgtEl>
                                          </p:cBhvr>
                                        </p:animEffect>
                                      </p:childTnLst>
                                    </p:cTn>
                                  </p:par>
                                  <p:par>
                                    <p:cTn id="129" presetID="53" presetClass="entr" presetSubtype="16" fill="hold" grpId="0" nodeType="withEffect">
                                      <p:stCondLst>
                                        <p:cond delay="400"/>
                                      </p:stCondLst>
                                      <p:childTnLst>
                                        <p:set>
                                          <p:cBhvr>
                                            <p:cTn id="130" dur="1" fill="hold">
                                              <p:stCondLst>
                                                <p:cond delay="0"/>
                                              </p:stCondLst>
                                            </p:cTn>
                                            <p:tgtEl>
                                              <p:spTgt spid="37"/>
                                            </p:tgtEl>
                                            <p:attrNameLst>
                                              <p:attrName>style.visibility</p:attrName>
                                            </p:attrNameLst>
                                          </p:cBhvr>
                                          <p:to>
                                            <p:strVal val="visible"/>
                                          </p:to>
                                        </p:set>
                                        <p:anim calcmode="lin" valueType="num">
                                          <p:cBhvr>
                                            <p:cTn id="131" dur="500" fill="hold"/>
                                            <p:tgtEl>
                                              <p:spTgt spid="37"/>
                                            </p:tgtEl>
                                            <p:attrNameLst>
                                              <p:attrName>ppt_w</p:attrName>
                                            </p:attrNameLst>
                                          </p:cBhvr>
                                          <p:tavLst>
                                            <p:tav tm="0">
                                              <p:val>
                                                <p:fltVal val="0"/>
                                              </p:val>
                                            </p:tav>
                                            <p:tav tm="100000">
                                              <p:val>
                                                <p:strVal val="#ppt_w"/>
                                              </p:val>
                                            </p:tav>
                                          </p:tavLst>
                                        </p:anim>
                                        <p:anim calcmode="lin" valueType="num">
                                          <p:cBhvr>
                                            <p:cTn id="132" dur="500" fill="hold"/>
                                            <p:tgtEl>
                                              <p:spTgt spid="37"/>
                                            </p:tgtEl>
                                            <p:attrNameLst>
                                              <p:attrName>ppt_h</p:attrName>
                                            </p:attrNameLst>
                                          </p:cBhvr>
                                          <p:tavLst>
                                            <p:tav tm="0">
                                              <p:val>
                                                <p:fltVal val="0"/>
                                              </p:val>
                                            </p:tav>
                                            <p:tav tm="100000">
                                              <p:val>
                                                <p:strVal val="#ppt_h"/>
                                              </p:val>
                                            </p:tav>
                                          </p:tavLst>
                                        </p:anim>
                                        <p:animEffect transition="in" filter="fade">
                                          <p:cBhvr>
                                            <p:cTn id="133" dur="500"/>
                                            <p:tgtEl>
                                              <p:spTgt spid="37"/>
                                            </p:tgtEl>
                                          </p:cBhvr>
                                        </p:animEffect>
                                      </p:childTnLst>
                                    </p:cTn>
                                  </p:par>
                                  <p:par>
                                    <p:cTn id="134" presetID="53" presetClass="entr" presetSubtype="16" fill="hold" grpId="0" nodeType="withEffect">
                                      <p:stCondLst>
                                        <p:cond delay="200"/>
                                      </p:stCondLst>
                                      <p:childTnLst>
                                        <p:set>
                                          <p:cBhvr>
                                            <p:cTn id="135" dur="1" fill="hold">
                                              <p:stCondLst>
                                                <p:cond delay="0"/>
                                              </p:stCondLst>
                                            </p:cTn>
                                            <p:tgtEl>
                                              <p:spTgt spid="38"/>
                                            </p:tgtEl>
                                            <p:attrNameLst>
                                              <p:attrName>style.visibility</p:attrName>
                                            </p:attrNameLst>
                                          </p:cBhvr>
                                          <p:to>
                                            <p:strVal val="visible"/>
                                          </p:to>
                                        </p:set>
                                        <p:anim calcmode="lin" valueType="num">
                                          <p:cBhvr>
                                            <p:cTn id="136" dur="500" fill="hold"/>
                                            <p:tgtEl>
                                              <p:spTgt spid="38"/>
                                            </p:tgtEl>
                                            <p:attrNameLst>
                                              <p:attrName>ppt_w</p:attrName>
                                            </p:attrNameLst>
                                          </p:cBhvr>
                                          <p:tavLst>
                                            <p:tav tm="0">
                                              <p:val>
                                                <p:fltVal val="0"/>
                                              </p:val>
                                            </p:tav>
                                            <p:tav tm="100000">
                                              <p:val>
                                                <p:strVal val="#ppt_w"/>
                                              </p:val>
                                            </p:tav>
                                          </p:tavLst>
                                        </p:anim>
                                        <p:anim calcmode="lin" valueType="num">
                                          <p:cBhvr>
                                            <p:cTn id="137" dur="500" fill="hold"/>
                                            <p:tgtEl>
                                              <p:spTgt spid="38"/>
                                            </p:tgtEl>
                                            <p:attrNameLst>
                                              <p:attrName>ppt_h</p:attrName>
                                            </p:attrNameLst>
                                          </p:cBhvr>
                                          <p:tavLst>
                                            <p:tav tm="0">
                                              <p:val>
                                                <p:fltVal val="0"/>
                                              </p:val>
                                            </p:tav>
                                            <p:tav tm="100000">
                                              <p:val>
                                                <p:strVal val="#ppt_h"/>
                                              </p:val>
                                            </p:tav>
                                          </p:tavLst>
                                        </p:anim>
                                        <p:animEffect transition="in" filter="fade">
                                          <p:cBhvr>
                                            <p:cTn id="138" dur="500"/>
                                            <p:tgtEl>
                                              <p:spTgt spid="38"/>
                                            </p:tgtEl>
                                          </p:cBhvr>
                                        </p:animEffect>
                                      </p:childTnLst>
                                    </p:cTn>
                                  </p:par>
                                  <p:par>
                                    <p:cTn id="139" presetID="53" presetClass="entr" presetSubtype="16" fill="hold" grpId="0" nodeType="withEffect">
                                      <p:stCondLst>
                                        <p:cond delay="200"/>
                                      </p:stCondLst>
                                      <p:childTnLst>
                                        <p:set>
                                          <p:cBhvr>
                                            <p:cTn id="140" dur="1" fill="hold">
                                              <p:stCondLst>
                                                <p:cond delay="0"/>
                                              </p:stCondLst>
                                            </p:cTn>
                                            <p:tgtEl>
                                              <p:spTgt spid="39"/>
                                            </p:tgtEl>
                                            <p:attrNameLst>
                                              <p:attrName>style.visibility</p:attrName>
                                            </p:attrNameLst>
                                          </p:cBhvr>
                                          <p:to>
                                            <p:strVal val="visible"/>
                                          </p:to>
                                        </p:set>
                                        <p:anim calcmode="lin" valueType="num">
                                          <p:cBhvr>
                                            <p:cTn id="141" dur="500" fill="hold"/>
                                            <p:tgtEl>
                                              <p:spTgt spid="39"/>
                                            </p:tgtEl>
                                            <p:attrNameLst>
                                              <p:attrName>ppt_w</p:attrName>
                                            </p:attrNameLst>
                                          </p:cBhvr>
                                          <p:tavLst>
                                            <p:tav tm="0">
                                              <p:val>
                                                <p:fltVal val="0"/>
                                              </p:val>
                                            </p:tav>
                                            <p:tav tm="100000">
                                              <p:val>
                                                <p:strVal val="#ppt_w"/>
                                              </p:val>
                                            </p:tav>
                                          </p:tavLst>
                                        </p:anim>
                                        <p:anim calcmode="lin" valueType="num">
                                          <p:cBhvr>
                                            <p:cTn id="142" dur="500" fill="hold"/>
                                            <p:tgtEl>
                                              <p:spTgt spid="39"/>
                                            </p:tgtEl>
                                            <p:attrNameLst>
                                              <p:attrName>ppt_h</p:attrName>
                                            </p:attrNameLst>
                                          </p:cBhvr>
                                          <p:tavLst>
                                            <p:tav tm="0">
                                              <p:val>
                                                <p:fltVal val="0"/>
                                              </p:val>
                                            </p:tav>
                                            <p:tav tm="100000">
                                              <p:val>
                                                <p:strVal val="#ppt_h"/>
                                              </p:val>
                                            </p:tav>
                                          </p:tavLst>
                                        </p:anim>
                                        <p:animEffect transition="in" filter="fade">
                                          <p:cBhvr>
                                            <p:cTn id="143" dur="500"/>
                                            <p:tgtEl>
                                              <p:spTgt spid="39"/>
                                            </p:tgtEl>
                                          </p:cBhvr>
                                        </p:animEffect>
                                      </p:childTnLst>
                                    </p:cTn>
                                  </p:par>
                                  <p:par>
                                    <p:cTn id="144" presetID="53" presetClass="entr" presetSubtype="16" fill="hold" grpId="0" nodeType="withEffect">
                                      <p:stCondLst>
                                        <p:cond delay="200"/>
                                      </p:stCondLst>
                                      <p:childTnLst>
                                        <p:set>
                                          <p:cBhvr>
                                            <p:cTn id="145" dur="1" fill="hold">
                                              <p:stCondLst>
                                                <p:cond delay="0"/>
                                              </p:stCondLst>
                                            </p:cTn>
                                            <p:tgtEl>
                                              <p:spTgt spid="40"/>
                                            </p:tgtEl>
                                            <p:attrNameLst>
                                              <p:attrName>style.visibility</p:attrName>
                                            </p:attrNameLst>
                                          </p:cBhvr>
                                          <p:to>
                                            <p:strVal val="visible"/>
                                          </p:to>
                                        </p:set>
                                        <p:anim calcmode="lin" valueType="num">
                                          <p:cBhvr>
                                            <p:cTn id="146" dur="500" fill="hold"/>
                                            <p:tgtEl>
                                              <p:spTgt spid="40"/>
                                            </p:tgtEl>
                                            <p:attrNameLst>
                                              <p:attrName>ppt_w</p:attrName>
                                            </p:attrNameLst>
                                          </p:cBhvr>
                                          <p:tavLst>
                                            <p:tav tm="0">
                                              <p:val>
                                                <p:fltVal val="0"/>
                                              </p:val>
                                            </p:tav>
                                            <p:tav tm="100000">
                                              <p:val>
                                                <p:strVal val="#ppt_w"/>
                                              </p:val>
                                            </p:tav>
                                          </p:tavLst>
                                        </p:anim>
                                        <p:anim calcmode="lin" valueType="num">
                                          <p:cBhvr>
                                            <p:cTn id="147" dur="500" fill="hold"/>
                                            <p:tgtEl>
                                              <p:spTgt spid="40"/>
                                            </p:tgtEl>
                                            <p:attrNameLst>
                                              <p:attrName>ppt_h</p:attrName>
                                            </p:attrNameLst>
                                          </p:cBhvr>
                                          <p:tavLst>
                                            <p:tav tm="0">
                                              <p:val>
                                                <p:fltVal val="0"/>
                                              </p:val>
                                            </p:tav>
                                            <p:tav tm="100000">
                                              <p:val>
                                                <p:strVal val="#ppt_h"/>
                                              </p:val>
                                            </p:tav>
                                          </p:tavLst>
                                        </p:anim>
                                        <p:animEffect transition="in" filter="fade">
                                          <p:cBhvr>
                                            <p:cTn id="148" dur="500"/>
                                            <p:tgtEl>
                                              <p:spTgt spid="40"/>
                                            </p:tgtEl>
                                          </p:cBhvr>
                                        </p:animEffect>
                                      </p:childTnLst>
                                    </p:cTn>
                                  </p:par>
                                </p:childTnLst>
                              </p:cTn>
                            </p:par>
                            <p:par>
                              <p:cTn id="149" fill="hold">
                                <p:stCondLst>
                                  <p:cond delay="4400"/>
                                </p:stCondLst>
                                <p:childTnLst>
                                  <p:par>
                                    <p:cTn id="150" presetID="16" presetClass="entr" presetSubtype="26" fill="hold" grpId="0" nodeType="afterEffect">
                                      <p:stCondLst>
                                        <p:cond delay="0"/>
                                      </p:stCondLst>
                                      <p:childTnLst>
                                        <p:set>
                                          <p:cBhvr>
                                            <p:cTn id="151" dur="1" fill="hold">
                                              <p:stCondLst>
                                                <p:cond delay="0"/>
                                              </p:stCondLst>
                                            </p:cTn>
                                            <p:tgtEl>
                                              <p:spTgt spid="42"/>
                                            </p:tgtEl>
                                            <p:attrNameLst>
                                              <p:attrName>style.visibility</p:attrName>
                                            </p:attrNameLst>
                                          </p:cBhvr>
                                          <p:to>
                                            <p:strVal val="visible"/>
                                          </p:to>
                                        </p:set>
                                        <p:animEffect transition="in" filter="barn(inHorizontal)">
                                          <p:cBhvr>
                                            <p:cTn id="152" dur="500"/>
                                            <p:tgtEl>
                                              <p:spTgt spid="42"/>
                                            </p:tgtEl>
                                          </p:cBhvr>
                                        </p:animEffect>
                                      </p:childTnLst>
                                    </p:cTn>
                                  </p:par>
                                  <p:par>
                                    <p:cTn id="153" presetID="16" presetClass="entr" presetSubtype="26" fill="hold" grpId="0" nodeType="withEffect">
                                      <p:stCondLst>
                                        <p:cond delay="0"/>
                                      </p:stCondLst>
                                      <p:childTnLst>
                                        <p:set>
                                          <p:cBhvr>
                                            <p:cTn id="154" dur="1" fill="hold">
                                              <p:stCondLst>
                                                <p:cond delay="0"/>
                                              </p:stCondLst>
                                            </p:cTn>
                                            <p:tgtEl>
                                              <p:spTgt spid="43"/>
                                            </p:tgtEl>
                                            <p:attrNameLst>
                                              <p:attrName>style.visibility</p:attrName>
                                            </p:attrNameLst>
                                          </p:cBhvr>
                                          <p:to>
                                            <p:strVal val="visible"/>
                                          </p:to>
                                        </p:set>
                                        <p:animEffect transition="in" filter="barn(inHorizontal)">
                                          <p:cBhvr>
                                            <p:cTn id="155" dur="500"/>
                                            <p:tgtEl>
                                              <p:spTgt spid="43"/>
                                            </p:tgtEl>
                                          </p:cBhvr>
                                        </p:animEffect>
                                      </p:childTnLst>
                                    </p:cTn>
                                  </p:par>
                                </p:childTnLst>
                              </p:cTn>
                            </p:par>
                            <p:par>
                              <p:cTn id="156" fill="hold">
                                <p:stCondLst>
                                  <p:cond delay="4900"/>
                                </p:stCondLst>
                                <p:childTnLst>
                                  <p:par>
                                    <p:cTn id="157" presetID="16" presetClass="entr" presetSubtype="21" fill="hold" grpId="0" nodeType="afterEffect">
                                      <p:stCondLst>
                                        <p:cond delay="0"/>
                                      </p:stCondLst>
                                      <p:childTnLst>
                                        <p:set>
                                          <p:cBhvr>
                                            <p:cTn id="158" dur="1" fill="hold">
                                              <p:stCondLst>
                                                <p:cond delay="0"/>
                                              </p:stCondLst>
                                            </p:cTn>
                                            <p:tgtEl>
                                              <p:spTgt spid="41"/>
                                            </p:tgtEl>
                                            <p:attrNameLst>
                                              <p:attrName>style.visibility</p:attrName>
                                            </p:attrNameLst>
                                          </p:cBhvr>
                                          <p:to>
                                            <p:strVal val="visible"/>
                                          </p:to>
                                        </p:set>
                                        <p:animEffect transition="in" filter="barn(inVertical)">
                                          <p:cBhvr>
                                            <p:cTn id="159" dur="500"/>
                                            <p:tgtEl>
                                              <p:spTgt spid="41"/>
                                            </p:tgtEl>
                                          </p:cBhvr>
                                        </p:animEffect>
                                      </p:childTnLst>
                                    </p:cTn>
                                  </p:par>
                                </p:childTnLst>
                              </p:cTn>
                            </p:par>
                            <p:par>
                              <p:cTn id="160" fill="hold">
                                <p:stCondLst>
                                  <p:cond delay="5400"/>
                                </p:stCondLst>
                                <p:childTnLst>
                                  <p:par>
                                    <p:cTn id="161" presetID="10" presetClass="entr" presetSubtype="0" fill="hold" grpId="0" nodeType="afterEffect">
                                      <p:stCondLst>
                                        <p:cond delay="0"/>
                                      </p:stCondLst>
                                      <p:childTnLst>
                                        <p:set>
                                          <p:cBhvr>
                                            <p:cTn id="162" dur="1" fill="hold">
                                              <p:stCondLst>
                                                <p:cond delay="0"/>
                                              </p:stCondLst>
                                            </p:cTn>
                                            <p:tgtEl>
                                              <p:spTgt spid="44"/>
                                            </p:tgtEl>
                                            <p:attrNameLst>
                                              <p:attrName>style.visibility</p:attrName>
                                            </p:attrNameLst>
                                          </p:cBhvr>
                                          <p:to>
                                            <p:strVal val="visible"/>
                                          </p:to>
                                        </p:set>
                                        <p:animEffect transition="in" filter="fade">
                                          <p:cBhvr>
                                            <p:cTn id="16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p:bldP spid="42" grpId="0" animBg="1"/>
          <p:bldP spid="43" grpId="0" animBg="1"/>
          <p:bldP spid="44"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54"/>
          <p:cNvSpPr/>
          <p:nvPr/>
        </p:nvSpPr>
        <p:spPr>
          <a:xfrm>
            <a:off x="2836047" y="1796260"/>
            <a:ext cx="3477652" cy="1802173"/>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 fmla="*/ 0 w 3487467"/>
              <a:gd name="connsiteY0" fmla="*/ 0 h 1719830"/>
              <a:gd name="connsiteX1" fmla="*/ 3439660 w 3487467"/>
              <a:gd name="connsiteY1" fmla="*/ 0 h 1719830"/>
              <a:gd name="connsiteX2" fmla="*/ 1719830 w 3487467"/>
              <a:gd name="connsiteY2" fmla="*/ 1719830 h 1719830"/>
              <a:gd name="connsiteX3" fmla="*/ 0 w 3487467"/>
              <a:gd name="connsiteY3" fmla="*/ 0 h 1719830"/>
              <a:gd name="connsiteX0" fmla="*/ 6132 w 3493599"/>
              <a:gd name="connsiteY0" fmla="*/ 130018 h 1849848"/>
              <a:gd name="connsiteX1" fmla="*/ 3445792 w 3493599"/>
              <a:gd name="connsiteY1" fmla="*/ 130018 h 1849848"/>
              <a:gd name="connsiteX2" fmla="*/ 1725962 w 3493599"/>
              <a:gd name="connsiteY2" fmla="*/ 1849848 h 1849848"/>
              <a:gd name="connsiteX3" fmla="*/ 6132 w 3493599"/>
              <a:gd name="connsiteY3" fmla="*/ 130018 h 1849848"/>
              <a:gd name="connsiteX0" fmla="*/ 6132 w 3493599"/>
              <a:gd name="connsiteY0" fmla="*/ 35412 h 1755242"/>
              <a:gd name="connsiteX1" fmla="*/ 3445792 w 3493599"/>
              <a:gd name="connsiteY1" fmla="*/ 35412 h 1755242"/>
              <a:gd name="connsiteX2" fmla="*/ 1725962 w 3493599"/>
              <a:gd name="connsiteY2" fmla="*/ 1755242 h 1755242"/>
              <a:gd name="connsiteX3" fmla="*/ 6132 w 3493599"/>
              <a:gd name="connsiteY3" fmla="*/ 35412 h 1755242"/>
              <a:gd name="connsiteX0" fmla="*/ 4377 w 3488420"/>
              <a:gd name="connsiteY0" fmla="*/ 11795 h 1772900"/>
              <a:gd name="connsiteX1" fmla="*/ 3450912 w 3488420"/>
              <a:gd name="connsiteY1" fmla="*/ 53046 h 1772900"/>
              <a:gd name="connsiteX2" fmla="*/ 1731082 w 3488420"/>
              <a:gd name="connsiteY2" fmla="*/ 1772876 h 1772900"/>
              <a:gd name="connsiteX3" fmla="*/ 4377 w 3488420"/>
              <a:gd name="connsiteY3" fmla="*/ 11795 h 1772900"/>
              <a:gd name="connsiteX0" fmla="*/ 39013 w 3522446"/>
              <a:gd name="connsiteY0" fmla="*/ 134148 h 1909003"/>
              <a:gd name="connsiteX1" fmla="*/ 3485548 w 3522446"/>
              <a:gd name="connsiteY1" fmla="*/ 175399 h 1909003"/>
              <a:gd name="connsiteX2" fmla="*/ 1738217 w 3522446"/>
              <a:gd name="connsiteY2" fmla="*/ 1908979 h 1909003"/>
              <a:gd name="connsiteX3" fmla="*/ 39013 w 3522446"/>
              <a:gd name="connsiteY3" fmla="*/ 134148 h 1909003"/>
              <a:gd name="connsiteX0" fmla="*/ 55067 w 3553265"/>
              <a:gd name="connsiteY0" fmla="*/ 134148 h 1909002"/>
              <a:gd name="connsiteX1" fmla="*/ 3501602 w 3553265"/>
              <a:gd name="connsiteY1" fmla="*/ 175399 h 1909002"/>
              <a:gd name="connsiteX2" fmla="*/ 1754271 w 3553265"/>
              <a:gd name="connsiteY2" fmla="*/ 1908979 h 1909002"/>
              <a:gd name="connsiteX3" fmla="*/ 55067 w 3553265"/>
              <a:gd name="connsiteY3" fmla="*/ 134148 h 1909002"/>
              <a:gd name="connsiteX0" fmla="*/ 39426 w 3502160"/>
              <a:gd name="connsiteY0" fmla="*/ 134148 h 1909003"/>
              <a:gd name="connsiteX1" fmla="*/ 3465335 w 3502160"/>
              <a:gd name="connsiteY1" fmla="*/ 175399 h 1909003"/>
              <a:gd name="connsiteX2" fmla="*/ 1718004 w 3502160"/>
              <a:gd name="connsiteY2" fmla="*/ 1908979 h 1909003"/>
              <a:gd name="connsiteX3" fmla="*/ 39426 w 3502160"/>
              <a:gd name="connsiteY3" fmla="*/ 134148 h 1909003"/>
              <a:gd name="connsiteX0" fmla="*/ 8999 w 3471733"/>
              <a:gd name="connsiteY0" fmla="*/ 21578 h 1796433"/>
              <a:gd name="connsiteX1" fmla="*/ 3434908 w 3471733"/>
              <a:gd name="connsiteY1" fmla="*/ 62829 h 1796433"/>
              <a:gd name="connsiteX2" fmla="*/ 1687577 w 3471733"/>
              <a:gd name="connsiteY2" fmla="*/ 1796409 h 1796433"/>
              <a:gd name="connsiteX3" fmla="*/ 8999 w 3471733"/>
              <a:gd name="connsiteY3" fmla="*/ 21578 h 1796433"/>
              <a:gd name="connsiteX0" fmla="*/ 39425 w 3502159"/>
              <a:gd name="connsiteY0" fmla="*/ 135675 h 1931154"/>
              <a:gd name="connsiteX1" fmla="*/ 3465334 w 3502159"/>
              <a:gd name="connsiteY1" fmla="*/ 176926 h 1931154"/>
              <a:gd name="connsiteX2" fmla="*/ 1718003 w 3502159"/>
              <a:gd name="connsiteY2" fmla="*/ 1931131 h 1931154"/>
              <a:gd name="connsiteX3" fmla="*/ 39425 w 3502159"/>
              <a:gd name="connsiteY3" fmla="*/ 135675 h 1931154"/>
              <a:gd name="connsiteX0" fmla="*/ 7276 w 3470010"/>
              <a:gd name="connsiteY0" fmla="*/ 26065 h 1821544"/>
              <a:gd name="connsiteX1" fmla="*/ 3433185 w 3470010"/>
              <a:gd name="connsiteY1" fmla="*/ 67316 h 1821544"/>
              <a:gd name="connsiteX2" fmla="*/ 1685854 w 3470010"/>
              <a:gd name="connsiteY2" fmla="*/ 1821521 h 1821544"/>
              <a:gd name="connsiteX3" fmla="*/ 7276 w 3470010"/>
              <a:gd name="connsiteY3" fmla="*/ 26065 h 1821544"/>
              <a:gd name="connsiteX0" fmla="*/ 12669 w 3492943"/>
              <a:gd name="connsiteY0" fmla="*/ 26065 h 1822469"/>
              <a:gd name="connsiteX1" fmla="*/ 3438578 w 3492943"/>
              <a:gd name="connsiteY1" fmla="*/ 67316 h 1822469"/>
              <a:gd name="connsiteX2" fmla="*/ 1691247 w 3492943"/>
              <a:gd name="connsiteY2" fmla="*/ 1821521 h 1822469"/>
              <a:gd name="connsiteX3" fmla="*/ 12669 w 3492943"/>
              <a:gd name="connsiteY3" fmla="*/ 26065 h 1822469"/>
              <a:gd name="connsiteX0" fmla="*/ 48756 w 3529030"/>
              <a:gd name="connsiteY0" fmla="*/ 3139 h 1799516"/>
              <a:gd name="connsiteX1" fmla="*/ 3474665 w 3529030"/>
              <a:gd name="connsiteY1" fmla="*/ 44390 h 1799516"/>
              <a:gd name="connsiteX2" fmla="*/ 1727334 w 3529030"/>
              <a:gd name="connsiteY2" fmla="*/ 1798595 h 1799516"/>
              <a:gd name="connsiteX3" fmla="*/ 48756 w 3529030"/>
              <a:gd name="connsiteY3" fmla="*/ 3139 h 1799516"/>
              <a:gd name="connsiteX0" fmla="*/ 48756 w 3529030"/>
              <a:gd name="connsiteY0" fmla="*/ 5796 h 1802173"/>
              <a:gd name="connsiteX1" fmla="*/ 3474665 w 3529030"/>
              <a:gd name="connsiteY1" fmla="*/ 47047 h 1802173"/>
              <a:gd name="connsiteX2" fmla="*/ 1727334 w 3529030"/>
              <a:gd name="connsiteY2" fmla="*/ 1801252 h 1802173"/>
              <a:gd name="connsiteX3" fmla="*/ 48756 w 3529030"/>
              <a:gd name="connsiteY3" fmla="*/ 5796 h 1802173"/>
              <a:gd name="connsiteX0" fmla="*/ 48756 w 3477652"/>
              <a:gd name="connsiteY0" fmla="*/ 5796 h 1802173"/>
              <a:gd name="connsiteX1" fmla="*/ 3474665 w 3477652"/>
              <a:gd name="connsiteY1" fmla="*/ 47047 h 1802173"/>
              <a:gd name="connsiteX2" fmla="*/ 1727334 w 3477652"/>
              <a:gd name="connsiteY2" fmla="*/ 1801252 h 1802173"/>
              <a:gd name="connsiteX3" fmla="*/ 48756 w 3477652"/>
              <a:gd name="connsiteY3" fmla="*/ 5796 h 1802173"/>
            </a:gdLst>
            <a:ahLst/>
            <a:cxnLst>
              <a:cxn ang="0">
                <a:pos x="connsiteX0" y="connsiteY0"/>
              </a:cxn>
              <a:cxn ang="0">
                <a:pos x="connsiteX1" y="connsiteY1"/>
              </a:cxn>
              <a:cxn ang="0">
                <a:pos x="connsiteX2" y="connsiteY2"/>
              </a:cxn>
              <a:cxn ang="0">
                <a:pos x="connsiteX3" y="connsiteY3"/>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 name="TextBox 3"/>
          <p:cNvSpPr txBox="1"/>
          <p:nvPr/>
        </p:nvSpPr>
        <p:spPr>
          <a:xfrm>
            <a:off x="1591071" y="1615992"/>
            <a:ext cx="723276"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方向一</a:t>
            </a:r>
            <a:endParaRPr kumimoji="0" lang="zh-CN" altLang="en-US" sz="14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cxnSp>
        <p:nvCxnSpPr>
          <p:cNvPr id="5" name="直接连接符 4"/>
          <p:cNvCxnSpPr/>
          <p:nvPr/>
        </p:nvCxnSpPr>
        <p:spPr>
          <a:xfrm flipV="1">
            <a:off x="2639023" y="1792279"/>
            <a:ext cx="1913927" cy="2123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3053802" y="1792279"/>
            <a:ext cx="1499148" cy="1054342"/>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3926638" y="1792280"/>
            <a:ext cx="626312" cy="1779464"/>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flipV="1">
            <a:off x="4552951" y="1792280"/>
            <a:ext cx="670571" cy="1717151"/>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4552950" y="1792279"/>
            <a:ext cx="1465240" cy="1054342"/>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552950" y="1792278"/>
            <a:ext cx="1861284" cy="13806"/>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2854407" y="2448805"/>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12" name="椭圆 11"/>
          <p:cNvSpPr/>
          <p:nvPr/>
        </p:nvSpPr>
        <p:spPr>
          <a:xfrm>
            <a:off x="3635896" y="3179365"/>
            <a:ext cx="660132" cy="660132"/>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13" name="椭圆 12"/>
          <p:cNvSpPr/>
          <p:nvPr/>
        </p:nvSpPr>
        <p:spPr>
          <a:xfrm>
            <a:off x="4888236" y="3145626"/>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14" name="椭圆 13"/>
          <p:cNvSpPr/>
          <p:nvPr/>
        </p:nvSpPr>
        <p:spPr>
          <a:xfrm>
            <a:off x="5641678" y="2351946"/>
            <a:ext cx="660132" cy="660132"/>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15" name="椭圆 14"/>
          <p:cNvSpPr/>
          <p:nvPr/>
        </p:nvSpPr>
        <p:spPr>
          <a:xfrm>
            <a:off x="5940152" y="1484231"/>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16" name="椭圆 15"/>
          <p:cNvSpPr/>
          <p:nvPr/>
        </p:nvSpPr>
        <p:spPr>
          <a:xfrm>
            <a:off x="2573690" y="1472828"/>
            <a:ext cx="660132" cy="660132"/>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17" name="TextBox 16"/>
          <p:cNvSpPr txBox="1"/>
          <p:nvPr/>
        </p:nvSpPr>
        <p:spPr>
          <a:xfrm>
            <a:off x="35496" y="1895281"/>
            <a:ext cx="2556284" cy="532453"/>
          </a:xfrm>
          <a:prstGeom prst="rect">
            <a:avLst/>
          </a:prstGeom>
          <a:noFill/>
        </p:spPr>
        <p:txBody>
          <a:bodyPr wrap="square" rtlCol="0">
            <a:spAutoFit/>
          </a:bodyPr>
          <a:lstStyle/>
          <a:p>
            <a:pPr marL="0" marR="0" lvl="0" indent="0" algn="r"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点击</a:t>
            </a: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输入简要文字内容，文字内容需概括精炼，不用多余的文字</a:t>
            </a:r>
            <a:r>
              <a:rPr kumimoji="0" lang="zh-CN" altLang="en-US" sz="11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修饰</a:t>
            </a: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a:t>
            </a:r>
          </a:p>
        </p:txBody>
      </p:sp>
      <p:sp>
        <p:nvSpPr>
          <p:cNvPr id="18" name="TextBox 17"/>
          <p:cNvSpPr txBox="1"/>
          <p:nvPr/>
        </p:nvSpPr>
        <p:spPr>
          <a:xfrm>
            <a:off x="2095128" y="2768120"/>
            <a:ext cx="723275"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方向二</a:t>
            </a:r>
          </a:p>
        </p:txBody>
      </p:sp>
      <p:sp>
        <p:nvSpPr>
          <p:cNvPr id="19" name="TextBox 18"/>
          <p:cNvSpPr txBox="1"/>
          <p:nvPr/>
        </p:nvSpPr>
        <p:spPr>
          <a:xfrm>
            <a:off x="539552" y="3047409"/>
            <a:ext cx="2556284" cy="532453"/>
          </a:xfrm>
          <a:prstGeom prst="rect">
            <a:avLst/>
          </a:prstGeom>
          <a:noFill/>
        </p:spPr>
        <p:txBody>
          <a:bodyPr wrap="square" rtlCol="0">
            <a:spAutoFit/>
          </a:bodyPr>
          <a:lstStyle/>
          <a:p>
            <a:pPr marL="0" marR="0" lvl="0" indent="0" algn="r"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点击</a:t>
            </a: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输入简要文字内容，文字内容需概括精炼，不用多余的文字</a:t>
            </a:r>
            <a:r>
              <a:rPr kumimoji="0" lang="zh-CN" altLang="en-US" sz="11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修饰</a:t>
            </a: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a:t>
            </a:r>
          </a:p>
        </p:txBody>
      </p:sp>
      <p:sp>
        <p:nvSpPr>
          <p:cNvPr id="20" name="TextBox 19"/>
          <p:cNvSpPr txBox="1"/>
          <p:nvPr/>
        </p:nvSpPr>
        <p:spPr>
          <a:xfrm>
            <a:off x="3007884" y="3704224"/>
            <a:ext cx="723275"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方向三</a:t>
            </a:r>
          </a:p>
        </p:txBody>
      </p:sp>
      <p:sp>
        <p:nvSpPr>
          <p:cNvPr id="21" name="TextBox 20"/>
          <p:cNvSpPr txBox="1"/>
          <p:nvPr/>
        </p:nvSpPr>
        <p:spPr>
          <a:xfrm>
            <a:off x="1452308" y="3983513"/>
            <a:ext cx="2556284" cy="532453"/>
          </a:xfrm>
          <a:prstGeom prst="rect">
            <a:avLst/>
          </a:prstGeom>
          <a:noFill/>
        </p:spPr>
        <p:txBody>
          <a:bodyPr wrap="square" rtlCol="0">
            <a:spAutoFit/>
          </a:bodyPr>
          <a:lstStyle/>
          <a:p>
            <a:pPr marL="0" marR="0" lvl="0" indent="0" algn="r"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点击</a:t>
            </a: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输入简要文字内容，文字内容需概括精炼，不用多余的文字</a:t>
            </a:r>
            <a:r>
              <a:rPr kumimoji="0" lang="zh-CN" altLang="en-US" sz="11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修饰</a:t>
            </a: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a:t>
            </a:r>
          </a:p>
        </p:txBody>
      </p:sp>
      <p:sp>
        <p:nvSpPr>
          <p:cNvPr id="22" name="TextBox 21"/>
          <p:cNvSpPr txBox="1"/>
          <p:nvPr/>
        </p:nvSpPr>
        <p:spPr>
          <a:xfrm>
            <a:off x="5436096" y="3723878"/>
            <a:ext cx="7232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方向四</a:t>
            </a:r>
          </a:p>
        </p:txBody>
      </p:sp>
      <p:sp>
        <p:nvSpPr>
          <p:cNvPr id="23" name="TextBox 22"/>
          <p:cNvSpPr txBox="1"/>
          <p:nvPr/>
        </p:nvSpPr>
        <p:spPr>
          <a:xfrm>
            <a:off x="5184068" y="4003792"/>
            <a:ext cx="2556284" cy="511037"/>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点击</a:t>
            </a: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输入简要文字内容，文字内容需概括精炼，不用多余的文字</a:t>
            </a:r>
            <a:r>
              <a:rPr kumimoji="0" lang="zh-CN" altLang="en-US" sz="11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修饰</a:t>
            </a: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a:t>
            </a:r>
          </a:p>
        </p:txBody>
      </p:sp>
      <p:sp>
        <p:nvSpPr>
          <p:cNvPr id="24" name="TextBox 23"/>
          <p:cNvSpPr txBox="1"/>
          <p:nvPr/>
        </p:nvSpPr>
        <p:spPr>
          <a:xfrm>
            <a:off x="6264188" y="2788911"/>
            <a:ext cx="7232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方向五</a:t>
            </a:r>
          </a:p>
        </p:txBody>
      </p:sp>
      <p:sp>
        <p:nvSpPr>
          <p:cNvPr id="25" name="TextBox 24"/>
          <p:cNvSpPr txBox="1"/>
          <p:nvPr/>
        </p:nvSpPr>
        <p:spPr>
          <a:xfrm>
            <a:off x="6012160" y="3068825"/>
            <a:ext cx="2556284" cy="511037"/>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点击</a:t>
            </a: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输入简要文字内容，文字内容需概括精炼，不用多余的文字</a:t>
            </a:r>
            <a:r>
              <a:rPr kumimoji="0" lang="zh-CN" altLang="en-US" sz="11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修饰</a:t>
            </a: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a:t>
            </a:r>
          </a:p>
        </p:txBody>
      </p:sp>
      <p:sp>
        <p:nvSpPr>
          <p:cNvPr id="26" name="TextBox 25"/>
          <p:cNvSpPr txBox="1"/>
          <p:nvPr/>
        </p:nvSpPr>
        <p:spPr>
          <a:xfrm>
            <a:off x="6732240" y="1765661"/>
            <a:ext cx="7232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方向六</a:t>
            </a:r>
          </a:p>
        </p:txBody>
      </p:sp>
      <p:sp>
        <p:nvSpPr>
          <p:cNvPr id="27" name="TextBox 26"/>
          <p:cNvSpPr txBox="1"/>
          <p:nvPr/>
        </p:nvSpPr>
        <p:spPr>
          <a:xfrm>
            <a:off x="6480212" y="2045575"/>
            <a:ext cx="2556284" cy="511037"/>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点击</a:t>
            </a: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输入简要文字内容，文字内容需概括精炼，不用多余的文字</a:t>
            </a:r>
            <a:r>
              <a:rPr kumimoji="0" lang="zh-CN" altLang="en-US" sz="11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修饰</a:t>
            </a: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a:t>
            </a:r>
          </a:p>
        </p:txBody>
      </p:sp>
      <p:grpSp>
        <p:nvGrpSpPr>
          <p:cNvPr id="28" name="组合 27"/>
          <p:cNvGrpSpPr/>
          <p:nvPr/>
        </p:nvGrpSpPr>
        <p:grpSpPr>
          <a:xfrm>
            <a:off x="3851771" y="1091099"/>
            <a:ext cx="1402358" cy="1402358"/>
            <a:chOff x="3851771" y="1163107"/>
            <a:chExt cx="1402358" cy="1402358"/>
          </a:xfrm>
        </p:grpSpPr>
        <p:grpSp>
          <p:nvGrpSpPr>
            <p:cNvPr id="29" name="组合 28"/>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32" name="椭圆 3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30" name="TextBox 29"/>
            <p:cNvSpPr txBox="1"/>
            <p:nvPr/>
          </p:nvSpPr>
          <p:spPr>
            <a:xfrm>
              <a:off x="4306155" y="1616482"/>
              <a:ext cx="543739"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努力</a:t>
              </a:r>
              <a:endParaRPr kumimoji="0" lang="en-US" altLang="zh-CN" sz="1400"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方向</a:t>
              </a: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sp>
        <p:nvSpPr>
          <p:cNvPr id="33" name="TextBox 32"/>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Calibri" pitchFamily="34" charset="0"/>
                <a:ea typeface="宋体" charset="-122"/>
                <a:cs typeface="+mn-cs"/>
              </a:rPr>
              <a:t> </a:t>
            </a: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xmlns="" val="322324192"/>
      </p:ext>
    </p:extLst>
  </p:cSld>
  <p:clrMapOvr>
    <a:masterClrMapping/>
  </p:clrMapOvr>
  <p:transition spd="med" advClick="0" advTm="0">
    <p:pull/>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44000">
                                          <p:cBhvr additive="base">
                                            <p:cTn id="7" dur="500" fill="hold"/>
                                            <p:tgtEl>
                                              <p:spTgt spid="28"/>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par>
                                    <p:cTn id="13" presetID="18" presetClass="entr" presetSubtype="1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trips(downLeft)">
                                          <p:cBhvr>
                                            <p:cTn id="15" dur="500"/>
                                            <p:tgtEl>
                                              <p:spTgt spid="6"/>
                                            </p:tgtEl>
                                          </p:cBhvr>
                                        </p:animEffect>
                                      </p:childTnLst>
                                    </p:cTn>
                                  </p:par>
                                  <p:par>
                                    <p:cTn id="16" presetID="18" presetClass="entr" presetSubtype="12"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strips(downLeft)">
                                          <p:cBhvr>
                                            <p:cTn id="18" dur="500"/>
                                            <p:tgtEl>
                                              <p:spTgt spid="7"/>
                                            </p:tgtEl>
                                          </p:cBhvr>
                                        </p:animEffect>
                                      </p:childTnLst>
                                    </p:cTn>
                                  </p:par>
                                  <p:par>
                                    <p:cTn id="19" presetID="18" presetClass="entr" presetSubtype="6"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downRight)">
                                          <p:cBhvr>
                                            <p:cTn id="21" dur="500"/>
                                            <p:tgtEl>
                                              <p:spTgt spid="8"/>
                                            </p:tgtEl>
                                          </p:cBhvr>
                                        </p:animEffect>
                                      </p:childTnLst>
                                    </p:cTn>
                                  </p:par>
                                  <p:par>
                                    <p:cTn id="22" presetID="18" presetClass="entr" presetSubtype="6"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strips(downRight)">
                                          <p:cBhvr>
                                            <p:cTn id="24" dur="500"/>
                                            <p:tgtEl>
                                              <p:spTgt spid="9"/>
                                            </p:tgtEl>
                                          </p:cBhvr>
                                        </p:animEffect>
                                      </p:childTnLst>
                                    </p:cTn>
                                  </p:par>
                                  <p:par>
                                    <p:cTn id="25" presetID="18" presetClass="entr" presetSubtype="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Right)">
                                          <p:cBhvr>
                                            <p:cTn id="27" dur="500"/>
                                            <p:tgtEl>
                                              <p:spTgt spid="10"/>
                                            </p:tgtEl>
                                          </p:cBhvr>
                                        </p:animEffect>
                                      </p:childTnLst>
                                    </p:cTn>
                                  </p:par>
                                </p:childTnLst>
                              </p:cTn>
                            </p:par>
                            <p:par>
                              <p:cTn id="28" fill="hold">
                                <p:stCondLst>
                                  <p:cond delay="1000"/>
                                </p:stCondLst>
                                <p:childTnLst>
                                  <p:par>
                                    <p:cTn id="29" presetID="2" presetClass="entr" presetSubtype="4" accel="55000" fill="hold" grpId="0" nodeType="afterEffect" p14:presetBounceEnd="58000">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14:bounceEnd="58000">
                                          <p:cBhvr additive="base">
                                            <p:cTn id="31" dur="1500" fill="hold"/>
                                            <p:tgtEl>
                                              <p:spTgt spid="16"/>
                                            </p:tgtEl>
                                            <p:attrNameLst>
                                              <p:attrName>ppt_x</p:attrName>
                                            </p:attrNameLst>
                                          </p:cBhvr>
                                          <p:tavLst>
                                            <p:tav tm="0">
                                              <p:val>
                                                <p:strVal val="#ppt_x"/>
                                              </p:val>
                                            </p:tav>
                                            <p:tav tm="100000">
                                              <p:val>
                                                <p:strVal val="#ppt_x"/>
                                              </p:val>
                                            </p:tav>
                                          </p:tavLst>
                                        </p:anim>
                                        <p:anim calcmode="lin" valueType="num" p14:bounceEnd="58000">
                                          <p:cBhvr additive="base">
                                            <p:cTn id="32" dur="15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accel="55000" fill="hold" grpId="0" nodeType="withEffect" p14:presetBounceEnd="58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8000">
                                          <p:cBhvr additive="base">
                                            <p:cTn id="35" dur="1500" fill="hold"/>
                                            <p:tgtEl>
                                              <p:spTgt spid="11"/>
                                            </p:tgtEl>
                                            <p:attrNameLst>
                                              <p:attrName>ppt_x</p:attrName>
                                            </p:attrNameLst>
                                          </p:cBhvr>
                                          <p:tavLst>
                                            <p:tav tm="0">
                                              <p:val>
                                                <p:strVal val="#ppt_x"/>
                                              </p:val>
                                            </p:tav>
                                            <p:tav tm="100000">
                                              <p:val>
                                                <p:strVal val="#ppt_x"/>
                                              </p:val>
                                            </p:tav>
                                          </p:tavLst>
                                        </p:anim>
                                        <p:anim calcmode="lin" valueType="num" p14:bounceEnd="58000">
                                          <p:cBhvr additive="base">
                                            <p:cTn id="36" dur="15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14:presetBounceEnd="58000">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14:bounceEnd="58000">
                                          <p:cBhvr additive="base">
                                            <p:cTn id="39" dur="1500" fill="hold"/>
                                            <p:tgtEl>
                                              <p:spTgt spid="12"/>
                                            </p:tgtEl>
                                            <p:attrNameLst>
                                              <p:attrName>ppt_x</p:attrName>
                                            </p:attrNameLst>
                                          </p:cBhvr>
                                          <p:tavLst>
                                            <p:tav tm="0">
                                              <p:val>
                                                <p:strVal val="#ppt_x"/>
                                              </p:val>
                                            </p:tav>
                                            <p:tav tm="100000">
                                              <p:val>
                                                <p:strVal val="#ppt_x"/>
                                              </p:val>
                                            </p:tav>
                                          </p:tavLst>
                                        </p:anim>
                                        <p:anim calcmode="lin" valueType="num" p14:bounceEnd="58000">
                                          <p:cBhvr additive="base">
                                            <p:cTn id="40" dur="150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14:presetBounceEnd="58000">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14:bounceEnd="58000">
                                          <p:cBhvr additive="base">
                                            <p:cTn id="43" dur="1500" fill="hold"/>
                                            <p:tgtEl>
                                              <p:spTgt spid="13"/>
                                            </p:tgtEl>
                                            <p:attrNameLst>
                                              <p:attrName>ppt_x</p:attrName>
                                            </p:attrNameLst>
                                          </p:cBhvr>
                                          <p:tavLst>
                                            <p:tav tm="0">
                                              <p:val>
                                                <p:strVal val="#ppt_x"/>
                                              </p:val>
                                            </p:tav>
                                            <p:tav tm="100000">
                                              <p:val>
                                                <p:strVal val="#ppt_x"/>
                                              </p:val>
                                            </p:tav>
                                          </p:tavLst>
                                        </p:anim>
                                        <p:anim calcmode="lin" valueType="num" p14:bounceEnd="58000">
                                          <p:cBhvr additive="base">
                                            <p:cTn id="44" dur="1500" fill="hold"/>
                                            <p:tgtEl>
                                              <p:spTgt spid="13"/>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14:presetBounceEnd="58000">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14:bounceEnd="58000">
                                          <p:cBhvr additive="base">
                                            <p:cTn id="47" dur="1500" fill="hold"/>
                                            <p:tgtEl>
                                              <p:spTgt spid="14"/>
                                            </p:tgtEl>
                                            <p:attrNameLst>
                                              <p:attrName>ppt_x</p:attrName>
                                            </p:attrNameLst>
                                          </p:cBhvr>
                                          <p:tavLst>
                                            <p:tav tm="0">
                                              <p:val>
                                                <p:strVal val="#ppt_x"/>
                                              </p:val>
                                            </p:tav>
                                            <p:tav tm="100000">
                                              <p:val>
                                                <p:strVal val="#ppt_x"/>
                                              </p:val>
                                            </p:tav>
                                          </p:tavLst>
                                        </p:anim>
                                        <p:anim calcmode="lin" valueType="num" p14:bounceEnd="58000">
                                          <p:cBhvr additive="base">
                                            <p:cTn id="48" dur="1500" fill="hold"/>
                                            <p:tgtEl>
                                              <p:spTgt spid="14"/>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14:presetBounceEnd="58000">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14:bounceEnd="58000">
                                          <p:cBhvr additive="base">
                                            <p:cTn id="51" dur="1500" fill="hold"/>
                                            <p:tgtEl>
                                              <p:spTgt spid="15"/>
                                            </p:tgtEl>
                                            <p:attrNameLst>
                                              <p:attrName>ppt_x</p:attrName>
                                            </p:attrNameLst>
                                          </p:cBhvr>
                                          <p:tavLst>
                                            <p:tav tm="0">
                                              <p:val>
                                                <p:strVal val="#ppt_x"/>
                                              </p:val>
                                            </p:tav>
                                            <p:tav tm="100000">
                                              <p:val>
                                                <p:strVal val="#ppt_x"/>
                                              </p:val>
                                            </p:tav>
                                          </p:tavLst>
                                        </p:anim>
                                        <p:anim calcmode="lin" valueType="num" p14:bounceEnd="58000">
                                          <p:cBhvr additive="base">
                                            <p:cTn id="52" dur="1500" fill="hold"/>
                                            <p:tgtEl>
                                              <p:spTgt spid="15"/>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12" presetClass="entr" presetSubtype="2"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500"/>
                                            <p:tgtEl>
                                              <p:spTgt spid="4"/>
                                            </p:tgtEl>
                                            <p:attrNameLst>
                                              <p:attrName>ppt_x</p:attrName>
                                            </p:attrNameLst>
                                          </p:cBhvr>
                                          <p:tavLst>
                                            <p:tav tm="0">
                                              <p:val>
                                                <p:strVal val="#ppt_x+#ppt_w*1.125000"/>
                                              </p:val>
                                            </p:tav>
                                            <p:tav tm="100000">
                                              <p:val>
                                                <p:strVal val="#ppt_x"/>
                                              </p:val>
                                            </p:tav>
                                          </p:tavLst>
                                        </p:anim>
                                        <p:animEffect transition="in" filter="wipe(left)">
                                          <p:cBhvr>
                                            <p:cTn id="57" dur="500"/>
                                            <p:tgtEl>
                                              <p:spTgt spid="4"/>
                                            </p:tgtEl>
                                          </p:cBhvr>
                                        </p:animEffect>
                                      </p:childTnLst>
                                    </p:cTn>
                                  </p:par>
                                  <p:par>
                                    <p:cTn id="58" presetID="18" presetClass="entr" presetSubtype="3"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strips(upRight)">
                                          <p:cBhvr>
                                            <p:cTn id="60" dur="500"/>
                                            <p:tgtEl>
                                              <p:spTgt spid="17"/>
                                            </p:tgtEl>
                                          </p:cBhvr>
                                        </p:animEffect>
                                      </p:childTnLst>
                                    </p:cTn>
                                  </p:par>
                                </p:childTnLst>
                              </p:cTn>
                            </p:par>
                            <p:par>
                              <p:cTn id="61" fill="hold">
                                <p:stCondLst>
                                  <p:cond delay="3000"/>
                                </p:stCondLst>
                                <p:childTnLst>
                                  <p:par>
                                    <p:cTn id="62" presetID="12" presetClass="entr" presetSubtype="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p:tgtEl>
                                              <p:spTgt spid="18"/>
                                            </p:tgtEl>
                                            <p:attrNameLst>
                                              <p:attrName>ppt_x</p:attrName>
                                            </p:attrNameLst>
                                          </p:cBhvr>
                                          <p:tavLst>
                                            <p:tav tm="0">
                                              <p:val>
                                                <p:strVal val="#ppt_x+#ppt_w*1.125000"/>
                                              </p:val>
                                            </p:tav>
                                            <p:tav tm="100000">
                                              <p:val>
                                                <p:strVal val="#ppt_x"/>
                                              </p:val>
                                            </p:tav>
                                          </p:tavLst>
                                        </p:anim>
                                        <p:animEffect transition="in" filter="wipe(left)">
                                          <p:cBhvr>
                                            <p:cTn id="65" dur="500"/>
                                            <p:tgtEl>
                                              <p:spTgt spid="18"/>
                                            </p:tgtEl>
                                          </p:cBhvr>
                                        </p:animEffect>
                                      </p:childTnLst>
                                    </p:cTn>
                                  </p:par>
                                  <p:par>
                                    <p:cTn id="66" presetID="18" presetClass="entr" presetSubtype="3"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strips(upRight)">
                                          <p:cBhvr>
                                            <p:cTn id="68" dur="500"/>
                                            <p:tgtEl>
                                              <p:spTgt spid="19"/>
                                            </p:tgtEl>
                                          </p:cBhvr>
                                        </p:animEffect>
                                      </p:childTnLst>
                                    </p:cTn>
                                  </p:par>
                                </p:childTnLst>
                              </p:cTn>
                            </p:par>
                            <p:par>
                              <p:cTn id="69" fill="hold">
                                <p:stCondLst>
                                  <p:cond delay="3500"/>
                                </p:stCondLst>
                                <p:childTnLst>
                                  <p:par>
                                    <p:cTn id="70" presetID="12" presetClass="entr" presetSubtype="2"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additive="base">
                                            <p:cTn id="72" dur="500"/>
                                            <p:tgtEl>
                                              <p:spTgt spid="20"/>
                                            </p:tgtEl>
                                            <p:attrNameLst>
                                              <p:attrName>ppt_x</p:attrName>
                                            </p:attrNameLst>
                                          </p:cBhvr>
                                          <p:tavLst>
                                            <p:tav tm="0">
                                              <p:val>
                                                <p:strVal val="#ppt_x+#ppt_w*1.125000"/>
                                              </p:val>
                                            </p:tav>
                                            <p:tav tm="100000">
                                              <p:val>
                                                <p:strVal val="#ppt_x"/>
                                              </p:val>
                                            </p:tav>
                                          </p:tavLst>
                                        </p:anim>
                                        <p:animEffect transition="in" filter="wipe(left)">
                                          <p:cBhvr>
                                            <p:cTn id="73" dur="500"/>
                                            <p:tgtEl>
                                              <p:spTgt spid="20"/>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strips(upRight)">
                                          <p:cBhvr>
                                            <p:cTn id="76" dur="500"/>
                                            <p:tgtEl>
                                              <p:spTgt spid="21"/>
                                            </p:tgtEl>
                                          </p:cBhvr>
                                        </p:animEffect>
                                      </p:childTnLst>
                                    </p:cTn>
                                  </p:par>
                                </p:childTnLst>
                              </p:cTn>
                            </p:par>
                            <p:par>
                              <p:cTn id="77" fill="hold">
                                <p:stCondLst>
                                  <p:cond delay="4000"/>
                                </p:stCondLst>
                                <p:childTnLst>
                                  <p:par>
                                    <p:cTn id="78" presetID="12" presetClass="entr" presetSubtype="2"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additive="base">
                                            <p:cTn id="80" dur="500"/>
                                            <p:tgtEl>
                                              <p:spTgt spid="22"/>
                                            </p:tgtEl>
                                            <p:attrNameLst>
                                              <p:attrName>ppt_x</p:attrName>
                                            </p:attrNameLst>
                                          </p:cBhvr>
                                          <p:tavLst>
                                            <p:tav tm="0">
                                              <p:val>
                                                <p:strVal val="#ppt_x+#ppt_w*1.125000"/>
                                              </p:val>
                                            </p:tav>
                                            <p:tav tm="100000">
                                              <p:val>
                                                <p:strVal val="#ppt_x"/>
                                              </p:val>
                                            </p:tav>
                                          </p:tavLst>
                                        </p:anim>
                                        <p:animEffect transition="in" filter="wipe(left)">
                                          <p:cBhvr>
                                            <p:cTn id="81" dur="500"/>
                                            <p:tgtEl>
                                              <p:spTgt spid="22"/>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strips(upRight)">
                                          <p:cBhvr>
                                            <p:cTn id="84" dur="500"/>
                                            <p:tgtEl>
                                              <p:spTgt spid="23"/>
                                            </p:tgtEl>
                                          </p:cBhvr>
                                        </p:animEffect>
                                      </p:childTnLst>
                                    </p:cTn>
                                  </p:par>
                                </p:childTnLst>
                              </p:cTn>
                            </p:par>
                            <p:par>
                              <p:cTn id="85" fill="hold">
                                <p:stCondLst>
                                  <p:cond delay="4500"/>
                                </p:stCondLst>
                                <p:childTnLst>
                                  <p:par>
                                    <p:cTn id="86" presetID="12" presetClass="entr" presetSubtype="2" fill="hold" grpId="0" nodeType="after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500"/>
                                            <p:tgtEl>
                                              <p:spTgt spid="24"/>
                                            </p:tgtEl>
                                            <p:attrNameLst>
                                              <p:attrName>ppt_x</p:attrName>
                                            </p:attrNameLst>
                                          </p:cBhvr>
                                          <p:tavLst>
                                            <p:tav tm="0">
                                              <p:val>
                                                <p:strVal val="#ppt_x+#ppt_w*1.125000"/>
                                              </p:val>
                                            </p:tav>
                                            <p:tav tm="100000">
                                              <p:val>
                                                <p:strVal val="#ppt_x"/>
                                              </p:val>
                                            </p:tav>
                                          </p:tavLst>
                                        </p:anim>
                                        <p:animEffect transition="in" filter="wipe(left)">
                                          <p:cBhvr>
                                            <p:cTn id="89" dur="500"/>
                                            <p:tgtEl>
                                              <p:spTgt spid="24"/>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25"/>
                                            </p:tgtEl>
                                            <p:attrNameLst>
                                              <p:attrName>style.visibility</p:attrName>
                                            </p:attrNameLst>
                                          </p:cBhvr>
                                          <p:to>
                                            <p:strVal val="visible"/>
                                          </p:to>
                                        </p:set>
                                        <p:animEffect transition="in" filter="strips(upRight)">
                                          <p:cBhvr>
                                            <p:cTn id="92" dur="500"/>
                                            <p:tgtEl>
                                              <p:spTgt spid="25"/>
                                            </p:tgtEl>
                                          </p:cBhvr>
                                        </p:animEffect>
                                      </p:childTnLst>
                                    </p:cTn>
                                  </p:par>
                                </p:childTnLst>
                              </p:cTn>
                            </p:par>
                            <p:par>
                              <p:cTn id="93" fill="hold">
                                <p:stCondLst>
                                  <p:cond delay="5000"/>
                                </p:stCondLst>
                                <p:childTnLst>
                                  <p:par>
                                    <p:cTn id="94" presetID="12" presetClass="entr" presetSubtype="2" fill="hold" grpId="0" nodeType="afterEffect">
                                      <p:stCondLst>
                                        <p:cond delay="0"/>
                                      </p:stCondLst>
                                      <p:childTnLst>
                                        <p:set>
                                          <p:cBhvr>
                                            <p:cTn id="95" dur="1" fill="hold">
                                              <p:stCondLst>
                                                <p:cond delay="0"/>
                                              </p:stCondLst>
                                            </p:cTn>
                                            <p:tgtEl>
                                              <p:spTgt spid="26"/>
                                            </p:tgtEl>
                                            <p:attrNameLst>
                                              <p:attrName>style.visibility</p:attrName>
                                            </p:attrNameLst>
                                          </p:cBhvr>
                                          <p:to>
                                            <p:strVal val="visible"/>
                                          </p:to>
                                        </p:set>
                                        <p:anim calcmode="lin" valueType="num">
                                          <p:cBhvr additive="base">
                                            <p:cTn id="96" dur="500"/>
                                            <p:tgtEl>
                                              <p:spTgt spid="26"/>
                                            </p:tgtEl>
                                            <p:attrNameLst>
                                              <p:attrName>ppt_x</p:attrName>
                                            </p:attrNameLst>
                                          </p:cBhvr>
                                          <p:tavLst>
                                            <p:tav tm="0">
                                              <p:val>
                                                <p:strVal val="#ppt_x+#ppt_w*1.125000"/>
                                              </p:val>
                                            </p:tav>
                                            <p:tav tm="100000">
                                              <p:val>
                                                <p:strVal val="#ppt_x"/>
                                              </p:val>
                                            </p:tav>
                                          </p:tavLst>
                                        </p:anim>
                                        <p:animEffect transition="in" filter="wipe(left)">
                                          <p:cBhvr>
                                            <p:cTn id="97" dur="500"/>
                                            <p:tgtEl>
                                              <p:spTgt spid="26"/>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strips(upRight)">
                                          <p:cBhvr>
                                            <p:cTn id="100" dur="500"/>
                                            <p:tgtEl>
                                              <p:spTgt spid="27"/>
                                            </p:tgtEl>
                                          </p:cBhvr>
                                        </p:animEffect>
                                      </p:childTnLst>
                                    </p:cTn>
                                  </p:par>
                                </p:childTnLst>
                              </p:cTn>
                            </p:par>
                            <p:par>
                              <p:cTn id="101" fill="hold">
                                <p:stCondLst>
                                  <p:cond delay="5500"/>
                                </p:stCondLst>
                                <p:childTnLst>
                                  <p:par>
                                    <p:cTn id="102" presetID="21" presetClass="entr" presetSubtype="1" fill="hold" grpId="0" nodeType="afterEffect">
                                      <p:stCondLst>
                                        <p:cond delay="0"/>
                                      </p:stCondLst>
                                      <p:childTnLst>
                                        <p:set>
                                          <p:cBhvr>
                                            <p:cTn id="103" dur="1" fill="hold">
                                              <p:stCondLst>
                                                <p:cond delay="0"/>
                                              </p:stCondLst>
                                            </p:cTn>
                                            <p:tgtEl>
                                              <p:spTgt spid="3"/>
                                            </p:tgtEl>
                                            <p:attrNameLst>
                                              <p:attrName>style.visibility</p:attrName>
                                            </p:attrNameLst>
                                          </p:cBhvr>
                                          <p:to>
                                            <p:strVal val="visible"/>
                                          </p:to>
                                        </p:set>
                                        <p:animEffect transition="in" filter="wheel(1)">
                                          <p:cBhvr>
                                            <p:cTn id="104" dur="1000"/>
                                            <p:tgtEl>
                                              <p:spTgt spid="3"/>
                                            </p:tgtEl>
                                          </p:cBhvr>
                                        </p:animEffect>
                                      </p:childTnLst>
                                    </p:cTn>
                                  </p:par>
                                </p:childTnLst>
                              </p:cTn>
                            </p:par>
                            <p:par>
                              <p:cTn id="105" fill="hold">
                                <p:stCondLst>
                                  <p:cond delay="6500"/>
                                </p:stCondLst>
                                <p:childTnLst>
                                  <p:par>
                                    <p:cTn id="106" presetID="10" presetClass="entr" presetSubtype="0" fill="hold" grpId="0" nodeType="afterEffect">
                                      <p:stCondLst>
                                        <p:cond delay="0"/>
                                      </p:stCondLst>
                                      <p:childTnLst>
                                        <p:set>
                                          <p:cBhvr>
                                            <p:cTn id="107" dur="1" fill="hold">
                                              <p:stCondLst>
                                                <p:cond delay="0"/>
                                              </p:stCondLst>
                                            </p:cTn>
                                            <p:tgtEl>
                                              <p:spTgt spid="33"/>
                                            </p:tgtEl>
                                            <p:attrNameLst>
                                              <p:attrName>style.visibility</p:attrName>
                                            </p:attrNameLst>
                                          </p:cBhvr>
                                          <p:to>
                                            <p:strVal val="visible"/>
                                          </p:to>
                                        </p:set>
                                        <p:animEffect transition="in" filter="fade">
                                          <p:cBhvr>
                                            <p:cTn id="10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P spid="3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par>
                                    <p:cTn id="13" presetID="18" presetClass="entr" presetSubtype="1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trips(downLeft)">
                                          <p:cBhvr>
                                            <p:cTn id="15" dur="500"/>
                                            <p:tgtEl>
                                              <p:spTgt spid="6"/>
                                            </p:tgtEl>
                                          </p:cBhvr>
                                        </p:animEffect>
                                      </p:childTnLst>
                                    </p:cTn>
                                  </p:par>
                                  <p:par>
                                    <p:cTn id="16" presetID="18" presetClass="entr" presetSubtype="12"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strips(downLeft)">
                                          <p:cBhvr>
                                            <p:cTn id="18" dur="500"/>
                                            <p:tgtEl>
                                              <p:spTgt spid="7"/>
                                            </p:tgtEl>
                                          </p:cBhvr>
                                        </p:animEffect>
                                      </p:childTnLst>
                                    </p:cTn>
                                  </p:par>
                                  <p:par>
                                    <p:cTn id="19" presetID="18" presetClass="entr" presetSubtype="6"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downRight)">
                                          <p:cBhvr>
                                            <p:cTn id="21" dur="500"/>
                                            <p:tgtEl>
                                              <p:spTgt spid="8"/>
                                            </p:tgtEl>
                                          </p:cBhvr>
                                        </p:animEffect>
                                      </p:childTnLst>
                                    </p:cTn>
                                  </p:par>
                                  <p:par>
                                    <p:cTn id="22" presetID="18" presetClass="entr" presetSubtype="6"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strips(downRight)">
                                          <p:cBhvr>
                                            <p:cTn id="24" dur="500"/>
                                            <p:tgtEl>
                                              <p:spTgt spid="9"/>
                                            </p:tgtEl>
                                          </p:cBhvr>
                                        </p:animEffect>
                                      </p:childTnLst>
                                    </p:cTn>
                                  </p:par>
                                  <p:par>
                                    <p:cTn id="25" presetID="18" presetClass="entr" presetSubtype="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Right)">
                                          <p:cBhvr>
                                            <p:cTn id="27" dur="500"/>
                                            <p:tgtEl>
                                              <p:spTgt spid="10"/>
                                            </p:tgtEl>
                                          </p:cBhvr>
                                        </p:animEffect>
                                      </p:childTnLst>
                                    </p:cTn>
                                  </p:par>
                                </p:childTnLst>
                              </p:cTn>
                            </p:par>
                            <p:par>
                              <p:cTn id="28" fill="hold">
                                <p:stCondLst>
                                  <p:cond delay="1000"/>
                                </p:stCondLst>
                                <p:childTnLst>
                                  <p:par>
                                    <p:cTn id="29" presetID="2" presetClass="entr" presetSubtype="4" accel="5500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500" fill="hold"/>
                                            <p:tgtEl>
                                              <p:spTgt spid="16"/>
                                            </p:tgtEl>
                                            <p:attrNameLst>
                                              <p:attrName>ppt_x</p:attrName>
                                            </p:attrNameLst>
                                          </p:cBhvr>
                                          <p:tavLst>
                                            <p:tav tm="0">
                                              <p:val>
                                                <p:strVal val="#ppt_x"/>
                                              </p:val>
                                            </p:tav>
                                            <p:tav tm="100000">
                                              <p:val>
                                                <p:strVal val="#ppt_x"/>
                                              </p:val>
                                            </p:tav>
                                          </p:tavLst>
                                        </p:anim>
                                        <p:anim calcmode="lin" valueType="num">
                                          <p:cBhvr additive="base">
                                            <p:cTn id="32" dur="15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accel="5500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500" fill="hold"/>
                                            <p:tgtEl>
                                              <p:spTgt spid="11"/>
                                            </p:tgtEl>
                                            <p:attrNameLst>
                                              <p:attrName>ppt_x</p:attrName>
                                            </p:attrNameLst>
                                          </p:cBhvr>
                                          <p:tavLst>
                                            <p:tav tm="0">
                                              <p:val>
                                                <p:strVal val="#ppt_x"/>
                                              </p:val>
                                            </p:tav>
                                            <p:tav tm="100000">
                                              <p:val>
                                                <p:strVal val="#ppt_x"/>
                                              </p:val>
                                            </p:tav>
                                          </p:tavLst>
                                        </p:anim>
                                        <p:anim calcmode="lin" valueType="num">
                                          <p:cBhvr additive="base">
                                            <p:cTn id="36" dur="15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1500" fill="hold"/>
                                            <p:tgtEl>
                                              <p:spTgt spid="12"/>
                                            </p:tgtEl>
                                            <p:attrNameLst>
                                              <p:attrName>ppt_x</p:attrName>
                                            </p:attrNameLst>
                                          </p:cBhvr>
                                          <p:tavLst>
                                            <p:tav tm="0">
                                              <p:val>
                                                <p:strVal val="#ppt_x"/>
                                              </p:val>
                                            </p:tav>
                                            <p:tav tm="100000">
                                              <p:val>
                                                <p:strVal val="#ppt_x"/>
                                              </p:val>
                                            </p:tav>
                                          </p:tavLst>
                                        </p:anim>
                                        <p:anim calcmode="lin" valueType="num">
                                          <p:cBhvr additive="base">
                                            <p:cTn id="40" dur="150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1500" fill="hold"/>
                                            <p:tgtEl>
                                              <p:spTgt spid="13"/>
                                            </p:tgtEl>
                                            <p:attrNameLst>
                                              <p:attrName>ppt_x</p:attrName>
                                            </p:attrNameLst>
                                          </p:cBhvr>
                                          <p:tavLst>
                                            <p:tav tm="0">
                                              <p:val>
                                                <p:strVal val="#ppt_x"/>
                                              </p:val>
                                            </p:tav>
                                            <p:tav tm="100000">
                                              <p:val>
                                                <p:strVal val="#ppt_x"/>
                                              </p:val>
                                            </p:tav>
                                          </p:tavLst>
                                        </p:anim>
                                        <p:anim calcmode="lin" valueType="num">
                                          <p:cBhvr additive="base">
                                            <p:cTn id="44" dur="1500" fill="hold"/>
                                            <p:tgtEl>
                                              <p:spTgt spid="13"/>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1500" fill="hold"/>
                                            <p:tgtEl>
                                              <p:spTgt spid="14"/>
                                            </p:tgtEl>
                                            <p:attrNameLst>
                                              <p:attrName>ppt_x</p:attrName>
                                            </p:attrNameLst>
                                          </p:cBhvr>
                                          <p:tavLst>
                                            <p:tav tm="0">
                                              <p:val>
                                                <p:strVal val="#ppt_x"/>
                                              </p:val>
                                            </p:tav>
                                            <p:tav tm="100000">
                                              <p:val>
                                                <p:strVal val="#ppt_x"/>
                                              </p:val>
                                            </p:tav>
                                          </p:tavLst>
                                        </p:anim>
                                        <p:anim calcmode="lin" valueType="num">
                                          <p:cBhvr additive="base">
                                            <p:cTn id="48" dur="1500" fill="hold"/>
                                            <p:tgtEl>
                                              <p:spTgt spid="14"/>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500" fill="hold"/>
                                            <p:tgtEl>
                                              <p:spTgt spid="15"/>
                                            </p:tgtEl>
                                            <p:attrNameLst>
                                              <p:attrName>ppt_x</p:attrName>
                                            </p:attrNameLst>
                                          </p:cBhvr>
                                          <p:tavLst>
                                            <p:tav tm="0">
                                              <p:val>
                                                <p:strVal val="#ppt_x"/>
                                              </p:val>
                                            </p:tav>
                                            <p:tav tm="100000">
                                              <p:val>
                                                <p:strVal val="#ppt_x"/>
                                              </p:val>
                                            </p:tav>
                                          </p:tavLst>
                                        </p:anim>
                                        <p:anim calcmode="lin" valueType="num">
                                          <p:cBhvr additive="base">
                                            <p:cTn id="52" dur="1500" fill="hold"/>
                                            <p:tgtEl>
                                              <p:spTgt spid="15"/>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12" presetClass="entr" presetSubtype="2"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500"/>
                                            <p:tgtEl>
                                              <p:spTgt spid="4"/>
                                            </p:tgtEl>
                                            <p:attrNameLst>
                                              <p:attrName>ppt_x</p:attrName>
                                            </p:attrNameLst>
                                          </p:cBhvr>
                                          <p:tavLst>
                                            <p:tav tm="0">
                                              <p:val>
                                                <p:strVal val="#ppt_x+#ppt_w*1.125000"/>
                                              </p:val>
                                            </p:tav>
                                            <p:tav tm="100000">
                                              <p:val>
                                                <p:strVal val="#ppt_x"/>
                                              </p:val>
                                            </p:tav>
                                          </p:tavLst>
                                        </p:anim>
                                        <p:animEffect transition="in" filter="wipe(left)">
                                          <p:cBhvr>
                                            <p:cTn id="57" dur="500"/>
                                            <p:tgtEl>
                                              <p:spTgt spid="4"/>
                                            </p:tgtEl>
                                          </p:cBhvr>
                                        </p:animEffect>
                                      </p:childTnLst>
                                    </p:cTn>
                                  </p:par>
                                  <p:par>
                                    <p:cTn id="58" presetID="18" presetClass="entr" presetSubtype="3"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strips(upRight)">
                                          <p:cBhvr>
                                            <p:cTn id="60" dur="500"/>
                                            <p:tgtEl>
                                              <p:spTgt spid="17"/>
                                            </p:tgtEl>
                                          </p:cBhvr>
                                        </p:animEffect>
                                      </p:childTnLst>
                                    </p:cTn>
                                  </p:par>
                                </p:childTnLst>
                              </p:cTn>
                            </p:par>
                            <p:par>
                              <p:cTn id="61" fill="hold">
                                <p:stCondLst>
                                  <p:cond delay="3000"/>
                                </p:stCondLst>
                                <p:childTnLst>
                                  <p:par>
                                    <p:cTn id="62" presetID="12" presetClass="entr" presetSubtype="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p:tgtEl>
                                              <p:spTgt spid="18"/>
                                            </p:tgtEl>
                                            <p:attrNameLst>
                                              <p:attrName>ppt_x</p:attrName>
                                            </p:attrNameLst>
                                          </p:cBhvr>
                                          <p:tavLst>
                                            <p:tav tm="0">
                                              <p:val>
                                                <p:strVal val="#ppt_x+#ppt_w*1.125000"/>
                                              </p:val>
                                            </p:tav>
                                            <p:tav tm="100000">
                                              <p:val>
                                                <p:strVal val="#ppt_x"/>
                                              </p:val>
                                            </p:tav>
                                          </p:tavLst>
                                        </p:anim>
                                        <p:animEffect transition="in" filter="wipe(left)">
                                          <p:cBhvr>
                                            <p:cTn id="65" dur="500"/>
                                            <p:tgtEl>
                                              <p:spTgt spid="18"/>
                                            </p:tgtEl>
                                          </p:cBhvr>
                                        </p:animEffect>
                                      </p:childTnLst>
                                    </p:cTn>
                                  </p:par>
                                  <p:par>
                                    <p:cTn id="66" presetID="18" presetClass="entr" presetSubtype="3"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strips(upRight)">
                                          <p:cBhvr>
                                            <p:cTn id="68" dur="500"/>
                                            <p:tgtEl>
                                              <p:spTgt spid="19"/>
                                            </p:tgtEl>
                                          </p:cBhvr>
                                        </p:animEffect>
                                      </p:childTnLst>
                                    </p:cTn>
                                  </p:par>
                                </p:childTnLst>
                              </p:cTn>
                            </p:par>
                            <p:par>
                              <p:cTn id="69" fill="hold">
                                <p:stCondLst>
                                  <p:cond delay="3500"/>
                                </p:stCondLst>
                                <p:childTnLst>
                                  <p:par>
                                    <p:cTn id="70" presetID="12" presetClass="entr" presetSubtype="2"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additive="base">
                                            <p:cTn id="72" dur="500"/>
                                            <p:tgtEl>
                                              <p:spTgt spid="20"/>
                                            </p:tgtEl>
                                            <p:attrNameLst>
                                              <p:attrName>ppt_x</p:attrName>
                                            </p:attrNameLst>
                                          </p:cBhvr>
                                          <p:tavLst>
                                            <p:tav tm="0">
                                              <p:val>
                                                <p:strVal val="#ppt_x+#ppt_w*1.125000"/>
                                              </p:val>
                                            </p:tav>
                                            <p:tav tm="100000">
                                              <p:val>
                                                <p:strVal val="#ppt_x"/>
                                              </p:val>
                                            </p:tav>
                                          </p:tavLst>
                                        </p:anim>
                                        <p:animEffect transition="in" filter="wipe(left)">
                                          <p:cBhvr>
                                            <p:cTn id="73" dur="500"/>
                                            <p:tgtEl>
                                              <p:spTgt spid="20"/>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strips(upRight)">
                                          <p:cBhvr>
                                            <p:cTn id="76" dur="500"/>
                                            <p:tgtEl>
                                              <p:spTgt spid="21"/>
                                            </p:tgtEl>
                                          </p:cBhvr>
                                        </p:animEffect>
                                      </p:childTnLst>
                                    </p:cTn>
                                  </p:par>
                                </p:childTnLst>
                              </p:cTn>
                            </p:par>
                            <p:par>
                              <p:cTn id="77" fill="hold">
                                <p:stCondLst>
                                  <p:cond delay="4000"/>
                                </p:stCondLst>
                                <p:childTnLst>
                                  <p:par>
                                    <p:cTn id="78" presetID="12" presetClass="entr" presetSubtype="2"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additive="base">
                                            <p:cTn id="80" dur="500"/>
                                            <p:tgtEl>
                                              <p:spTgt spid="22"/>
                                            </p:tgtEl>
                                            <p:attrNameLst>
                                              <p:attrName>ppt_x</p:attrName>
                                            </p:attrNameLst>
                                          </p:cBhvr>
                                          <p:tavLst>
                                            <p:tav tm="0">
                                              <p:val>
                                                <p:strVal val="#ppt_x+#ppt_w*1.125000"/>
                                              </p:val>
                                            </p:tav>
                                            <p:tav tm="100000">
                                              <p:val>
                                                <p:strVal val="#ppt_x"/>
                                              </p:val>
                                            </p:tav>
                                          </p:tavLst>
                                        </p:anim>
                                        <p:animEffect transition="in" filter="wipe(left)">
                                          <p:cBhvr>
                                            <p:cTn id="81" dur="500"/>
                                            <p:tgtEl>
                                              <p:spTgt spid="22"/>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strips(upRight)">
                                          <p:cBhvr>
                                            <p:cTn id="84" dur="500"/>
                                            <p:tgtEl>
                                              <p:spTgt spid="23"/>
                                            </p:tgtEl>
                                          </p:cBhvr>
                                        </p:animEffect>
                                      </p:childTnLst>
                                    </p:cTn>
                                  </p:par>
                                </p:childTnLst>
                              </p:cTn>
                            </p:par>
                            <p:par>
                              <p:cTn id="85" fill="hold">
                                <p:stCondLst>
                                  <p:cond delay="4500"/>
                                </p:stCondLst>
                                <p:childTnLst>
                                  <p:par>
                                    <p:cTn id="86" presetID="12" presetClass="entr" presetSubtype="2" fill="hold" grpId="0" nodeType="after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500"/>
                                            <p:tgtEl>
                                              <p:spTgt spid="24"/>
                                            </p:tgtEl>
                                            <p:attrNameLst>
                                              <p:attrName>ppt_x</p:attrName>
                                            </p:attrNameLst>
                                          </p:cBhvr>
                                          <p:tavLst>
                                            <p:tav tm="0">
                                              <p:val>
                                                <p:strVal val="#ppt_x+#ppt_w*1.125000"/>
                                              </p:val>
                                            </p:tav>
                                            <p:tav tm="100000">
                                              <p:val>
                                                <p:strVal val="#ppt_x"/>
                                              </p:val>
                                            </p:tav>
                                          </p:tavLst>
                                        </p:anim>
                                        <p:animEffect transition="in" filter="wipe(left)">
                                          <p:cBhvr>
                                            <p:cTn id="89" dur="500"/>
                                            <p:tgtEl>
                                              <p:spTgt spid="24"/>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25"/>
                                            </p:tgtEl>
                                            <p:attrNameLst>
                                              <p:attrName>style.visibility</p:attrName>
                                            </p:attrNameLst>
                                          </p:cBhvr>
                                          <p:to>
                                            <p:strVal val="visible"/>
                                          </p:to>
                                        </p:set>
                                        <p:animEffect transition="in" filter="strips(upRight)">
                                          <p:cBhvr>
                                            <p:cTn id="92" dur="500"/>
                                            <p:tgtEl>
                                              <p:spTgt spid="25"/>
                                            </p:tgtEl>
                                          </p:cBhvr>
                                        </p:animEffect>
                                      </p:childTnLst>
                                    </p:cTn>
                                  </p:par>
                                </p:childTnLst>
                              </p:cTn>
                            </p:par>
                            <p:par>
                              <p:cTn id="93" fill="hold">
                                <p:stCondLst>
                                  <p:cond delay="5000"/>
                                </p:stCondLst>
                                <p:childTnLst>
                                  <p:par>
                                    <p:cTn id="94" presetID="12" presetClass="entr" presetSubtype="2" fill="hold" grpId="0" nodeType="afterEffect">
                                      <p:stCondLst>
                                        <p:cond delay="0"/>
                                      </p:stCondLst>
                                      <p:childTnLst>
                                        <p:set>
                                          <p:cBhvr>
                                            <p:cTn id="95" dur="1" fill="hold">
                                              <p:stCondLst>
                                                <p:cond delay="0"/>
                                              </p:stCondLst>
                                            </p:cTn>
                                            <p:tgtEl>
                                              <p:spTgt spid="26"/>
                                            </p:tgtEl>
                                            <p:attrNameLst>
                                              <p:attrName>style.visibility</p:attrName>
                                            </p:attrNameLst>
                                          </p:cBhvr>
                                          <p:to>
                                            <p:strVal val="visible"/>
                                          </p:to>
                                        </p:set>
                                        <p:anim calcmode="lin" valueType="num">
                                          <p:cBhvr additive="base">
                                            <p:cTn id="96" dur="500"/>
                                            <p:tgtEl>
                                              <p:spTgt spid="26"/>
                                            </p:tgtEl>
                                            <p:attrNameLst>
                                              <p:attrName>ppt_x</p:attrName>
                                            </p:attrNameLst>
                                          </p:cBhvr>
                                          <p:tavLst>
                                            <p:tav tm="0">
                                              <p:val>
                                                <p:strVal val="#ppt_x+#ppt_w*1.125000"/>
                                              </p:val>
                                            </p:tav>
                                            <p:tav tm="100000">
                                              <p:val>
                                                <p:strVal val="#ppt_x"/>
                                              </p:val>
                                            </p:tav>
                                          </p:tavLst>
                                        </p:anim>
                                        <p:animEffect transition="in" filter="wipe(left)">
                                          <p:cBhvr>
                                            <p:cTn id="97" dur="500"/>
                                            <p:tgtEl>
                                              <p:spTgt spid="26"/>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strips(upRight)">
                                          <p:cBhvr>
                                            <p:cTn id="100" dur="500"/>
                                            <p:tgtEl>
                                              <p:spTgt spid="27"/>
                                            </p:tgtEl>
                                          </p:cBhvr>
                                        </p:animEffect>
                                      </p:childTnLst>
                                    </p:cTn>
                                  </p:par>
                                </p:childTnLst>
                              </p:cTn>
                            </p:par>
                            <p:par>
                              <p:cTn id="101" fill="hold">
                                <p:stCondLst>
                                  <p:cond delay="5500"/>
                                </p:stCondLst>
                                <p:childTnLst>
                                  <p:par>
                                    <p:cTn id="102" presetID="21" presetClass="entr" presetSubtype="1" fill="hold" grpId="0" nodeType="afterEffect">
                                      <p:stCondLst>
                                        <p:cond delay="0"/>
                                      </p:stCondLst>
                                      <p:childTnLst>
                                        <p:set>
                                          <p:cBhvr>
                                            <p:cTn id="103" dur="1" fill="hold">
                                              <p:stCondLst>
                                                <p:cond delay="0"/>
                                              </p:stCondLst>
                                            </p:cTn>
                                            <p:tgtEl>
                                              <p:spTgt spid="3"/>
                                            </p:tgtEl>
                                            <p:attrNameLst>
                                              <p:attrName>style.visibility</p:attrName>
                                            </p:attrNameLst>
                                          </p:cBhvr>
                                          <p:to>
                                            <p:strVal val="visible"/>
                                          </p:to>
                                        </p:set>
                                        <p:animEffect transition="in" filter="wheel(1)">
                                          <p:cBhvr>
                                            <p:cTn id="104" dur="1000"/>
                                            <p:tgtEl>
                                              <p:spTgt spid="3"/>
                                            </p:tgtEl>
                                          </p:cBhvr>
                                        </p:animEffect>
                                      </p:childTnLst>
                                    </p:cTn>
                                  </p:par>
                                </p:childTnLst>
                              </p:cTn>
                            </p:par>
                            <p:par>
                              <p:cTn id="105" fill="hold">
                                <p:stCondLst>
                                  <p:cond delay="6500"/>
                                </p:stCondLst>
                                <p:childTnLst>
                                  <p:par>
                                    <p:cTn id="106" presetID="10" presetClass="entr" presetSubtype="0" fill="hold" grpId="0" nodeType="afterEffect">
                                      <p:stCondLst>
                                        <p:cond delay="0"/>
                                      </p:stCondLst>
                                      <p:childTnLst>
                                        <p:set>
                                          <p:cBhvr>
                                            <p:cTn id="107" dur="1" fill="hold">
                                              <p:stCondLst>
                                                <p:cond delay="0"/>
                                              </p:stCondLst>
                                            </p:cTn>
                                            <p:tgtEl>
                                              <p:spTgt spid="33"/>
                                            </p:tgtEl>
                                            <p:attrNameLst>
                                              <p:attrName>style.visibility</p:attrName>
                                            </p:attrNameLst>
                                          </p:cBhvr>
                                          <p:to>
                                            <p:strVal val="visible"/>
                                          </p:to>
                                        </p:set>
                                        <p:animEffect transition="in" filter="fade">
                                          <p:cBhvr>
                                            <p:cTn id="10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P spid="33"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2" cstate="print">
            <a:extLst>
              <a:ext uri="{28A0092B-C50C-407E-A947-70E740481C1C}">
                <a14:useLocalDpi xmlns:a14="http://schemas.microsoft.com/office/drawing/2010/main" xmlns="" val="0"/>
              </a:ext>
            </a:extLst>
          </a:blip>
          <a:srcRect/>
          <a:stretch/>
        </p:blipFill>
        <p:spPr>
          <a:xfrm>
            <a:off x="0" y="0"/>
            <a:ext cx="9144000" cy="5143500"/>
          </a:xfrm>
          <a:prstGeom prst="rect">
            <a:avLst/>
          </a:prstGeom>
        </p:spPr>
      </p:pic>
      <p:sp>
        <p:nvSpPr>
          <p:cNvPr id="34" name="矩形 33"/>
          <p:cNvSpPr/>
          <p:nvPr/>
        </p:nvSpPr>
        <p:spPr>
          <a:xfrm>
            <a:off x="0" y="987574"/>
            <a:ext cx="9144000" cy="3528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Freeform 81"/>
          <p:cNvSpPr>
            <a:spLocks/>
          </p:cNvSpPr>
          <p:nvPr/>
        </p:nvSpPr>
        <p:spPr bwMode="auto">
          <a:xfrm>
            <a:off x="1763688" y="1981762"/>
            <a:ext cx="5803772" cy="1678037"/>
          </a:xfrm>
          <a:custGeom>
            <a:avLst/>
            <a:gdLst>
              <a:gd name="T0" fmla="*/ 0 w 5049"/>
              <a:gd name="T1" fmla="*/ 1263 h 1460"/>
              <a:gd name="T2" fmla="*/ 1159 w 5049"/>
              <a:gd name="T3" fmla="*/ 48 h 1460"/>
              <a:gd name="T4" fmla="*/ 2611 w 5049"/>
              <a:gd name="T5" fmla="*/ 1263 h 1460"/>
              <a:gd name="T6" fmla="*/ 2611 w 5049"/>
              <a:gd name="T7" fmla="*/ 1227 h 1460"/>
              <a:gd name="T8" fmla="*/ 3888 w 5049"/>
              <a:gd name="T9" fmla="*/ 15 h 1460"/>
              <a:gd name="T10" fmla="*/ 5049 w 5049"/>
              <a:gd name="T11" fmla="*/ 1138 h 1460"/>
            </a:gdLst>
            <a:ahLst/>
            <a:cxnLst>
              <a:cxn ang="0">
                <a:pos x="T0" y="T1"/>
              </a:cxn>
              <a:cxn ang="0">
                <a:pos x="T2" y="T3"/>
              </a:cxn>
              <a:cxn ang="0">
                <a:pos x="T4" y="T5"/>
              </a:cxn>
              <a:cxn ang="0">
                <a:pos x="T6" y="T7"/>
              </a:cxn>
              <a:cxn ang="0">
                <a:pos x="T8" y="T9"/>
              </a:cxn>
              <a:cxn ang="0">
                <a:pos x="T10" y="T11"/>
              </a:cxn>
            </a:cxnLst>
            <a:rect l="0" t="0" r="r" b="b"/>
            <a:pathLst>
              <a:path w="5049" h="1460">
                <a:moveTo>
                  <a:pt x="0" y="1263"/>
                </a:moveTo>
                <a:cubicBezTo>
                  <a:pt x="192" y="1062"/>
                  <a:pt x="724" y="48"/>
                  <a:pt x="1159" y="48"/>
                </a:cubicBezTo>
                <a:cubicBezTo>
                  <a:pt x="1594" y="48"/>
                  <a:pt x="2369" y="1066"/>
                  <a:pt x="2611" y="1263"/>
                </a:cubicBezTo>
                <a:cubicBezTo>
                  <a:pt x="2853" y="1460"/>
                  <a:pt x="2398" y="1435"/>
                  <a:pt x="2611" y="1227"/>
                </a:cubicBezTo>
                <a:cubicBezTo>
                  <a:pt x="2824" y="1019"/>
                  <a:pt x="3482" y="30"/>
                  <a:pt x="3888" y="15"/>
                </a:cubicBezTo>
                <a:cubicBezTo>
                  <a:pt x="4294" y="0"/>
                  <a:pt x="4807" y="904"/>
                  <a:pt x="5049" y="1138"/>
                </a:cubicBezTo>
              </a:path>
            </a:pathLst>
          </a:custGeom>
          <a:noFill/>
          <a:ln w="50800">
            <a:solidFill>
              <a:srgbClr val="1F418F"/>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68580" tIns="34290" rIns="68580" bIns="3429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3" name="组合 2"/>
          <p:cNvGrpSpPr/>
          <p:nvPr/>
        </p:nvGrpSpPr>
        <p:grpSpPr>
          <a:xfrm>
            <a:off x="847954" y="2117384"/>
            <a:ext cx="1516267" cy="494850"/>
            <a:chOff x="738572" y="2185916"/>
            <a:chExt cx="1516267" cy="494850"/>
          </a:xfrm>
        </p:grpSpPr>
        <p:sp>
          <p:nvSpPr>
            <p:cNvPr id="4" name="Text Box 16"/>
            <p:cNvSpPr txBox="1">
              <a:spLocks noChangeArrowheads="1"/>
            </p:cNvSpPr>
            <p:nvPr/>
          </p:nvSpPr>
          <p:spPr bwMode="auto">
            <a:xfrm>
              <a:off x="738572" y="2185916"/>
              <a:ext cx="1516267" cy="3462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effectLst/>
                  <a:uLnTx/>
                  <a:uFillTx/>
                  <a:latin typeface="微软雅黑" panose="020B0503020204020204" pitchFamily="34" charset="-122"/>
                  <a:ea typeface="微软雅黑" panose="020B0503020204020204" pitchFamily="34" charset="-122"/>
                  <a:cs typeface="+mn-cs"/>
                </a:rPr>
                <a:t>单击添加文字</a:t>
              </a:r>
              <a:endPar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sp>
          <p:nvSpPr>
            <p:cNvPr id="5" name="Text Box 17"/>
            <p:cNvSpPr txBox="1">
              <a:spLocks noChangeArrowheads="1"/>
            </p:cNvSpPr>
            <p:nvPr/>
          </p:nvSpPr>
          <p:spPr bwMode="auto">
            <a:xfrm>
              <a:off x="1082881" y="2473017"/>
              <a:ext cx="988668" cy="2077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Work content</a:t>
              </a:r>
              <a:endParaRPr kumimoji="0" lang="zh-CN" altLang="en-US" sz="9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grpSp>
      <p:grpSp>
        <p:nvGrpSpPr>
          <p:cNvPr id="6" name="组合 5"/>
          <p:cNvGrpSpPr/>
          <p:nvPr/>
        </p:nvGrpSpPr>
        <p:grpSpPr>
          <a:xfrm>
            <a:off x="2495068" y="2888590"/>
            <a:ext cx="1534287" cy="492551"/>
            <a:chOff x="2385686" y="2957122"/>
            <a:chExt cx="1534287" cy="492551"/>
          </a:xfrm>
        </p:grpSpPr>
        <p:sp>
          <p:nvSpPr>
            <p:cNvPr id="7" name="Text Box 38"/>
            <p:cNvSpPr txBox="1">
              <a:spLocks noChangeArrowheads="1"/>
            </p:cNvSpPr>
            <p:nvPr/>
          </p:nvSpPr>
          <p:spPr bwMode="auto">
            <a:xfrm>
              <a:off x="2385686" y="2957122"/>
              <a:ext cx="1534287" cy="3462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effectLst/>
                  <a:uLnTx/>
                  <a:uFillTx/>
                  <a:latin typeface="微软雅黑" panose="020B0503020204020204" pitchFamily="34" charset="-122"/>
                  <a:ea typeface="微软雅黑" panose="020B0503020204020204" pitchFamily="34" charset="-122"/>
                  <a:cs typeface="+mn-cs"/>
                </a:rPr>
                <a:t>单击添加文字</a:t>
              </a:r>
              <a:endPar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sp>
          <p:nvSpPr>
            <p:cNvPr id="8" name="Text Box 39"/>
            <p:cNvSpPr txBox="1">
              <a:spLocks noChangeArrowheads="1"/>
            </p:cNvSpPr>
            <p:nvPr/>
          </p:nvSpPr>
          <p:spPr bwMode="auto">
            <a:xfrm>
              <a:off x="2517572" y="3241924"/>
              <a:ext cx="1112593" cy="2077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Work content</a:t>
              </a:r>
              <a:endParaRPr kumimoji="0" lang="zh-CN" altLang="en-US" sz="9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grpSp>
      <p:grpSp>
        <p:nvGrpSpPr>
          <p:cNvPr id="9" name="组合 8"/>
          <p:cNvGrpSpPr/>
          <p:nvPr/>
        </p:nvGrpSpPr>
        <p:grpSpPr>
          <a:xfrm>
            <a:off x="3894290" y="1955111"/>
            <a:ext cx="1591870" cy="522649"/>
            <a:chOff x="3784908" y="2023643"/>
            <a:chExt cx="1591870" cy="522649"/>
          </a:xfrm>
        </p:grpSpPr>
        <p:sp>
          <p:nvSpPr>
            <p:cNvPr id="10" name="Text Box 40"/>
            <p:cNvSpPr txBox="1">
              <a:spLocks noChangeArrowheads="1"/>
            </p:cNvSpPr>
            <p:nvPr/>
          </p:nvSpPr>
          <p:spPr bwMode="auto">
            <a:xfrm>
              <a:off x="3784908" y="2023643"/>
              <a:ext cx="1591870" cy="3462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effectLst/>
                  <a:uLnTx/>
                  <a:uFillTx/>
                  <a:latin typeface="微软雅黑" panose="020B0503020204020204" pitchFamily="34" charset="-122"/>
                  <a:ea typeface="微软雅黑" panose="020B0503020204020204" pitchFamily="34" charset="-122"/>
                  <a:cs typeface="+mn-cs"/>
                </a:rPr>
                <a:t>单击添加文字</a:t>
              </a:r>
              <a:endPar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sp>
          <p:nvSpPr>
            <p:cNvPr id="11" name="Text Box 41"/>
            <p:cNvSpPr txBox="1">
              <a:spLocks noChangeArrowheads="1"/>
            </p:cNvSpPr>
            <p:nvPr/>
          </p:nvSpPr>
          <p:spPr bwMode="auto">
            <a:xfrm>
              <a:off x="4082028" y="2338543"/>
              <a:ext cx="1042586" cy="2077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Work content</a:t>
              </a:r>
              <a:endParaRPr kumimoji="0" lang="zh-CN" altLang="en-US" sz="9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grpSp>
      <p:grpSp>
        <p:nvGrpSpPr>
          <p:cNvPr id="12" name="组合 11"/>
          <p:cNvGrpSpPr/>
          <p:nvPr/>
        </p:nvGrpSpPr>
        <p:grpSpPr>
          <a:xfrm>
            <a:off x="5471499" y="3070194"/>
            <a:ext cx="1521357" cy="501738"/>
            <a:chOff x="5362117" y="3138726"/>
            <a:chExt cx="1521357" cy="501738"/>
          </a:xfrm>
        </p:grpSpPr>
        <p:sp>
          <p:nvSpPr>
            <p:cNvPr id="13" name="Text Box 42"/>
            <p:cNvSpPr txBox="1">
              <a:spLocks noChangeArrowheads="1"/>
            </p:cNvSpPr>
            <p:nvPr/>
          </p:nvSpPr>
          <p:spPr bwMode="auto">
            <a:xfrm>
              <a:off x="5362117" y="3138726"/>
              <a:ext cx="1521357" cy="3462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effectLst/>
                  <a:uLnTx/>
                  <a:uFillTx/>
                  <a:latin typeface="微软雅黑" panose="020B0503020204020204" pitchFamily="34" charset="-122"/>
                  <a:ea typeface="微软雅黑" panose="020B0503020204020204" pitchFamily="34" charset="-122"/>
                  <a:cs typeface="+mn-cs"/>
                </a:rPr>
                <a:t>单击添加文字</a:t>
              </a:r>
              <a:endPar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sp>
          <p:nvSpPr>
            <p:cNvPr id="14" name="Text Box 43"/>
            <p:cNvSpPr txBox="1">
              <a:spLocks noChangeArrowheads="1"/>
            </p:cNvSpPr>
            <p:nvPr/>
          </p:nvSpPr>
          <p:spPr bwMode="auto">
            <a:xfrm>
              <a:off x="5580112" y="3432715"/>
              <a:ext cx="1198917" cy="2077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Work content</a:t>
              </a:r>
              <a:endParaRPr kumimoji="0" lang="zh-CN" altLang="en-US" sz="9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grpSp>
      <p:grpSp>
        <p:nvGrpSpPr>
          <p:cNvPr id="15" name="组合 14"/>
          <p:cNvGrpSpPr/>
          <p:nvPr/>
        </p:nvGrpSpPr>
        <p:grpSpPr>
          <a:xfrm>
            <a:off x="6905898" y="2004069"/>
            <a:ext cx="1624236" cy="505040"/>
            <a:chOff x="6796516" y="2072601"/>
            <a:chExt cx="1624236" cy="505040"/>
          </a:xfrm>
        </p:grpSpPr>
        <p:sp>
          <p:nvSpPr>
            <p:cNvPr id="16" name="Text Box 44"/>
            <p:cNvSpPr txBox="1">
              <a:spLocks noChangeArrowheads="1"/>
            </p:cNvSpPr>
            <p:nvPr/>
          </p:nvSpPr>
          <p:spPr bwMode="auto">
            <a:xfrm>
              <a:off x="6796516" y="2072601"/>
              <a:ext cx="1624236" cy="3462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effectLst/>
                  <a:uLnTx/>
                  <a:uFillTx/>
                  <a:latin typeface="微软雅黑" panose="020B0503020204020204" pitchFamily="34" charset="-122"/>
                  <a:ea typeface="微软雅黑" panose="020B0503020204020204" pitchFamily="34" charset="-122"/>
                  <a:cs typeface="+mn-cs"/>
                </a:rPr>
                <a:t>单击添加文字</a:t>
              </a:r>
              <a:endPar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sp>
          <p:nvSpPr>
            <p:cNvPr id="17" name="Text Box 45"/>
            <p:cNvSpPr txBox="1">
              <a:spLocks noChangeArrowheads="1"/>
            </p:cNvSpPr>
            <p:nvPr/>
          </p:nvSpPr>
          <p:spPr bwMode="auto">
            <a:xfrm>
              <a:off x="7078155" y="2369892"/>
              <a:ext cx="1095464" cy="2077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Work content</a:t>
              </a:r>
              <a:endParaRPr kumimoji="0" lang="zh-CN" altLang="en-US" sz="9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grpSp>
      <p:grpSp>
        <p:nvGrpSpPr>
          <p:cNvPr id="18" name="组合 17"/>
          <p:cNvGrpSpPr/>
          <p:nvPr/>
        </p:nvGrpSpPr>
        <p:grpSpPr>
          <a:xfrm>
            <a:off x="2611125" y="1567114"/>
            <a:ext cx="1036261" cy="1036518"/>
            <a:chOff x="2501743" y="1635646"/>
            <a:chExt cx="1036261" cy="1036518"/>
          </a:xfrm>
        </p:grpSpPr>
        <p:sp>
          <p:nvSpPr>
            <p:cNvPr id="19" name="Oval 53"/>
            <p:cNvSpPr>
              <a:spLocks noChangeArrowheads="1"/>
            </p:cNvSpPr>
            <p:nvPr/>
          </p:nvSpPr>
          <p:spPr bwMode="auto">
            <a:xfrm>
              <a:off x="2501743" y="1635646"/>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 Box 59"/>
            <p:cNvSpPr txBox="1">
              <a:spLocks noChangeArrowheads="1"/>
            </p:cNvSpPr>
            <p:nvPr/>
          </p:nvSpPr>
          <p:spPr bwMode="auto">
            <a:xfrm>
              <a:off x="2639226" y="1835816"/>
              <a:ext cx="782803" cy="63134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02</a:t>
              </a:r>
            </a:p>
          </p:txBody>
        </p:sp>
      </p:grpSp>
      <p:grpSp>
        <p:nvGrpSpPr>
          <p:cNvPr id="21" name="组合 20"/>
          <p:cNvGrpSpPr/>
          <p:nvPr/>
        </p:nvGrpSpPr>
        <p:grpSpPr>
          <a:xfrm>
            <a:off x="4280183" y="2870465"/>
            <a:ext cx="1036261" cy="1036518"/>
            <a:chOff x="4170801" y="2938997"/>
            <a:chExt cx="1036261" cy="1036518"/>
          </a:xfrm>
        </p:grpSpPr>
        <p:sp>
          <p:nvSpPr>
            <p:cNvPr id="22" name="Oval 53"/>
            <p:cNvSpPr>
              <a:spLocks noChangeArrowheads="1"/>
            </p:cNvSpPr>
            <p:nvPr/>
          </p:nvSpPr>
          <p:spPr bwMode="auto">
            <a:xfrm>
              <a:off x="4170801" y="2938997"/>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Text Box 60"/>
            <p:cNvSpPr txBox="1">
              <a:spLocks noChangeArrowheads="1"/>
            </p:cNvSpPr>
            <p:nvPr/>
          </p:nvSpPr>
          <p:spPr bwMode="auto">
            <a:xfrm>
              <a:off x="4292373" y="3105837"/>
              <a:ext cx="782803" cy="63134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03</a:t>
              </a:r>
            </a:p>
          </p:txBody>
        </p:sp>
      </p:grpSp>
      <p:grpSp>
        <p:nvGrpSpPr>
          <p:cNvPr id="24" name="组合 23"/>
          <p:cNvGrpSpPr/>
          <p:nvPr/>
        </p:nvGrpSpPr>
        <p:grpSpPr>
          <a:xfrm>
            <a:off x="5688308" y="1567114"/>
            <a:ext cx="1036261" cy="1036518"/>
            <a:chOff x="5578926" y="1635646"/>
            <a:chExt cx="1036261" cy="1036518"/>
          </a:xfrm>
        </p:grpSpPr>
        <p:sp>
          <p:nvSpPr>
            <p:cNvPr id="25" name="Oval 53"/>
            <p:cNvSpPr>
              <a:spLocks noChangeArrowheads="1"/>
            </p:cNvSpPr>
            <p:nvPr/>
          </p:nvSpPr>
          <p:spPr bwMode="auto">
            <a:xfrm>
              <a:off x="5578926" y="1635646"/>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6" name="Text Box 61"/>
            <p:cNvSpPr txBox="1">
              <a:spLocks noChangeArrowheads="1"/>
            </p:cNvSpPr>
            <p:nvPr/>
          </p:nvSpPr>
          <p:spPr bwMode="auto">
            <a:xfrm>
              <a:off x="5721148" y="1835816"/>
              <a:ext cx="782803" cy="63134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04</a:t>
              </a:r>
            </a:p>
          </p:txBody>
        </p:sp>
      </p:grpSp>
      <p:grpSp>
        <p:nvGrpSpPr>
          <p:cNvPr id="27" name="组合 26"/>
          <p:cNvGrpSpPr/>
          <p:nvPr/>
        </p:nvGrpSpPr>
        <p:grpSpPr>
          <a:xfrm>
            <a:off x="7199886" y="2824491"/>
            <a:ext cx="1036261" cy="1036518"/>
            <a:chOff x="7090504" y="2893023"/>
            <a:chExt cx="1036261" cy="1036518"/>
          </a:xfrm>
        </p:grpSpPr>
        <p:sp>
          <p:nvSpPr>
            <p:cNvPr id="28" name="Oval 53"/>
            <p:cNvSpPr>
              <a:spLocks noChangeArrowheads="1"/>
            </p:cNvSpPr>
            <p:nvPr/>
          </p:nvSpPr>
          <p:spPr bwMode="auto">
            <a:xfrm>
              <a:off x="7090504" y="2893023"/>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9" name="Text Box 62"/>
            <p:cNvSpPr txBox="1">
              <a:spLocks noChangeArrowheads="1"/>
            </p:cNvSpPr>
            <p:nvPr/>
          </p:nvSpPr>
          <p:spPr bwMode="auto">
            <a:xfrm>
              <a:off x="7225896" y="3105837"/>
              <a:ext cx="782803" cy="63134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05</a:t>
              </a:r>
            </a:p>
          </p:txBody>
        </p:sp>
      </p:grpSp>
      <p:grpSp>
        <p:nvGrpSpPr>
          <p:cNvPr id="30" name="组合 29"/>
          <p:cNvGrpSpPr/>
          <p:nvPr/>
        </p:nvGrpSpPr>
        <p:grpSpPr>
          <a:xfrm>
            <a:off x="1151273" y="2818745"/>
            <a:ext cx="1036261" cy="1036518"/>
            <a:chOff x="1041891" y="2887277"/>
            <a:chExt cx="1036261" cy="1036518"/>
          </a:xfrm>
        </p:grpSpPr>
        <p:sp>
          <p:nvSpPr>
            <p:cNvPr id="31" name="Oval 53"/>
            <p:cNvSpPr>
              <a:spLocks noChangeArrowheads="1"/>
            </p:cNvSpPr>
            <p:nvPr/>
          </p:nvSpPr>
          <p:spPr bwMode="auto">
            <a:xfrm>
              <a:off x="1041891" y="2887277"/>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2" name="Text Box 58"/>
            <p:cNvSpPr txBox="1">
              <a:spLocks noChangeArrowheads="1"/>
            </p:cNvSpPr>
            <p:nvPr/>
          </p:nvSpPr>
          <p:spPr bwMode="auto">
            <a:xfrm>
              <a:off x="1177282" y="3105837"/>
              <a:ext cx="782803" cy="63134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01</a:t>
              </a:r>
            </a:p>
          </p:txBody>
        </p:sp>
      </p:grpSp>
      <p:pic>
        <p:nvPicPr>
          <p:cNvPr id="35" name="图片 3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07437" y="359971"/>
            <a:ext cx="1426284" cy="1374607"/>
          </a:xfrm>
          <a:prstGeom prst="rect">
            <a:avLst/>
          </a:prstGeom>
        </p:spPr>
      </p:pic>
    </p:spTree>
    <p:extLst>
      <p:ext uri="{BB962C8B-B14F-4D97-AF65-F5344CB8AC3E}">
        <p14:creationId xmlns:p14="http://schemas.microsoft.com/office/powerpoint/2010/main" xmlns="" val="225479178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2500"/>
                                        <p:tgtEl>
                                          <p:spTgt spid="2"/>
                                        </p:tgtEl>
                                      </p:cBhvr>
                                    </p:animEffect>
                                  </p:childTnLst>
                                </p:cTn>
                              </p:par>
                              <p:par>
                                <p:cTn id="15" presetID="53" presetClass="entr" presetSubtype="16"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par>
                                <p:cTn id="20" presetID="53" presetClass="entr" presetSubtype="16" fill="hold" nodeType="withEffect">
                                  <p:stCondLst>
                                    <p:cond delay="50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par>
                                <p:cTn id="25" presetID="53" presetClass="entr" presetSubtype="16" fill="hold" nodeType="withEffect">
                                  <p:stCondLst>
                                    <p:cond delay="100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par>
                                <p:cTn id="30" presetID="53" presetClass="entr" presetSubtype="16" fill="hold" nodeType="withEffect">
                                  <p:stCondLst>
                                    <p:cond delay="150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par>
                                <p:cTn id="35" presetID="53" presetClass="entr" presetSubtype="16" fill="hold" nodeType="withEffect">
                                  <p:stCondLst>
                                    <p:cond delay="200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Effect transition="in" filter="fade">
                                      <p:cBhvr>
                                        <p:cTn id="39" dur="500"/>
                                        <p:tgtEl>
                                          <p:spTgt spid="27"/>
                                        </p:tgtEl>
                                      </p:cBhvr>
                                    </p:animEffect>
                                  </p:childTnLst>
                                </p:cTn>
                              </p:par>
                            </p:childTnLst>
                          </p:cTn>
                        </p:par>
                        <p:par>
                          <p:cTn id="40" fill="hold">
                            <p:stCondLst>
                              <p:cond delay="3000"/>
                            </p:stCondLst>
                            <p:childTnLst>
                              <p:par>
                                <p:cTn id="41" presetID="42"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1000"/>
                                        <p:tgtEl>
                                          <p:spTgt spid="3"/>
                                        </p:tgtEl>
                                      </p:cBhvr>
                                    </p:animEffect>
                                    <p:anim calcmode="lin" valueType="num">
                                      <p:cBhvr>
                                        <p:cTn id="44" dur="1000" fill="hold"/>
                                        <p:tgtEl>
                                          <p:spTgt spid="3"/>
                                        </p:tgtEl>
                                        <p:attrNameLst>
                                          <p:attrName>ppt_x</p:attrName>
                                        </p:attrNameLst>
                                      </p:cBhvr>
                                      <p:tavLst>
                                        <p:tav tm="0">
                                          <p:val>
                                            <p:strVal val="#ppt_x"/>
                                          </p:val>
                                        </p:tav>
                                        <p:tav tm="100000">
                                          <p:val>
                                            <p:strVal val="#ppt_x"/>
                                          </p:val>
                                        </p:tav>
                                      </p:tavLst>
                                    </p:anim>
                                    <p:anim calcmode="lin" valueType="num">
                                      <p:cBhvr>
                                        <p:cTn id="45" dur="1000" fill="hold"/>
                                        <p:tgtEl>
                                          <p:spTgt spid="3"/>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30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1000"/>
                                        <p:tgtEl>
                                          <p:spTgt spid="6"/>
                                        </p:tgtEl>
                                      </p:cBhvr>
                                    </p:animEffect>
                                    <p:anim calcmode="lin" valueType="num">
                                      <p:cBhvr>
                                        <p:cTn id="49" dur="1000" fill="hold"/>
                                        <p:tgtEl>
                                          <p:spTgt spid="6"/>
                                        </p:tgtEl>
                                        <p:attrNameLst>
                                          <p:attrName>ppt_x</p:attrName>
                                        </p:attrNameLst>
                                      </p:cBhvr>
                                      <p:tavLst>
                                        <p:tav tm="0">
                                          <p:val>
                                            <p:strVal val="#ppt_x"/>
                                          </p:val>
                                        </p:tav>
                                        <p:tav tm="100000">
                                          <p:val>
                                            <p:strVal val="#ppt_x"/>
                                          </p:val>
                                        </p:tav>
                                      </p:tavLst>
                                    </p:anim>
                                    <p:anim calcmode="lin" valueType="num">
                                      <p:cBhvr>
                                        <p:cTn id="50" dur="1000" fill="hold"/>
                                        <p:tgtEl>
                                          <p:spTgt spid="6"/>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60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1000"/>
                                        <p:tgtEl>
                                          <p:spTgt spid="9"/>
                                        </p:tgtEl>
                                      </p:cBhvr>
                                    </p:animEffect>
                                    <p:anim calcmode="lin" valueType="num">
                                      <p:cBhvr>
                                        <p:cTn id="54" dur="1000" fill="hold"/>
                                        <p:tgtEl>
                                          <p:spTgt spid="9"/>
                                        </p:tgtEl>
                                        <p:attrNameLst>
                                          <p:attrName>ppt_x</p:attrName>
                                        </p:attrNameLst>
                                      </p:cBhvr>
                                      <p:tavLst>
                                        <p:tav tm="0">
                                          <p:val>
                                            <p:strVal val="#ppt_x"/>
                                          </p:val>
                                        </p:tav>
                                        <p:tav tm="100000">
                                          <p:val>
                                            <p:strVal val="#ppt_x"/>
                                          </p:val>
                                        </p:tav>
                                      </p:tavLst>
                                    </p:anim>
                                    <p:anim calcmode="lin" valueType="num">
                                      <p:cBhvr>
                                        <p:cTn id="55" dur="1000" fill="hold"/>
                                        <p:tgtEl>
                                          <p:spTgt spid="9"/>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90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1000"/>
                                        <p:tgtEl>
                                          <p:spTgt spid="12"/>
                                        </p:tgtEl>
                                      </p:cBhvr>
                                    </p:animEffect>
                                    <p:anim calcmode="lin" valueType="num">
                                      <p:cBhvr>
                                        <p:cTn id="59" dur="1000" fill="hold"/>
                                        <p:tgtEl>
                                          <p:spTgt spid="12"/>
                                        </p:tgtEl>
                                        <p:attrNameLst>
                                          <p:attrName>ppt_x</p:attrName>
                                        </p:attrNameLst>
                                      </p:cBhvr>
                                      <p:tavLst>
                                        <p:tav tm="0">
                                          <p:val>
                                            <p:strVal val="#ppt_x"/>
                                          </p:val>
                                        </p:tav>
                                        <p:tav tm="100000">
                                          <p:val>
                                            <p:strVal val="#ppt_x"/>
                                          </p:val>
                                        </p:tav>
                                      </p:tavLst>
                                    </p:anim>
                                    <p:anim calcmode="lin" valueType="num">
                                      <p:cBhvr>
                                        <p:cTn id="60" dur="1000" fill="hold"/>
                                        <p:tgtEl>
                                          <p:spTgt spid="12"/>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120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72"/>
          <p:cNvCxnSpPr>
            <a:cxnSpLocks noChangeShapeType="1"/>
          </p:cNvCxnSpPr>
          <p:nvPr/>
        </p:nvCxnSpPr>
        <p:spPr bwMode="auto">
          <a:xfrm>
            <a:off x="6908676" y="1945942"/>
            <a:ext cx="559718" cy="184693"/>
          </a:xfrm>
          <a:prstGeom prst="line">
            <a:avLst/>
          </a:prstGeom>
          <a:noFill/>
          <a:ln w="28575">
            <a:solidFill>
              <a:schemeClr val="accent3">
                <a:lumMod val="50000"/>
              </a:schemeClr>
            </a:solidFill>
            <a:miter lim="800000"/>
            <a:headEnd/>
            <a:tailEnd/>
          </a:ln>
          <a:extLst>
            <a:ext uri="{909E8E84-426E-40DD-AFC4-6F175D3DCCD1}">
              <a14:hiddenFill xmlns:a14="http://schemas.microsoft.com/office/drawing/2010/main" xmlns="">
                <a:noFill/>
              </a14:hiddenFill>
            </a:ext>
          </a:extLst>
        </p:spPr>
      </p:cxnSp>
      <p:cxnSp>
        <p:nvCxnSpPr>
          <p:cNvPr id="4" name="直接连接符 20"/>
          <p:cNvCxnSpPr>
            <a:cxnSpLocks noChangeShapeType="1"/>
          </p:cNvCxnSpPr>
          <p:nvPr/>
        </p:nvCxnSpPr>
        <p:spPr bwMode="auto">
          <a:xfrm flipV="1">
            <a:off x="4915214" y="2283260"/>
            <a:ext cx="683924" cy="622217"/>
          </a:xfrm>
          <a:prstGeom prst="line">
            <a:avLst/>
          </a:prstGeom>
          <a:noFill/>
          <a:ln w="28575">
            <a:solidFill>
              <a:schemeClr val="accent3">
                <a:lumMod val="50000"/>
              </a:schemeClr>
            </a:solidFill>
            <a:miter lim="800000"/>
            <a:headEnd/>
            <a:tailEnd/>
          </a:ln>
          <a:extLst>
            <a:ext uri="{909E8E84-426E-40DD-AFC4-6F175D3DCCD1}">
              <a14:hiddenFill xmlns:a14="http://schemas.microsoft.com/office/drawing/2010/main" xmlns="">
                <a:noFill/>
              </a14:hiddenFill>
            </a:ext>
          </a:extLst>
        </p:spPr>
      </p:cxnSp>
      <p:grpSp>
        <p:nvGrpSpPr>
          <p:cNvPr id="5" name="组合 4"/>
          <p:cNvGrpSpPr/>
          <p:nvPr/>
        </p:nvGrpSpPr>
        <p:grpSpPr>
          <a:xfrm>
            <a:off x="5364309" y="867739"/>
            <a:ext cx="1656509" cy="1656509"/>
            <a:chOff x="5252030" y="2008764"/>
            <a:chExt cx="809336" cy="809336"/>
          </a:xfrm>
          <a:solidFill>
            <a:schemeClr val="accent1"/>
          </a:solidFill>
        </p:grpSpPr>
        <p:sp>
          <p:nvSpPr>
            <p:cNvPr id="6" name="椭圆 5"/>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 name="椭圆 6"/>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8" name="组合 7"/>
          <p:cNvGrpSpPr/>
          <p:nvPr/>
        </p:nvGrpSpPr>
        <p:grpSpPr>
          <a:xfrm>
            <a:off x="3366390" y="3924072"/>
            <a:ext cx="515519" cy="515519"/>
            <a:chOff x="5252030" y="2008764"/>
            <a:chExt cx="809336" cy="809336"/>
          </a:xfrm>
          <a:solidFill>
            <a:schemeClr val="accent1"/>
          </a:solidFill>
        </p:grpSpPr>
        <p:sp>
          <p:nvSpPr>
            <p:cNvPr id="9" name="椭圆 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 name="椭圆 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11" name="组合 10"/>
          <p:cNvGrpSpPr/>
          <p:nvPr/>
        </p:nvGrpSpPr>
        <p:grpSpPr>
          <a:xfrm>
            <a:off x="2252257" y="1467966"/>
            <a:ext cx="1244798" cy="1244798"/>
            <a:chOff x="5252030" y="2008764"/>
            <a:chExt cx="809336" cy="809336"/>
          </a:xfrm>
          <a:solidFill>
            <a:schemeClr val="accent1"/>
          </a:solidFill>
        </p:grpSpPr>
        <p:sp>
          <p:nvSpPr>
            <p:cNvPr id="12" name="椭圆 1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 name="椭圆 12"/>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cxnSp>
        <p:nvCxnSpPr>
          <p:cNvPr id="14" name="直接连接符 13"/>
          <p:cNvCxnSpPr>
            <a:cxnSpLocks noChangeShapeType="1"/>
          </p:cNvCxnSpPr>
          <p:nvPr/>
        </p:nvCxnSpPr>
        <p:spPr bwMode="auto">
          <a:xfrm flipV="1">
            <a:off x="2017615" y="2550772"/>
            <a:ext cx="413953" cy="322088"/>
          </a:xfrm>
          <a:prstGeom prst="line">
            <a:avLst/>
          </a:prstGeom>
          <a:noFill/>
          <a:ln w="28575">
            <a:solidFill>
              <a:schemeClr val="accent3">
                <a:lumMod val="50000"/>
              </a:schemeClr>
            </a:solidFill>
            <a:miter lim="800000"/>
            <a:headEnd/>
            <a:tailEnd/>
          </a:ln>
          <a:extLst>
            <a:ext uri="{909E8E84-426E-40DD-AFC4-6F175D3DCCD1}">
              <a14:hiddenFill xmlns:a14="http://schemas.microsoft.com/office/drawing/2010/main" xmlns="">
                <a:noFill/>
              </a14:hiddenFill>
            </a:ext>
          </a:extLst>
        </p:spPr>
      </p:cxnSp>
      <p:cxnSp>
        <p:nvCxnSpPr>
          <p:cNvPr id="15" name="直接连接符 17"/>
          <p:cNvCxnSpPr>
            <a:cxnSpLocks noChangeShapeType="1"/>
          </p:cNvCxnSpPr>
          <p:nvPr/>
        </p:nvCxnSpPr>
        <p:spPr bwMode="auto">
          <a:xfrm>
            <a:off x="3407040" y="2413506"/>
            <a:ext cx="681323" cy="491172"/>
          </a:xfrm>
          <a:prstGeom prst="line">
            <a:avLst/>
          </a:prstGeom>
          <a:noFill/>
          <a:ln w="28575">
            <a:solidFill>
              <a:schemeClr val="accent3">
                <a:lumMod val="50000"/>
              </a:schemeClr>
            </a:solidFill>
            <a:miter lim="800000"/>
            <a:headEnd/>
            <a:tailEnd/>
          </a:ln>
          <a:extLst>
            <a:ext uri="{909E8E84-426E-40DD-AFC4-6F175D3DCCD1}">
              <a14:hiddenFill xmlns:a14="http://schemas.microsoft.com/office/drawing/2010/main" xmlns="">
                <a:noFill/>
              </a14:hiddenFill>
            </a:ext>
          </a:extLst>
        </p:spPr>
      </p:cxnSp>
      <p:cxnSp>
        <p:nvCxnSpPr>
          <p:cNvPr id="16" name="直接连接符 23"/>
          <p:cNvCxnSpPr>
            <a:cxnSpLocks noChangeShapeType="1"/>
            <a:endCxn id="26" idx="1"/>
          </p:cNvCxnSpPr>
          <p:nvPr/>
        </p:nvCxnSpPr>
        <p:spPr bwMode="auto">
          <a:xfrm>
            <a:off x="1044841" y="2659079"/>
            <a:ext cx="363984" cy="242094"/>
          </a:xfrm>
          <a:prstGeom prst="line">
            <a:avLst/>
          </a:prstGeom>
          <a:noFill/>
          <a:ln w="28575">
            <a:solidFill>
              <a:schemeClr val="accent3">
                <a:lumMod val="50000"/>
              </a:schemeClr>
            </a:solidFill>
            <a:miter lim="800000"/>
            <a:headEnd/>
            <a:tailEnd/>
          </a:ln>
          <a:extLst>
            <a:ext uri="{909E8E84-426E-40DD-AFC4-6F175D3DCCD1}">
              <a14:hiddenFill xmlns:a14="http://schemas.microsoft.com/office/drawing/2010/main" xmlns="">
                <a:noFill/>
              </a14:hiddenFill>
            </a:ext>
          </a:extLst>
        </p:spPr>
      </p:cxnSp>
      <p:cxnSp>
        <p:nvCxnSpPr>
          <p:cNvPr id="17" name="直接连接符 43"/>
          <p:cNvCxnSpPr>
            <a:cxnSpLocks noChangeShapeType="1"/>
          </p:cNvCxnSpPr>
          <p:nvPr/>
        </p:nvCxnSpPr>
        <p:spPr bwMode="auto">
          <a:xfrm flipV="1">
            <a:off x="3786841" y="3733236"/>
            <a:ext cx="301521" cy="278300"/>
          </a:xfrm>
          <a:prstGeom prst="line">
            <a:avLst/>
          </a:prstGeom>
          <a:noFill/>
          <a:ln w="28575">
            <a:solidFill>
              <a:schemeClr val="accent3">
                <a:lumMod val="50000"/>
              </a:schemeClr>
            </a:solidFill>
            <a:miter lim="800000"/>
            <a:headEnd/>
            <a:tailEnd/>
          </a:ln>
          <a:extLst>
            <a:ext uri="{909E8E84-426E-40DD-AFC4-6F175D3DCCD1}">
              <a14:hiddenFill xmlns:a14="http://schemas.microsoft.com/office/drawing/2010/main" xmlns="">
                <a:noFill/>
              </a14:hiddenFill>
            </a:ext>
          </a:extLst>
        </p:spPr>
      </p:cxnSp>
      <p:grpSp>
        <p:nvGrpSpPr>
          <p:cNvPr id="18" name="组合 17"/>
          <p:cNvGrpSpPr/>
          <p:nvPr/>
        </p:nvGrpSpPr>
        <p:grpSpPr>
          <a:xfrm>
            <a:off x="7327456" y="1912164"/>
            <a:ext cx="630230" cy="630230"/>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Calibri"/>
                <a:ea typeface="微软雅黑"/>
                <a:cs typeface="+mn-cs"/>
              </a:endParaRPr>
            </a:p>
          </p:txBody>
        </p:sp>
        <p:sp>
          <p:nvSpPr>
            <p:cNvPr id="20" name="椭圆 1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Calibri"/>
                <a:ea typeface="微软雅黑"/>
                <a:cs typeface="+mn-cs"/>
              </a:endParaRPr>
            </a:p>
          </p:txBody>
        </p:sp>
      </p:grpSp>
      <p:grpSp>
        <p:nvGrpSpPr>
          <p:cNvPr id="21" name="组合 20"/>
          <p:cNvGrpSpPr/>
          <p:nvPr/>
        </p:nvGrpSpPr>
        <p:grpSpPr>
          <a:xfrm>
            <a:off x="3888910" y="2693370"/>
            <a:ext cx="1226559" cy="1226559"/>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23" name="椭圆 2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24" name="组合 23"/>
          <p:cNvGrpSpPr/>
          <p:nvPr/>
        </p:nvGrpSpPr>
        <p:grpSpPr>
          <a:xfrm>
            <a:off x="1268453" y="2760801"/>
            <a:ext cx="867139" cy="867139"/>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26" name="椭圆 2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27" name="文本框 37"/>
          <p:cNvSpPr>
            <a:spLocks noChangeArrowheads="1"/>
          </p:cNvSpPr>
          <p:nvPr/>
        </p:nvSpPr>
        <p:spPr bwMode="auto">
          <a:xfrm>
            <a:off x="5843544" y="1308125"/>
            <a:ext cx="748923"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2200" b="0" i="0" u="none" strike="noStrike" kern="1200" cap="none" spc="0" normalizeH="0" baseline="0" noProof="0" dirty="0" smtClean="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rPr>
              <a:t>高端</a:t>
            </a:r>
            <a:endParaRPr kumimoji="0" lang="en-US" altLang="zh-CN" sz="2200" b="0" i="0" u="none" strike="noStrike" kern="1200" cap="none" spc="0" normalizeH="0" baseline="0" noProof="0" dirty="0" smtClean="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2200" b="0" i="0" u="none" strike="noStrike" kern="1200" cap="none" spc="0" normalizeH="0" baseline="0" noProof="0" dirty="0" smtClean="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rPr>
              <a:t>市场</a:t>
            </a:r>
            <a:endParaRPr kumimoji="0" lang="zh-CN" altLang="en-US" sz="22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endParaRPr>
          </a:p>
        </p:txBody>
      </p:sp>
      <p:sp>
        <p:nvSpPr>
          <p:cNvPr id="28" name="文本框 37"/>
          <p:cNvSpPr>
            <a:spLocks noChangeArrowheads="1"/>
          </p:cNvSpPr>
          <p:nvPr/>
        </p:nvSpPr>
        <p:spPr bwMode="auto">
          <a:xfrm>
            <a:off x="4166200" y="3000658"/>
            <a:ext cx="671979" cy="6771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srgbClr val="0070C0">
                    <a:lumMod val="50000"/>
                  </a:srgbClr>
                </a:solidFill>
                <a:effectLst/>
                <a:uLnTx/>
                <a:uFillTx/>
                <a:latin typeface="微软雅黑" pitchFamily="34" charset="-122"/>
                <a:ea typeface="微软雅黑" pitchFamily="34" charset="-122"/>
                <a:cs typeface="+mn-cs"/>
                <a:sym typeface="微软雅黑" pitchFamily="34" charset="-122"/>
              </a:rPr>
              <a:t>细分</a:t>
            </a:r>
            <a:endParaRPr kumimoji="0" lang="en-US" altLang="zh-CN" sz="1900" b="0" i="0" u="none" strike="noStrike" kern="1200" cap="none" spc="0" normalizeH="0" baseline="0" noProof="0" dirty="0" smtClean="0">
              <a:ln>
                <a:noFill/>
              </a:ln>
              <a:solidFill>
                <a:srgbClr val="0070C0">
                  <a:lumMod val="50000"/>
                </a:srgbClr>
              </a:solidFill>
              <a:effectLst/>
              <a:uLnTx/>
              <a:uFillTx/>
              <a:latin typeface="微软雅黑" pitchFamily="34" charset="-122"/>
              <a:ea typeface="微软雅黑" pitchFamily="34" charset="-122"/>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srgbClr val="0070C0">
                    <a:lumMod val="50000"/>
                  </a:srgbClr>
                </a:solidFill>
                <a:effectLst/>
                <a:uLnTx/>
                <a:uFillTx/>
                <a:latin typeface="微软雅黑" pitchFamily="34" charset="-122"/>
                <a:ea typeface="微软雅黑" pitchFamily="34" charset="-122"/>
                <a:cs typeface="+mn-cs"/>
                <a:sym typeface="微软雅黑" pitchFamily="34" charset="-122"/>
              </a:rPr>
              <a:t>市场</a:t>
            </a:r>
            <a:endParaRPr kumimoji="0" lang="zh-CN" altLang="en-US" sz="1900" b="0" i="0" u="none" strike="noStrike" kern="120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sym typeface="微软雅黑" pitchFamily="34" charset="-122"/>
            </a:endParaRPr>
          </a:p>
        </p:txBody>
      </p:sp>
      <p:sp>
        <p:nvSpPr>
          <p:cNvPr id="29" name="文本框 37"/>
          <p:cNvSpPr>
            <a:spLocks noChangeArrowheads="1"/>
          </p:cNvSpPr>
          <p:nvPr/>
        </p:nvSpPr>
        <p:spPr bwMode="auto">
          <a:xfrm>
            <a:off x="2535704" y="1792081"/>
            <a:ext cx="671979" cy="6771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rPr>
              <a:t>周边</a:t>
            </a:r>
            <a:endParaRPr kumimoji="0" lang="en-US" altLang="zh-CN" sz="1900" b="0" i="0" u="none" strike="noStrike" kern="1200" cap="none" spc="0" normalizeH="0" baseline="0" noProof="0" dirty="0" smtClean="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rPr>
              <a:t>市场</a:t>
            </a:r>
            <a:endParaRPr kumimoji="0" lang="zh-CN" altLang="en-US" sz="19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endParaRPr>
          </a:p>
        </p:txBody>
      </p:sp>
      <p:sp>
        <p:nvSpPr>
          <p:cNvPr id="30" name="文本框 37"/>
          <p:cNvSpPr>
            <a:spLocks noChangeArrowheads="1"/>
          </p:cNvSpPr>
          <p:nvPr/>
        </p:nvSpPr>
        <p:spPr bwMode="auto">
          <a:xfrm>
            <a:off x="1455801" y="2987501"/>
            <a:ext cx="49244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200" b="0" i="0" u="none" strike="noStrike" kern="1200" cap="none" spc="0" normalizeH="0" baseline="0" noProof="0" dirty="0" smtClean="0">
                <a:ln>
                  <a:noFill/>
                </a:ln>
                <a:solidFill>
                  <a:srgbClr val="0070C0">
                    <a:lumMod val="50000"/>
                  </a:srgbClr>
                </a:solidFill>
                <a:effectLst/>
                <a:uLnTx/>
                <a:uFillTx/>
                <a:latin typeface="微软雅黑" pitchFamily="34" charset="-122"/>
                <a:ea typeface="微软雅黑" pitchFamily="34" charset="-122"/>
                <a:cs typeface="+mn-cs"/>
                <a:sym typeface="微软雅黑" pitchFamily="34" charset="-122"/>
              </a:rPr>
              <a:t>本地</a:t>
            </a:r>
            <a:endParaRPr kumimoji="0" lang="en-US" altLang="zh-CN" sz="1200" b="0" i="0" u="none" strike="noStrike" kern="1200" cap="none" spc="0" normalizeH="0" baseline="0" noProof="0" dirty="0" smtClean="0">
              <a:ln>
                <a:noFill/>
              </a:ln>
              <a:solidFill>
                <a:srgbClr val="0070C0">
                  <a:lumMod val="50000"/>
                </a:srgbClr>
              </a:solidFill>
              <a:effectLst/>
              <a:uLnTx/>
              <a:uFillTx/>
              <a:latin typeface="微软雅黑" pitchFamily="34" charset="-122"/>
              <a:ea typeface="微软雅黑" pitchFamily="34" charset="-122"/>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200" b="0" i="0" u="none" strike="noStrike" kern="1200" cap="none" spc="0" normalizeH="0" baseline="0" noProof="0" dirty="0" smtClean="0">
                <a:ln>
                  <a:noFill/>
                </a:ln>
                <a:solidFill>
                  <a:srgbClr val="0070C0">
                    <a:lumMod val="50000"/>
                  </a:srgbClr>
                </a:solidFill>
                <a:effectLst/>
                <a:uLnTx/>
                <a:uFillTx/>
                <a:latin typeface="微软雅黑" pitchFamily="34" charset="-122"/>
                <a:ea typeface="微软雅黑" pitchFamily="34" charset="-122"/>
                <a:cs typeface="+mn-cs"/>
                <a:sym typeface="微软雅黑" pitchFamily="34" charset="-122"/>
              </a:rPr>
              <a:t>市场</a:t>
            </a:r>
            <a:endParaRPr kumimoji="0" lang="zh-CN" altLang="en-US" sz="1200" b="0" i="0" u="none" strike="noStrike" kern="120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sym typeface="微软雅黑" pitchFamily="34" charset="-122"/>
            </a:endParaRPr>
          </a:p>
        </p:txBody>
      </p:sp>
      <p:sp>
        <p:nvSpPr>
          <p:cNvPr id="31" name="矩形 76"/>
          <p:cNvSpPr>
            <a:spLocks noChangeArrowheads="1"/>
          </p:cNvSpPr>
          <p:nvPr/>
        </p:nvSpPr>
        <p:spPr bwMode="auto">
          <a:xfrm>
            <a:off x="959142" y="3715984"/>
            <a:ext cx="1366485" cy="2577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点击添加描述总结</a:t>
            </a:r>
            <a:r>
              <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 </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endParaRPr>
          </a:p>
        </p:txBody>
      </p:sp>
      <p:sp>
        <p:nvSpPr>
          <p:cNvPr id="32" name="矩形 80"/>
          <p:cNvSpPr>
            <a:spLocks noChangeArrowheads="1"/>
          </p:cNvSpPr>
          <p:nvPr/>
        </p:nvSpPr>
        <p:spPr bwMode="auto">
          <a:xfrm>
            <a:off x="2145016" y="2817540"/>
            <a:ext cx="1366485" cy="2577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点击添加描述总结</a:t>
            </a:r>
            <a:r>
              <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 </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endParaRPr>
          </a:p>
        </p:txBody>
      </p:sp>
      <p:sp>
        <p:nvSpPr>
          <p:cNvPr id="33" name="矩形 81"/>
          <p:cNvSpPr>
            <a:spLocks noChangeArrowheads="1"/>
          </p:cNvSpPr>
          <p:nvPr/>
        </p:nvSpPr>
        <p:spPr bwMode="auto">
          <a:xfrm>
            <a:off x="3848923" y="3959867"/>
            <a:ext cx="1366485" cy="2577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点击添加描述总结</a:t>
            </a:r>
            <a:r>
              <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 </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endParaRPr>
          </a:p>
        </p:txBody>
      </p:sp>
      <p:sp>
        <p:nvSpPr>
          <p:cNvPr id="34" name="矩形 82"/>
          <p:cNvSpPr>
            <a:spLocks noChangeArrowheads="1"/>
          </p:cNvSpPr>
          <p:nvPr/>
        </p:nvSpPr>
        <p:spPr bwMode="auto">
          <a:xfrm>
            <a:off x="5482823" y="2650746"/>
            <a:ext cx="1366485" cy="2577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点击添加描述总结</a:t>
            </a:r>
          </a:p>
        </p:txBody>
      </p:sp>
      <p:sp>
        <p:nvSpPr>
          <p:cNvPr id="35" name="矩形 34"/>
          <p:cNvSpPr>
            <a:spLocks noChangeArrowheads="1"/>
          </p:cNvSpPr>
          <p:nvPr/>
        </p:nvSpPr>
        <p:spPr bwMode="auto">
          <a:xfrm>
            <a:off x="6252011" y="3354338"/>
            <a:ext cx="2323291" cy="3299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rtl="0" eaLnBrk="1" fontAlgn="base" latinLnBrk="0" hangingPunct="1">
              <a:lnSpc>
                <a:spcPct val="100000"/>
              </a:lnSpc>
              <a:spcBef>
                <a:spcPct val="0"/>
              </a:spcBef>
              <a:spcAft>
                <a:spcPct val="0"/>
              </a:spcAft>
              <a:buClrTx/>
              <a:buSzTx/>
              <a:buFont typeface="Arial" charset="0"/>
              <a:buNone/>
              <a:tabLst/>
              <a:defRPr/>
            </a:pPr>
            <a:r>
              <a:rPr kumimoji="0" lang="zh-CN" altLang="en-US" sz="16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微软雅黑" pitchFamily="34" charset="-122"/>
              </a:rPr>
              <a:t>添加</a:t>
            </a:r>
            <a:r>
              <a:rPr kumimoji="0" lang="zh-CN" altLang="en-US" sz="1600"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sym typeface="微软雅黑" pitchFamily="34" charset="-122"/>
              </a:rPr>
              <a:t>主要标题内容</a:t>
            </a:r>
            <a:endParaRPr kumimoji="0" lang="zh-CN" altLang="en-US" sz="1600" b="0" i="0" u="none" strike="noStrike" kern="1200" cap="none" spc="0" normalizeH="0" baseline="0" noProof="0" dirty="0">
              <a:ln>
                <a:noFill/>
              </a:ln>
              <a:solidFill>
                <a:srgbClr val="0070C0"/>
              </a:solidFill>
              <a:effectLst/>
              <a:uLnTx/>
              <a:uFillTx/>
              <a:latin typeface="Arial" charset="0"/>
              <a:ea typeface="宋体" pitchFamily="2" charset="-122"/>
              <a:cs typeface="+mn-cs"/>
              <a:sym typeface="Calibri" pitchFamily="34" charset="0"/>
            </a:endParaRPr>
          </a:p>
        </p:txBody>
      </p:sp>
      <p:sp>
        <p:nvSpPr>
          <p:cNvPr id="36" name="文本框 13"/>
          <p:cNvSpPr txBox="1"/>
          <p:nvPr/>
        </p:nvSpPr>
        <p:spPr>
          <a:xfrm>
            <a:off x="5870768" y="3710837"/>
            <a:ext cx="2740626" cy="805129"/>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37" name="组合 36"/>
          <p:cNvGrpSpPr/>
          <p:nvPr/>
        </p:nvGrpSpPr>
        <p:grpSpPr>
          <a:xfrm>
            <a:off x="665688" y="2327926"/>
            <a:ext cx="420958" cy="420958"/>
            <a:chOff x="5252030" y="2008764"/>
            <a:chExt cx="809336" cy="809336"/>
          </a:xfrm>
          <a:solidFill>
            <a:schemeClr val="accent1"/>
          </a:solidFill>
        </p:grpSpPr>
        <p:sp>
          <p:nvSpPr>
            <p:cNvPr id="38" name="椭圆 3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椭圆 38"/>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40" name="TextBox 39"/>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Calibri" pitchFamily="34" charset="0"/>
                <a:ea typeface="宋体" charset="-122"/>
                <a:cs typeface="+mn-cs"/>
              </a:rPr>
              <a:t> </a:t>
            </a: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xmlns="" val="3997357104"/>
      </p:ext>
    </p:extLst>
  </p:cSld>
  <p:clrMapOvr>
    <a:masterClrMapping/>
  </p:clrMapOvr>
  <p:transition spd="med" advClick="0" advTm="0">
    <p:pull/>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52000" fill="hold" nodeType="clickEffect" p14:presetBounceEnd="38000">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14:bounceEnd="38000">
                                          <p:cBhvr additive="base">
                                            <p:cTn id="7" dur="500" fill="hold"/>
                                            <p:tgtEl>
                                              <p:spTgt spid="37"/>
                                            </p:tgtEl>
                                            <p:attrNameLst>
                                              <p:attrName>ppt_x</p:attrName>
                                            </p:attrNameLst>
                                          </p:cBhvr>
                                          <p:tavLst>
                                            <p:tav tm="0">
                                              <p:val>
                                                <p:strVal val="0-#ppt_w/2"/>
                                              </p:val>
                                            </p:tav>
                                            <p:tav tm="100000">
                                              <p:val>
                                                <p:strVal val="#ppt_x"/>
                                              </p:val>
                                            </p:tav>
                                          </p:tavLst>
                                        </p:anim>
                                        <p:anim calcmode="lin" valueType="num" p14:bounceEnd="38000">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par>
                                    <p:cTn id="13" presetID="2" presetClass="entr" presetSubtype="3" accel="52000" fill="hold" nodeType="withEffect" p14:presetBounceEnd="38000">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14:bounceEnd="38000">
                                          <p:cBhvr additive="base">
                                            <p:cTn id="15" dur="500" fill="hold"/>
                                            <p:tgtEl>
                                              <p:spTgt spid="24"/>
                                            </p:tgtEl>
                                            <p:attrNameLst>
                                              <p:attrName>ppt_x</p:attrName>
                                            </p:attrNameLst>
                                          </p:cBhvr>
                                          <p:tavLst>
                                            <p:tav tm="0">
                                              <p:val>
                                                <p:strVal val="1+#ppt_w/2"/>
                                              </p:val>
                                            </p:tav>
                                            <p:tav tm="100000">
                                              <p:val>
                                                <p:strVal val="#ppt_x"/>
                                              </p:val>
                                            </p:tav>
                                          </p:tavLst>
                                        </p:anim>
                                        <p:anim calcmode="lin" valueType="num" p14:bounceEnd="38000">
                                          <p:cBhvr additive="base">
                                            <p:cTn id="16" dur="500" fill="hold"/>
                                            <p:tgtEl>
                                              <p:spTgt spid="24"/>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ppt_w</p:attrName>
                                            </p:attrNameLst>
                                          </p:cBhvr>
                                          <p:tavLst>
                                            <p:tav tm="0">
                                              <p:val>
                                                <p:fltVal val="0"/>
                                              </p:val>
                                            </p:tav>
                                            <p:tav tm="100000">
                                              <p:val>
                                                <p:strVal val="#ppt_w"/>
                                              </p:val>
                                            </p:tav>
                                          </p:tavLst>
                                        </p:anim>
                                        <p:anim calcmode="lin" valueType="num">
                                          <p:cBhvr>
                                            <p:cTn id="21" dur="500" fill="hold"/>
                                            <p:tgtEl>
                                              <p:spTgt spid="30"/>
                                            </p:tgtEl>
                                            <p:attrNameLst>
                                              <p:attrName>ppt_h</p:attrName>
                                            </p:attrNameLst>
                                          </p:cBhvr>
                                          <p:tavLst>
                                            <p:tav tm="0">
                                              <p:val>
                                                <p:fltVal val="0"/>
                                              </p:val>
                                            </p:tav>
                                            <p:tav tm="100000">
                                              <p:val>
                                                <p:strVal val="#ppt_h"/>
                                              </p:val>
                                            </p:tav>
                                          </p:tavLst>
                                        </p:anim>
                                        <p:animEffect transition="in" filter="fade">
                                          <p:cBhvr>
                                            <p:cTn id="22" dur="500"/>
                                            <p:tgtEl>
                                              <p:spTgt spid="30"/>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par>
                                    <p:cTn id="27" presetID="2" presetClass="entr" presetSubtype="12" accel="52000" fill="hold" nodeType="withEffect" p14:presetBounceEnd="38000">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14:bounceEnd="38000">
                                          <p:cBhvr additive="base">
                                            <p:cTn id="29" dur="500" fill="hold"/>
                                            <p:tgtEl>
                                              <p:spTgt spid="11"/>
                                            </p:tgtEl>
                                            <p:attrNameLst>
                                              <p:attrName>ppt_x</p:attrName>
                                            </p:attrNameLst>
                                          </p:cBhvr>
                                          <p:tavLst>
                                            <p:tav tm="0">
                                              <p:val>
                                                <p:strVal val="0-#ppt_w/2"/>
                                              </p:val>
                                            </p:tav>
                                            <p:tav tm="100000">
                                              <p:val>
                                                <p:strVal val="#ppt_x"/>
                                              </p:val>
                                            </p:tav>
                                          </p:tavLst>
                                        </p:anim>
                                        <p:anim calcmode="lin" valueType="num" p14:bounceEnd="38000">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ppt_w</p:attrName>
                                            </p:attrNameLst>
                                          </p:cBhvr>
                                          <p:tavLst>
                                            <p:tav tm="0">
                                              <p:val>
                                                <p:fltVal val="0"/>
                                              </p:val>
                                            </p:tav>
                                            <p:tav tm="100000">
                                              <p:val>
                                                <p:strVal val="#ppt_w"/>
                                              </p:val>
                                            </p:tav>
                                          </p:tavLst>
                                        </p:anim>
                                        <p:anim calcmode="lin" valueType="num">
                                          <p:cBhvr>
                                            <p:cTn id="35" dur="500" fill="hold"/>
                                            <p:tgtEl>
                                              <p:spTgt spid="29"/>
                                            </p:tgtEl>
                                            <p:attrNameLst>
                                              <p:attrName>ppt_h</p:attrName>
                                            </p:attrNameLst>
                                          </p:cBhvr>
                                          <p:tavLst>
                                            <p:tav tm="0">
                                              <p:val>
                                                <p:fltVal val="0"/>
                                              </p:val>
                                            </p:tav>
                                            <p:tav tm="100000">
                                              <p:val>
                                                <p:strVal val="#ppt_h"/>
                                              </p:val>
                                            </p:tav>
                                          </p:tavLst>
                                        </p:anim>
                                        <p:animEffect transition="in" filter="fade">
                                          <p:cBhvr>
                                            <p:cTn id="36" dur="500"/>
                                            <p:tgtEl>
                                              <p:spTgt spid="29"/>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 presetClass="entr" presetSubtype="3" accel="52000" fill="hold" nodeType="withEffect" p14:presetBounceEnd="38000">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14:bounceEnd="38000">
                                          <p:cBhvr additive="base">
                                            <p:cTn id="43" dur="500" fill="hold"/>
                                            <p:tgtEl>
                                              <p:spTgt spid="21"/>
                                            </p:tgtEl>
                                            <p:attrNameLst>
                                              <p:attrName>ppt_x</p:attrName>
                                            </p:attrNameLst>
                                          </p:cBhvr>
                                          <p:tavLst>
                                            <p:tav tm="0">
                                              <p:val>
                                                <p:strVal val="1+#ppt_w/2"/>
                                              </p:val>
                                            </p:tav>
                                            <p:tav tm="100000">
                                              <p:val>
                                                <p:strVal val="#ppt_x"/>
                                              </p:val>
                                            </p:tav>
                                          </p:tavLst>
                                        </p:anim>
                                        <p:anim calcmode="lin" valueType="num" p14:bounceEnd="38000">
                                          <p:cBhvr additive="base">
                                            <p:cTn id="44" dur="500" fill="hold"/>
                                            <p:tgtEl>
                                              <p:spTgt spid="21"/>
                                            </p:tgtEl>
                                            <p:attrNameLst>
                                              <p:attrName>ppt_y</p:attrName>
                                            </p:attrNameLst>
                                          </p:cBhvr>
                                          <p:tavLst>
                                            <p:tav tm="0">
                                              <p:val>
                                                <p:strVal val="0-#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p:cTn id="48" dur="500" fill="hold"/>
                                            <p:tgtEl>
                                              <p:spTgt spid="28"/>
                                            </p:tgtEl>
                                            <p:attrNameLst>
                                              <p:attrName>ppt_w</p:attrName>
                                            </p:attrNameLst>
                                          </p:cBhvr>
                                          <p:tavLst>
                                            <p:tav tm="0">
                                              <p:val>
                                                <p:fltVal val="0"/>
                                              </p:val>
                                            </p:tav>
                                            <p:tav tm="100000">
                                              <p:val>
                                                <p:strVal val="#ppt_w"/>
                                              </p:val>
                                            </p:tav>
                                          </p:tavLst>
                                        </p:anim>
                                        <p:anim calcmode="lin" valueType="num">
                                          <p:cBhvr>
                                            <p:cTn id="49" dur="500" fill="hold"/>
                                            <p:tgtEl>
                                              <p:spTgt spid="28"/>
                                            </p:tgtEl>
                                            <p:attrNameLst>
                                              <p:attrName>ppt_h</p:attrName>
                                            </p:attrNameLst>
                                          </p:cBhvr>
                                          <p:tavLst>
                                            <p:tav tm="0">
                                              <p:val>
                                                <p:fltVal val="0"/>
                                              </p:val>
                                            </p:tav>
                                            <p:tav tm="100000">
                                              <p:val>
                                                <p:strVal val="#ppt_h"/>
                                              </p:val>
                                            </p:tav>
                                          </p:tavLst>
                                        </p:anim>
                                        <p:animEffect transition="in" filter="fade">
                                          <p:cBhvr>
                                            <p:cTn id="50" dur="500"/>
                                            <p:tgtEl>
                                              <p:spTgt spid="28"/>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right)">
                                          <p:cBhvr>
                                            <p:cTn id="54" dur="500"/>
                                            <p:tgtEl>
                                              <p:spTgt spid="17"/>
                                            </p:tgtEl>
                                          </p:cBhvr>
                                        </p:animEffect>
                                      </p:childTnLst>
                                    </p:cTn>
                                  </p:par>
                                  <p:par>
                                    <p:cTn id="55" presetID="22" presetClass="entr" presetSubtype="8" fill="hold" nodeType="with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wipe(left)">
                                          <p:cBhvr>
                                            <p:cTn id="57" dur="500"/>
                                            <p:tgtEl>
                                              <p:spTgt spid="4"/>
                                            </p:tgtEl>
                                          </p:cBhvr>
                                        </p:animEffect>
                                      </p:childTnLst>
                                    </p:cTn>
                                  </p:par>
                                  <p:par>
                                    <p:cTn id="58" presetID="2" presetClass="entr" presetSubtype="12" accel="52000" fill="hold" nodeType="withEffect" p14:presetBounceEnd="38000">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14:bounceEnd="38000">
                                          <p:cBhvr additive="base">
                                            <p:cTn id="60" dur="500" fill="hold"/>
                                            <p:tgtEl>
                                              <p:spTgt spid="8"/>
                                            </p:tgtEl>
                                            <p:attrNameLst>
                                              <p:attrName>ppt_x</p:attrName>
                                            </p:attrNameLst>
                                          </p:cBhvr>
                                          <p:tavLst>
                                            <p:tav tm="0">
                                              <p:val>
                                                <p:strVal val="0-#ppt_w/2"/>
                                              </p:val>
                                            </p:tav>
                                            <p:tav tm="100000">
                                              <p:val>
                                                <p:strVal val="#ppt_x"/>
                                              </p:val>
                                            </p:tav>
                                          </p:tavLst>
                                        </p:anim>
                                        <p:anim calcmode="lin" valueType="num" p14:bounceEnd="38000">
                                          <p:cBhvr additive="base">
                                            <p:cTn id="61" dur="500" fill="hold"/>
                                            <p:tgtEl>
                                              <p:spTgt spid="8"/>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14:presetBounceEnd="38000">
                                      <p:stCondLst>
                                        <p:cond delay="0"/>
                                      </p:stCondLst>
                                      <p:childTnLst>
                                        <p:set>
                                          <p:cBhvr>
                                            <p:cTn id="63" dur="1" fill="hold">
                                              <p:stCondLst>
                                                <p:cond delay="0"/>
                                              </p:stCondLst>
                                            </p:cTn>
                                            <p:tgtEl>
                                              <p:spTgt spid="5"/>
                                            </p:tgtEl>
                                            <p:attrNameLst>
                                              <p:attrName>style.visibility</p:attrName>
                                            </p:attrNameLst>
                                          </p:cBhvr>
                                          <p:to>
                                            <p:strVal val="visible"/>
                                          </p:to>
                                        </p:set>
                                        <p:anim calcmode="lin" valueType="num" p14:bounceEnd="38000">
                                          <p:cBhvr additive="base">
                                            <p:cTn id="64" dur="500" fill="hold"/>
                                            <p:tgtEl>
                                              <p:spTgt spid="5"/>
                                            </p:tgtEl>
                                            <p:attrNameLst>
                                              <p:attrName>ppt_x</p:attrName>
                                            </p:attrNameLst>
                                          </p:cBhvr>
                                          <p:tavLst>
                                            <p:tav tm="0">
                                              <p:val>
                                                <p:strVal val="1+#ppt_w/2"/>
                                              </p:val>
                                            </p:tav>
                                            <p:tav tm="100000">
                                              <p:val>
                                                <p:strVal val="#ppt_x"/>
                                              </p:val>
                                            </p:tav>
                                          </p:tavLst>
                                        </p:anim>
                                        <p:anim calcmode="lin" valueType="num" p14:bounceEnd="38000">
                                          <p:cBhvr additive="base">
                                            <p:cTn id="65" dur="500" fill="hold"/>
                                            <p:tgtEl>
                                              <p:spTgt spid="5"/>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 calcmode="lin" valueType="num">
                                          <p:cBhvr>
                                            <p:cTn id="69" dur="500" fill="hold"/>
                                            <p:tgtEl>
                                              <p:spTgt spid="27"/>
                                            </p:tgtEl>
                                            <p:attrNameLst>
                                              <p:attrName>ppt_w</p:attrName>
                                            </p:attrNameLst>
                                          </p:cBhvr>
                                          <p:tavLst>
                                            <p:tav tm="0">
                                              <p:val>
                                                <p:fltVal val="0"/>
                                              </p:val>
                                            </p:tav>
                                            <p:tav tm="100000">
                                              <p:val>
                                                <p:strVal val="#ppt_w"/>
                                              </p:val>
                                            </p:tav>
                                          </p:tavLst>
                                        </p:anim>
                                        <p:anim calcmode="lin" valueType="num">
                                          <p:cBhvr>
                                            <p:cTn id="70" dur="500" fill="hold"/>
                                            <p:tgtEl>
                                              <p:spTgt spid="27"/>
                                            </p:tgtEl>
                                            <p:attrNameLst>
                                              <p:attrName>ppt_h</p:attrName>
                                            </p:attrNameLst>
                                          </p:cBhvr>
                                          <p:tavLst>
                                            <p:tav tm="0">
                                              <p:val>
                                                <p:fltVal val="0"/>
                                              </p:val>
                                            </p:tav>
                                            <p:tav tm="100000">
                                              <p:val>
                                                <p:strVal val="#ppt_h"/>
                                              </p:val>
                                            </p:tav>
                                          </p:tavLst>
                                        </p:anim>
                                        <p:animEffect transition="in" filter="fade">
                                          <p:cBhvr>
                                            <p:cTn id="71" dur="500"/>
                                            <p:tgtEl>
                                              <p:spTgt spid="27"/>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3"/>
                                            </p:tgtEl>
                                            <p:attrNameLst>
                                              <p:attrName>style.visibility</p:attrName>
                                            </p:attrNameLst>
                                          </p:cBhvr>
                                          <p:to>
                                            <p:strVal val="visible"/>
                                          </p:to>
                                        </p:set>
                                        <p:animEffect transition="in" filter="wipe(left)">
                                          <p:cBhvr>
                                            <p:cTn id="75" dur="500"/>
                                            <p:tgtEl>
                                              <p:spTgt spid="3"/>
                                            </p:tgtEl>
                                          </p:cBhvr>
                                        </p:animEffect>
                                      </p:childTnLst>
                                    </p:cTn>
                                  </p:par>
                                  <p:par>
                                    <p:cTn id="76" presetID="2" presetClass="entr" presetSubtype="2" accel="52000" fill="hold" nodeType="withEffect" p14:presetBounceEnd="38000">
                                      <p:stCondLst>
                                        <p:cond delay="0"/>
                                      </p:stCondLst>
                                      <p:childTnLst>
                                        <p:set>
                                          <p:cBhvr>
                                            <p:cTn id="77" dur="1" fill="hold">
                                              <p:stCondLst>
                                                <p:cond delay="0"/>
                                              </p:stCondLst>
                                            </p:cTn>
                                            <p:tgtEl>
                                              <p:spTgt spid="18"/>
                                            </p:tgtEl>
                                            <p:attrNameLst>
                                              <p:attrName>style.visibility</p:attrName>
                                            </p:attrNameLst>
                                          </p:cBhvr>
                                          <p:to>
                                            <p:strVal val="visible"/>
                                          </p:to>
                                        </p:set>
                                        <p:anim calcmode="lin" valueType="num" p14:bounceEnd="38000">
                                          <p:cBhvr additive="base">
                                            <p:cTn id="78" dur="500" fill="hold"/>
                                            <p:tgtEl>
                                              <p:spTgt spid="18"/>
                                            </p:tgtEl>
                                            <p:attrNameLst>
                                              <p:attrName>ppt_x</p:attrName>
                                            </p:attrNameLst>
                                          </p:cBhvr>
                                          <p:tavLst>
                                            <p:tav tm="0">
                                              <p:val>
                                                <p:strVal val="1+#ppt_w/2"/>
                                              </p:val>
                                            </p:tav>
                                            <p:tav tm="100000">
                                              <p:val>
                                                <p:strVal val="#ppt_x"/>
                                              </p:val>
                                            </p:tav>
                                          </p:tavLst>
                                        </p:anim>
                                        <p:anim calcmode="lin" valueType="num" p14:bounceEnd="38000">
                                          <p:cBhvr additive="base">
                                            <p:cTn id="79" dur="500" fill="hold"/>
                                            <p:tgtEl>
                                              <p:spTgt spid="18"/>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31"/>
                                            </p:tgtEl>
                                            <p:attrNameLst>
                                              <p:attrName>style.visibility</p:attrName>
                                            </p:attrNameLst>
                                          </p:cBhvr>
                                          <p:to>
                                            <p:strVal val="visible"/>
                                          </p:to>
                                        </p:set>
                                        <p:animEffect transition="in" filter="fade">
                                          <p:cBhvr>
                                            <p:cTn id="82" dur="400"/>
                                            <p:tgtEl>
                                              <p:spTgt spid="31"/>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32"/>
                                            </p:tgtEl>
                                            <p:attrNameLst>
                                              <p:attrName>style.visibility</p:attrName>
                                            </p:attrNameLst>
                                          </p:cBhvr>
                                          <p:to>
                                            <p:strVal val="visible"/>
                                          </p:to>
                                        </p:set>
                                        <p:animEffect transition="in" filter="fade">
                                          <p:cBhvr>
                                            <p:cTn id="85" dur="500"/>
                                            <p:tgtEl>
                                              <p:spTgt spid="32"/>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33"/>
                                            </p:tgtEl>
                                            <p:attrNameLst>
                                              <p:attrName>style.visibility</p:attrName>
                                            </p:attrNameLst>
                                          </p:cBhvr>
                                          <p:to>
                                            <p:strVal val="visible"/>
                                          </p:to>
                                        </p:set>
                                        <p:animEffect transition="in" filter="fade">
                                          <p:cBhvr>
                                            <p:cTn id="88" dur="400"/>
                                            <p:tgtEl>
                                              <p:spTgt spid="33"/>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par>
                              <p:cTn id="92" fill="hold">
                                <p:stCondLst>
                                  <p:cond delay="5250"/>
                                </p:stCondLst>
                                <p:childTnLst>
                                  <p:par>
                                    <p:cTn id="93" presetID="22" presetClass="entr" presetSubtype="2" fill="hold" grpId="0" nodeType="after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wipe(right)">
                                          <p:cBhvr>
                                            <p:cTn id="95" dur="500"/>
                                            <p:tgtEl>
                                              <p:spTgt spid="35"/>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wipe(right)">
                                          <p:cBhvr>
                                            <p:cTn id="98" dur="750"/>
                                            <p:tgtEl>
                                              <p:spTgt spid="36"/>
                                            </p:tgtEl>
                                          </p:cBhvr>
                                        </p:animEffect>
                                      </p:childTnLst>
                                    </p:cTn>
                                  </p:par>
                                </p:childTnLst>
                              </p:cTn>
                            </p:par>
                            <p:par>
                              <p:cTn id="99" fill="hold">
                                <p:stCondLst>
                                  <p:cond delay="6000"/>
                                </p:stCondLst>
                                <p:childTnLst>
                                  <p:par>
                                    <p:cTn id="100" presetID="10" presetClass="entr" presetSubtype="0" fill="hold" grpId="0" nodeType="after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fade">
                                          <p:cBhvr>
                                            <p:cTn id="10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33" grpId="0"/>
          <p:bldP spid="34" grpId="0"/>
          <p:bldP spid="35" grpId="0"/>
          <p:bldP spid="36" grpId="0"/>
          <p:bldP spid="40"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5200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par>
                                    <p:cTn id="13" presetID="2" presetClass="entr" presetSubtype="3" accel="5200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1+#ppt_w/2"/>
                                              </p:val>
                                            </p:tav>
                                            <p:tav tm="100000">
                                              <p:val>
                                                <p:strVal val="#ppt_x"/>
                                              </p:val>
                                            </p:tav>
                                          </p:tavLst>
                                        </p:anim>
                                        <p:anim calcmode="lin" valueType="num">
                                          <p:cBhvr additive="base">
                                            <p:cTn id="16" dur="500" fill="hold"/>
                                            <p:tgtEl>
                                              <p:spTgt spid="24"/>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ppt_w</p:attrName>
                                            </p:attrNameLst>
                                          </p:cBhvr>
                                          <p:tavLst>
                                            <p:tav tm="0">
                                              <p:val>
                                                <p:fltVal val="0"/>
                                              </p:val>
                                            </p:tav>
                                            <p:tav tm="100000">
                                              <p:val>
                                                <p:strVal val="#ppt_w"/>
                                              </p:val>
                                            </p:tav>
                                          </p:tavLst>
                                        </p:anim>
                                        <p:anim calcmode="lin" valueType="num">
                                          <p:cBhvr>
                                            <p:cTn id="21" dur="500" fill="hold"/>
                                            <p:tgtEl>
                                              <p:spTgt spid="30"/>
                                            </p:tgtEl>
                                            <p:attrNameLst>
                                              <p:attrName>ppt_h</p:attrName>
                                            </p:attrNameLst>
                                          </p:cBhvr>
                                          <p:tavLst>
                                            <p:tav tm="0">
                                              <p:val>
                                                <p:fltVal val="0"/>
                                              </p:val>
                                            </p:tav>
                                            <p:tav tm="100000">
                                              <p:val>
                                                <p:strVal val="#ppt_h"/>
                                              </p:val>
                                            </p:tav>
                                          </p:tavLst>
                                        </p:anim>
                                        <p:animEffect transition="in" filter="fade">
                                          <p:cBhvr>
                                            <p:cTn id="22" dur="500"/>
                                            <p:tgtEl>
                                              <p:spTgt spid="30"/>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par>
                                    <p:cTn id="27" presetID="2" presetClass="entr" presetSubtype="12" accel="5200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ppt_w</p:attrName>
                                            </p:attrNameLst>
                                          </p:cBhvr>
                                          <p:tavLst>
                                            <p:tav tm="0">
                                              <p:val>
                                                <p:fltVal val="0"/>
                                              </p:val>
                                            </p:tav>
                                            <p:tav tm="100000">
                                              <p:val>
                                                <p:strVal val="#ppt_w"/>
                                              </p:val>
                                            </p:tav>
                                          </p:tavLst>
                                        </p:anim>
                                        <p:anim calcmode="lin" valueType="num">
                                          <p:cBhvr>
                                            <p:cTn id="35" dur="500" fill="hold"/>
                                            <p:tgtEl>
                                              <p:spTgt spid="29"/>
                                            </p:tgtEl>
                                            <p:attrNameLst>
                                              <p:attrName>ppt_h</p:attrName>
                                            </p:attrNameLst>
                                          </p:cBhvr>
                                          <p:tavLst>
                                            <p:tav tm="0">
                                              <p:val>
                                                <p:fltVal val="0"/>
                                              </p:val>
                                            </p:tav>
                                            <p:tav tm="100000">
                                              <p:val>
                                                <p:strVal val="#ppt_h"/>
                                              </p:val>
                                            </p:tav>
                                          </p:tavLst>
                                        </p:anim>
                                        <p:animEffect transition="in" filter="fade">
                                          <p:cBhvr>
                                            <p:cTn id="36" dur="500"/>
                                            <p:tgtEl>
                                              <p:spTgt spid="29"/>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 presetClass="entr" presetSubtype="3" accel="52000" fill="hold"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1+#ppt_w/2"/>
                                              </p:val>
                                            </p:tav>
                                            <p:tav tm="100000">
                                              <p:val>
                                                <p:strVal val="#ppt_x"/>
                                              </p:val>
                                            </p:tav>
                                          </p:tavLst>
                                        </p:anim>
                                        <p:anim calcmode="lin" valueType="num">
                                          <p:cBhvr additive="base">
                                            <p:cTn id="44" dur="500" fill="hold"/>
                                            <p:tgtEl>
                                              <p:spTgt spid="21"/>
                                            </p:tgtEl>
                                            <p:attrNameLst>
                                              <p:attrName>ppt_y</p:attrName>
                                            </p:attrNameLst>
                                          </p:cBhvr>
                                          <p:tavLst>
                                            <p:tav tm="0">
                                              <p:val>
                                                <p:strVal val="0-#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p:cTn id="48" dur="500" fill="hold"/>
                                            <p:tgtEl>
                                              <p:spTgt spid="28"/>
                                            </p:tgtEl>
                                            <p:attrNameLst>
                                              <p:attrName>ppt_w</p:attrName>
                                            </p:attrNameLst>
                                          </p:cBhvr>
                                          <p:tavLst>
                                            <p:tav tm="0">
                                              <p:val>
                                                <p:fltVal val="0"/>
                                              </p:val>
                                            </p:tav>
                                            <p:tav tm="100000">
                                              <p:val>
                                                <p:strVal val="#ppt_w"/>
                                              </p:val>
                                            </p:tav>
                                          </p:tavLst>
                                        </p:anim>
                                        <p:anim calcmode="lin" valueType="num">
                                          <p:cBhvr>
                                            <p:cTn id="49" dur="500" fill="hold"/>
                                            <p:tgtEl>
                                              <p:spTgt spid="28"/>
                                            </p:tgtEl>
                                            <p:attrNameLst>
                                              <p:attrName>ppt_h</p:attrName>
                                            </p:attrNameLst>
                                          </p:cBhvr>
                                          <p:tavLst>
                                            <p:tav tm="0">
                                              <p:val>
                                                <p:fltVal val="0"/>
                                              </p:val>
                                            </p:tav>
                                            <p:tav tm="100000">
                                              <p:val>
                                                <p:strVal val="#ppt_h"/>
                                              </p:val>
                                            </p:tav>
                                          </p:tavLst>
                                        </p:anim>
                                        <p:animEffect transition="in" filter="fade">
                                          <p:cBhvr>
                                            <p:cTn id="50" dur="500"/>
                                            <p:tgtEl>
                                              <p:spTgt spid="28"/>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right)">
                                          <p:cBhvr>
                                            <p:cTn id="54" dur="500"/>
                                            <p:tgtEl>
                                              <p:spTgt spid="17"/>
                                            </p:tgtEl>
                                          </p:cBhvr>
                                        </p:animEffect>
                                      </p:childTnLst>
                                    </p:cTn>
                                  </p:par>
                                  <p:par>
                                    <p:cTn id="55" presetID="22" presetClass="entr" presetSubtype="8" fill="hold" nodeType="with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wipe(left)">
                                          <p:cBhvr>
                                            <p:cTn id="57" dur="500"/>
                                            <p:tgtEl>
                                              <p:spTgt spid="4"/>
                                            </p:tgtEl>
                                          </p:cBhvr>
                                        </p:animEffect>
                                      </p:childTnLst>
                                    </p:cTn>
                                  </p:par>
                                  <p:par>
                                    <p:cTn id="58" presetID="2" presetClass="entr" presetSubtype="12" accel="52000" fill="hold" nodeType="with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additive="base">
                                            <p:cTn id="60" dur="500" fill="hold"/>
                                            <p:tgtEl>
                                              <p:spTgt spid="8"/>
                                            </p:tgtEl>
                                            <p:attrNameLst>
                                              <p:attrName>ppt_x</p:attrName>
                                            </p:attrNameLst>
                                          </p:cBhvr>
                                          <p:tavLst>
                                            <p:tav tm="0">
                                              <p:val>
                                                <p:strVal val="0-#ppt_w/2"/>
                                              </p:val>
                                            </p:tav>
                                            <p:tav tm="100000">
                                              <p:val>
                                                <p:strVal val="#ppt_x"/>
                                              </p:val>
                                            </p:tav>
                                          </p:tavLst>
                                        </p:anim>
                                        <p:anim calcmode="lin" valueType="num">
                                          <p:cBhvr additive="base">
                                            <p:cTn id="61" dur="500" fill="hold"/>
                                            <p:tgtEl>
                                              <p:spTgt spid="8"/>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stCondLst>
                                        <p:cond delay="0"/>
                                      </p:stCondLst>
                                      <p:childTnLst>
                                        <p:set>
                                          <p:cBhvr>
                                            <p:cTn id="63" dur="1" fill="hold">
                                              <p:stCondLst>
                                                <p:cond delay="0"/>
                                              </p:stCondLst>
                                            </p:cTn>
                                            <p:tgtEl>
                                              <p:spTgt spid="5"/>
                                            </p:tgtEl>
                                            <p:attrNameLst>
                                              <p:attrName>style.visibility</p:attrName>
                                            </p:attrNameLst>
                                          </p:cBhvr>
                                          <p:to>
                                            <p:strVal val="visible"/>
                                          </p:to>
                                        </p:set>
                                        <p:anim calcmode="lin" valueType="num">
                                          <p:cBhvr additive="base">
                                            <p:cTn id="64" dur="500" fill="hold"/>
                                            <p:tgtEl>
                                              <p:spTgt spid="5"/>
                                            </p:tgtEl>
                                            <p:attrNameLst>
                                              <p:attrName>ppt_x</p:attrName>
                                            </p:attrNameLst>
                                          </p:cBhvr>
                                          <p:tavLst>
                                            <p:tav tm="0">
                                              <p:val>
                                                <p:strVal val="1+#ppt_w/2"/>
                                              </p:val>
                                            </p:tav>
                                            <p:tav tm="100000">
                                              <p:val>
                                                <p:strVal val="#ppt_x"/>
                                              </p:val>
                                            </p:tav>
                                          </p:tavLst>
                                        </p:anim>
                                        <p:anim calcmode="lin" valueType="num">
                                          <p:cBhvr additive="base">
                                            <p:cTn id="65" dur="500" fill="hold"/>
                                            <p:tgtEl>
                                              <p:spTgt spid="5"/>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 calcmode="lin" valueType="num">
                                          <p:cBhvr>
                                            <p:cTn id="69" dur="500" fill="hold"/>
                                            <p:tgtEl>
                                              <p:spTgt spid="27"/>
                                            </p:tgtEl>
                                            <p:attrNameLst>
                                              <p:attrName>ppt_w</p:attrName>
                                            </p:attrNameLst>
                                          </p:cBhvr>
                                          <p:tavLst>
                                            <p:tav tm="0">
                                              <p:val>
                                                <p:fltVal val="0"/>
                                              </p:val>
                                            </p:tav>
                                            <p:tav tm="100000">
                                              <p:val>
                                                <p:strVal val="#ppt_w"/>
                                              </p:val>
                                            </p:tav>
                                          </p:tavLst>
                                        </p:anim>
                                        <p:anim calcmode="lin" valueType="num">
                                          <p:cBhvr>
                                            <p:cTn id="70" dur="500" fill="hold"/>
                                            <p:tgtEl>
                                              <p:spTgt spid="27"/>
                                            </p:tgtEl>
                                            <p:attrNameLst>
                                              <p:attrName>ppt_h</p:attrName>
                                            </p:attrNameLst>
                                          </p:cBhvr>
                                          <p:tavLst>
                                            <p:tav tm="0">
                                              <p:val>
                                                <p:fltVal val="0"/>
                                              </p:val>
                                            </p:tav>
                                            <p:tav tm="100000">
                                              <p:val>
                                                <p:strVal val="#ppt_h"/>
                                              </p:val>
                                            </p:tav>
                                          </p:tavLst>
                                        </p:anim>
                                        <p:animEffect transition="in" filter="fade">
                                          <p:cBhvr>
                                            <p:cTn id="71" dur="500"/>
                                            <p:tgtEl>
                                              <p:spTgt spid="27"/>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3"/>
                                            </p:tgtEl>
                                            <p:attrNameLst>
                                              <p:attrName>style.visibility</p:attrName>
                                            </p:attrNameLst>
                                          </p:cBhvr>
                                          <p:to>
                                            <p:strVal val="visible"/>
                                          </p:to>
                                        </p:set>
                                        <p:animEffect transition="in" filter="wipe(left)">
                                          <p:cBhvr>
                                            <p:cTn id="75" dur="500"/>
                                            <p:tgtEl>
                                              <p:spTgt spid="3"/>
                                            </p:tgtEl>
                                          </p:cBhvr>
                                        </p:animEffect>
                                      </p:childTnLst>
                                    </p:cTn>
                                  </p:par>
                                  <p:par>
                                    <p:cTn id="76" presetID="2" presetClass="entr" presetSubtype="2" accel="52000" fill="hold" nodeType="withEffect">
                                      <p:stCondLst>
                                        <p:cond delay="0"/>
                                      </p:stCondLst>
                                      <p:childTnLst>
                                        <p:set>
                                          <p:cBhvr>
                                            <p:cTn id="77" dur="1" fill="hold">
                                              <p:stCondLst>
                                                <p:cond delay="0"/>
                                              </p:stCondLst>
                                            </p:cTn>
                                            <p:tgtEl>
                                              <p:spTgt spid="18"/>
                                            </p:tgtEl>
                                            <p:attrNameLst>
                                              <p:attrName>style.visibility</p:attrName>
                                            </p:attrNameLst>
                                          </p:cBhvr>
                                          <p:to>
                                            <p:strVal val="visible"/>
                                          </p:to>
                                        </p:set>
                                        <p:anim calcmode="lin" valueType="num">
                                          <p:cBhvr additive="base">
                                            <p:cTn id="78" dur="500" fill="hold"/>
                                            <p:tgtEl>
                                              <p:spTgt spid="18"/>
                                            </p:tgtEl>
                                            <p:attrNameLst>
                                              <p:attrName>ppt_x</p:attrName>
                                            </p:attrNameLst>
                                          </p:cBhvr>
                                          <p:tavLst>
                                            <p:tav tm="0">
                                              <p:val>
                                                <p:strVal val="1+#ppt_w/2"/>
                                              </p:val>
                                            </p:tav>
                                            <p:tav tm="100000">
                                              <p:val>
                                                <p:strVal val="#ppt_x"/>
                                              </p:val>
                                            </p:tav>
                                          </p:tavLst>
                                        </p:anim>
                                        <p:anim calcmode="lin" valueType="num">
                                          <p:cBhvr additive="base">
                                            <p:cTn id="79" dur="500" fill="hold"/>
                                            <p:tgtEl>
                                              <p:spTgt spid="18"/>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31"/>
                                            </p:tgtEl>
                                            <p:attrNameLst>
                                              <p:attrName>style.visibility</p:attrName>
                                            </p:attrNameLst>
                                          </p:cBhvr>
                                          <p:to>
                                            <p:strVal val="visible"/>
                                          </p:to>
                                        </p:set>
                                        <p:animEffect transition="in" filter="fade">
                                          <p:cBhvr>
                                            <p:cTn id="82" dur="400"/>
                                            <p:tgtEl>
                                              <p:spTgt spid="31"/>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32"/>
                                            </p:tgtEl>
                                            <p:attrNameLst>
                                              <p:attrName>style.visibility</p:attrName>
                                            </p:attrNameLst>
                                          </p:cBhvr>
                                          <p:to>
                                            <p:strVal val="visible"/>
                                          </p:to>
                                        </p:set>
                                        <p:animEffect transition="in" filter="fade">
                                          <p:cBhvr>
                                            <p:cTn id="85" dur="500"/>
                                            <p:tgtEl>
                                              <p:spTgt spid="32"/>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33"/>
                                            </p:tgtEl>
                                            <p:attrNameLst>
                                              <p:attrName>style.visibility</p:attrName>
                                            </p:attrNameLst>
                                          </p:cBhvr>
                                          <p:to>
                                            <p:strVal val="visible"/>
                                          </p:to>
                                        </p:set>
                                        <p:animEffect transition="in" filter="fade">
                                          <p:cBhvr>
                                            <p:cTn id="88" dur="400"/>
                                            <p:tgtEl>
                                              <p:spTgt spid="33"/>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par>
                              <p:cTn id="92" fill="hold">
                                <p:stCondLst>
                                  <p:cond delay="5250"/>
                                </p:stCondLst>
                                <p:childTnLst>
                                  <p:par>
                                    <p:cTn id="93" presetID="22" presetClass="entr" presetSubtype="2" fill="hold" grpId="0" nodeType="after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wipe(right)">
                                          <p:cBhvr>
                                            <p:cTn id="95" dur="500"/>
                                            <p:tgtEl>
                                              <p:spTgt spid="35"/>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wipe(right)">
                                          <p:cBhvr>
                                            <p:cTn id="98" dur="750"/>
                                            <p:tgtEl>
                                              <p:spTgt spid="36"/>
                                            </p:tgtEl>
                                          </p:cBhvr>
                                        </p:animEffect>
                                      </p:childTnLst>
                                    </p:cTn>
                                  </p:par>
                                </p:childTnLst>
                              </p:cTn>
                            </p:par>
                            <p:par>
                              <p:cTn id="99" fill="hold">
                                <p:stCondLst>
                                  <p:cond delay="6000"/>
                                </p:stCondLst>
                                <p:childTnLst>
                                  <p:par>
                                    <p:cTn id="100" presetID="10" presetClass="entr" presetSubtype="0" fill="hold" grpId="0" nodeType="after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fade">
                                          <p:cBhvr>
                                            <p:cTn id="10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33" grpId="0"/>
          <p:bldP spid="34" grpId="0"/>
          <p:bldP spid="35" grpId="0"/>
          <p:bldP spid="36" grpId="0"/>
          <p:bldP spid="40"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2" cstate="print">
            <a:extLst>
              <a:ext uri="{28A0092B-C50C-407E-A947-70E740481C1C}">
                <a14:useLocalDpi xmlns:a14="http://schemas.microsoft.com/office/drawing/2010/main" xmlns="" val="0"/>
              </a:ext>
            </a:extLst>
          </a:blip>
          <a:srcRect/>
          <a:stretch/>
        </p:blipFill>
        <p:spPr>
          <a:xfrm>
            <a:off x="0" y="0"/>
            <a:ext cx="9144000" cy="5143500"/>
          </a:xfrm>
          <a:prstGeom prst="rect">
            <a:avLst/>
          </a:prstGeom>
        </p:spPr>
      </p:pic>
      <p:sp>
        <p:nvSpPr>
          <p:cNvPr id="34" name="矩形 33"/>
          <p:cNvSpPr/>
          <p:nvPr/>
        </p:nvSpPr>
        <p:spPr>
          <a:xfrm>
            <a:off x="0" y="987574"/>
            <a:ext cx="9144000" cy="3528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35" name="图片 3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07437" y="359971"/>
            <a:ext cx="1426284" cy="1374607"/>
          </a:xfrm>
          <a:prstGeom prst="rect">
            <a:avLst/>
          </a:prstGeom>
        </p:spPr>
      </p:pic>
      <p:grpSp>
        <p:nvGrpSpPr>
          <p:cNvPr id="36" name="组合 35"/>
          <p:cNvGrpSpPr/>
          <p:nvPr/>
        </p:nvGrpSpPr>
        <p:grpSpPr>
          <a:xfrm>
            <a:off x="2133721" y="1843922"/>
            <a:ext cx="1036261" cy="1036518"/>
            <a:chOff x="1041891" y="2887277"/>
            <a:chExt cx="1036261" cy="1036518"/>
          </a:xfrm>
        </p:grpSpPr>
        <p:sp>
          <p:nvSpPr>
            <p:cNvPr id="37" name="Oval 53"/>
            <p:cNvSpPr>
              <a:spLocks noChangeArrowheads="1"/>
            </p:cNvSpPr>
            <p:nvPr/>
          </p:nvSpPr>
          <p:spPr bwMode="auto">
            <a:xfrm>
              <a:off x="1041891" y="2887277"/>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8" name="Text Box 58"/>
            <p:cNvSpPr txBox="1">
              <a:spLocks noChangeArrowheads="1"/>
            </p:cNvSpPr>
            <p:nvPr/>
          </p:nvSpPr>
          <p:spPr bwMode="auto">
            <a:xfrm>
              <a:off x="1177282" y="3105837"/>
              <a:ext cx="782803" cy="654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04</a:t>
              </a:r>
              <a:endPar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39" name="文本框 38"/>
          <p:cNvSpPr txBox="1"/>
          <p:nvPr/>
        </p:nvSpPr>
        <p:spPr>
          <a:xfrm>
            <a:off x="1987167" y="2925289"/>
            <a:ext cx="1415772" cy="461665"/>
          </a:xfrm>
          <a:prstGeom prst="rect">
            <a:avLst/>
          </a:prstGeom>
          <a:noFill/>
        </p:spPr>
        <p:txBody>
          <a:bodyPr wrap="none" rtlCol="0">
            <a:spAutoFit/>
          </a:bodyPr>
          <a:lstStyle/>
          <a:p>
            <a:r>
              <a:rPr lang="zh-CN" altLang="en-US" sz="2400" b="1" dirty="0" smtClean="0">
                <a:solidFill>
                  <a:srgbClr val="0070C0"/>
                </a:solidFill>
                <a:latin typeface="微软雅黑" panose="020B0503020204020204" pitchFamily="34" charset="-122"/>
                <a:ea typeface="微软雅黑" panose="020B0503020204020204" pitchFamily="34" charset="-122"/>
              </a:rPr>
              <a:t>第四部分</a:t>
            </a:r>
            <a:endParaRPr lang="zh-CN" altLang="en-US" sz="2400" b="1" dirty="0">
              <a:solidFill>
                <a:srgbClr val="0070C0"/>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3866974" y="1923678"/>
            <a:ext cx="3877985" cy="646331"/>
          </a:xfrm>
          <a:prstGeom prst="rect">
            <a:avLst/>
          </a:prstGeom>
          <a:noFill/>
        </p:spPr>
        <p:txBody>
          <a:bodyPr wrap="none" rtlCol="0">
            <a:spAutoFit/>
          </a:bodyPr>
          <a:lstStyle/>
          <a:p>
            <a:r>
              <a:rPr lang="zh-CN" altLang="en-US" sz="3600" b="1" dirty="0" smtClean="0">
                <a:solidFill>
                  <a:srgbClr val="0070C0"/>
                </a:solidFill>
                <a:latin typeface="微软雅黑" panose="020B0503020204020204" pitchFamily="34" charset="-122"/>
                <a:ea typeface="微软雅黑" panose="020B0503020204020204" pitchFamily="34" charset="-122"/>
              </a:rPr>
              <a:t>单击添加文字标题</a:t>
            </a:r>
            <a:endParaRPr lang="zh-CN" altLang="en-US" sz="3600" b="1" dirty="0">
              <a:solidFill>
                <a:srgbClr val="0070C0"/>
              </a:solidFill>
              <a:latin typeface="微软雅黑" panose="020B0503020204020204" pitchFamily="34" charset="-122"/>
              <a:ea typeface="微软雅黑" panose="020B0503020204020204" pitchFamily="34" charset="-122"/>
            </a:endParaRPr>
          </a:p>
        </p:txBody>
      </p:sp>
      <p:cxnSp>
        <p:nvCxnSpPr>
          <p:cNvPr id="42" name="直接连接符 41"/>
          <p:cNvCxnSpPr/>
          <p:nvPr/>
        </p:nvCxnSpPr>
        <p:spPr>
          <a:xfrm>
            <a:off x="3635896" y="1843922"/>
            <a:ext cx="0" cy="1485910"/>
          </a:xfrm>
          <a:prstGeom prst="line">
            <a:avLst/>
          </a:prstGeom>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3866974" y="25700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smtClean="0">
                <a:solidFill>
                  <a:srgbClr val="0070C0"/>
                </a:solidFill>
                <a:latin typeface="微软雅黑" panose="020B0503020204020204" pitchFamily="34" charset="-122"/>
                <a:ea typeface="微软雅黑" panose="020B0503020204020204" pitchFamily="34" charset="-122"/>
              </a:rPr>
              <a:t>单击添加文字</a:t>
            </a:r>
            <a:endParaRPr lang="zh-CN" altLang="en-US" sz="1600" dirty="0">
              <a:solidFill>
                <a:srgbClr val="0070C0"/>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5874367" y="25700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smtClean="0">
                <a:solidFill>
                  <a:srgbClr val="0070C0"/>
                </a:solidFill>
                <a:latin typeface="微软雅黑" panose="020B0503020204020204" pitchFamily="34" charset="-122"/>
                <a:ea typeface="微软雅黑" panose="020B0503020204020204" pitchFamily="34" charset="-122"/>
              </a:rPr>
              <a:t>单击添加文字</a:t>
            </a:r>
            <a:endParaRPr lang="zh-CN" altLang="en-US" sz="1600" dirty="0">
              <a:solidFill>
                <a:srgbClr val="0070C0"/>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3866974" y="29641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smtClean="0">
                <a:solidFill>
                  <a:srgbClr val="0070C0"/>
                </a:solidFill>
                <a:latin typeface="微软雅黑" panose="020B0503020204020204" pitchFamily="34" charset="-122"/>
                <a:ea typeface="微软雅黑" panose="020B0503020204020204" pitchFamily="34" charset="-122"/>
              </a:rPr>
              <a:t>单击添加文字</a:t>
            </a:r>
            <a:endParaRPr lang="zh-CN" altLang="en-US" sz="1600" dirty="0">
              <a:solidFill>
                <a:srgbClr val="0070C0"/>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5874367" y="29641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smtClean="0">
                <a:solidFill>
                  <a:srgbClr val="0070C0"/>
                </a:solidFill>
                <a:latin typeface="微软雅黑" panose="020B0503020204020204" pitchFamily="34" charset="-122"/>
                <a:ea typeface="微软雅黑" panose="020B0503020204020204" pitchFamily="34" charset="-122"/>
              </a:rPr>
              <a:t>单击添加文字</a:t>
            </a:r>
            <a:endParaRPr lang="zh-CN" altLang="en-US" sz="1600" dirty="0">
              <a:solidFill>
                <a:srgbClr val="0070C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402433292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animEffect transition="in" filter="fade">
                                      <p:cBhvr>
                                        <p:cTn id="16" dur="500"/>
                                        <p:tgtEl>
                                          <p:spTgt spid="36"/>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anim calcmode="lin" valueType="num">
                                      <p:cBhvr>
                                        <p:cTn id="20" dur="500" fill="hold"/>
                                        <p:tgtEl>
                                          <p:spTgt spid="39"/>
                                        </p:tgtEl>
                                        <p:attrNameLst>
                                          <p:attrName>ppt_x</p:attrName>
                                        </p:attrNameLst>
                                      </p:cBhvr>
                                      <p:tavLst>
                                        <p:tav tm="0">
                                          <p:val>
                                            <p:strVal val="#ppt_x"/>
                                          </p:val>
                                        </p:tav>
                                        <p:tav tm="100000">
                                          <p:val>
                                            <p:strVal val="#ppt_x"/>
                                          </p:val>
                                        </p:tav>
                                      </p:tavLst>
                                    </p:anim>
                                    <p:anim calcmode="lin" valueType="num">
                                      <p:cBhvr>
                                        <p:cTn id="21" dur="500" fill="hold"/>
                                        <p:tgtEl>
                                          <p:spTgt spid="39"/>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16" presetClass="entr" presetSubtype="26"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barn(inHorizontal)">
                                      <p:cBhvr>
                                        <p:cTn id="25" dur="500"/>
                                        <p:tgtEl>
                                          <p:spTgt spid="42"/>
                                        </p:tgtEl>
                                      </p:cBhvr>
                                    </p:animEffect>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childTnLst>
                          </p:cTn>
                        </p:par>
                        <p:par>
                          <p:cTn id="30" fill="hold">
                            <p:stCondLst>
                              <p:cond delay="2000"/>
                            </p:stCondLst>
                            <p:childTnLst>
                              <p:par>
                                <p:cTn id="31" presetID="2" presetClass="entr" presetSubtype="4"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additive="base">
                                        <p:cTn id="33" dur="500" fill="hold"/>
                                        <p:tgtEl>
                                          <p:spTgt spid="44"/>
                                        </p:tgtEl>
                                        <p:attrNameLst>
                                          <p:attrName>ppt_x</p:attrName>
                                        </p:attrNameLst>
                                      </p:cBhvr>
                                      <p:tavLst>
                                        <p:tav tm="0">
                                          <p:val>
                                            <p:strVal val="#ppt_x"/>
                                          </p:val>
                                        </p:tav>
                                        <p:tav tm="100000">
                                          <p:val>
                                            <p:strVal val="#ppt_x"/>
                                          </p:val>
                                        </p:tav>
                                      </p:tavLst>
                                    </p:anim>
                                    <p:anim calcmode="lin" valueType="num">
                                      <p:cBhvr additive="base">
                                        <p:cTn id="34" dur="500" fill="hold"/>
                                        <p:tgtEl>
                                          <p:spTgt spid="44"/>
                                        </p:tgtEl>
                                        <p:attrNameLst>
                                          <p:attrName>ppt_y</p:attrName>
                                        </p:attrNameLst>
                                      </p:cBhvr>
                                      <p:tavLst>
                                        <p:tav tm="0">
                                          <p:val>
                                            <p:strVal val="1+#ppt_h/2"/>
                                          </p:val>
                                        </p:tav>
                                        <p:tav tm="100000">
                                          <p:val>
                                            <p:strVal val="#ppt_y"/>
                                          </p:val>
                                        </p:tav>
                                      </p:tavLst>
                                    </p:anim>
                                  </p:childTnLst>
                                </p:cTn>
                              </p:par>
                            </p:childTnLst>
                          </p:cTn>
                        </p:par>
                        <p:par>
                          <p:cTn id="35" fill="hold">
                            <p:stCondLst>
                              <p:cond delay="2500"/>
                            </p:stCondLst>
                            <p:childTnLst>
                              <p:par>
                                <p:cTn id="36" presetID="2" presetClass="entr" presetSubtype="4" fill="hold" grpId="0" nodeType="afterEffect">
                                  <p:stCondLst>
                                    <p:cond delay="0"/>
                                  </p:stCondLst>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500" fill="hold"/>
                                        <p:tgtEl>
                                          <p:spTgt spid="45"/>
                                        </p:tgtEl>
                                        <p:attrNameLst>
                                          <p:attrName>ppt_x</p:attrName>
                                        </p:attrNameLst>
                                      </p:cBhvr>
                                      <p:tavLst>
                                        <p:tav tm="0">
                                          <p:val>
                                            <p:strVal val="#ppt_x"/>
                                          </p:val>
                                        </p:tav>
                                        <p:tav tm="100000">
                                          <p:val>
                                            <p:strVal val="#ppt_x"/>
                                          </p:val>
                                        </p:tav>
                                      </p:tavLst>
                                    </p:anim>
                                    <p:anim calcmode="lin" valueType="num">
                                      <p:cBhvr additive="base">
                                        <p:cTn id="39" dur="500" fill="hold"/>
                                        <p:tgtEl>
                                          <p:spTgt spid="45"/>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2" presetClass="entr" presetSubtype="4"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500" fill="hold"/>
                                        <p:tgtEl>
                                          <p:spTgt spid="46"/>
                                        </p:tgtEl>
                                        <p:attrNameLst>
                                          <p:attrName>ppt_x</p:attrName>
                                        </p:attrNameLst>
                                      </p:cBhvr>
                                      <p:tavLst>
                                        <p:tav tm="0">
                                          <p:val>
                                            <p:strVal val="#ppt_x"/>
                                          </p:val>
                                        </p:tav>
                                        <p:tav tm="100000">
                                          <p:val>
                                            <p:strVal val="#ppt_x"/>
                                          </p:val>
                                        </p:tav>
                                      </p:tavLst>
                                    </p:anim>
                                    <p:anim calcmode="lin" valueType="num">
                                      <p:cBhvr additive="base">
                                        <p:cTn id="44" dur="500" fill="hold"/>
                                        <p:tgtEl>
                                          <p:spTgt spid="46"/>
                                        </p:tgtEl>
                                        <p:attrNameLst>
                                          <p:attrName>ppt_y</p:attrName>
                                        </p:attrNameLst>
                                      </p:cBhvr>
                                      <p:tavLst>
                                        <p:tav tm="0">
                                          <p:val>
                                            <p:strVal val="1+#ppt_h/2"/>
                                          </p:val>
                                        </p:tav>
                                        <p:tav tm="100000">
                                          <p:val>
                                            <p:strVal val="#ppt_y"/>
                                          </p:val>
                                        </p:tav>
                                      </p:tavLst>
                                    </p:anim>
                                  </p:childTnLst>
                                </p:cTn>
                              </p:par>
                            </p:childTnLst>
                          </p:cTn>
                        </p:par>
                        <p:par>
                          <p:cTn id="45" fill="hold">
                            <p:stCondLst>
                              <p:cond delay="3500"/>
                            </p:stCondLst>
                            <p:childTnLst>
                              <p:par>
                                <p:cTn id="46" presetID="2" presetClass="entr" presetSubtype="4" fill="hold" grpId="0" nodeType="after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ppt_x"/>
                                          </p:val>
                                        </p:tav>
                                        <p:tav tm="100000">
                                          <p:val>
                                            <p:strVal val="#ppt_x"/>
                                          </p:val>
                                        </p:tav>
                                      </p:tavLst>
                                    </p:anim>
                                    <p:anim calcmode="lin" valueType="num">
                                      <p:cBhvr additive="base">
                                        <p:cTn id="49"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4" grpId="0"/>
      <p:bldP spid="45" grpId="0"/>
      <p:bldP spid="46" grpId="0"/>
      <p:bldP spid="4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599274" y="1275606"/>
            <a:ext cx="1506792" cy="1506792"/>
            <a:chOff x="3481448" y="2338049"/>
            <a:chExt cx="2181104" cy="2181104"/>
          </a:xfrm>
        </p:grpSpPr>
        <p:grpSp>
          <p:nvGrpSpPr>
            <p:cNvPr id="41" name="组合 40"/>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85000"/>
                      <a:lumOff val="15000"/>
                    </a:prstClr>
                  </a:solidFill>
                  <a:effectLst/>
                  <a:uLnTx/>
                  <a:uFillTx/>
                  <a:latin typeface="微软雅黑"/>
                  <a:ea typeface="微软雅黑"/>
                  <a:cs typeface="+mn-cs"/>
                </a:endParaRPr>
              </a:p>
            </p:txBody>
          </p:sp>
          <p:sp>
            <p:nvSpPr>
              <p:cNvPr id="44" name="椭圆 4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85000"/>
                      <a:lumOff val="15000"/>
                    </a:prstClr>
                  </a:solidFill>
                  <a:effectLst/>
                  <a:uLnTx/>
                  <a:uFillTx/>
                  <a:latin typeface="微软雅黑"/>
                  <a:ea typeface="微软雅黑"/>
                  <a:cs typeface="+mn-cs"/>
                </a:endParaRPr>
              </a:p>
            </p:txBody>
          </p:sp>
        </p:grpSp>
        <p:sp>
          <p:nvSpPr>
            <p:cNvPr id="42" name="TextBox 41"/>
            <p:cNvSpPr txBox="1"/>
            <p:nvPr/>
          </p:nvSpPr>
          <p:spPr>
            <a:xfrm>
              <a:off x="3859414" y="3125467"/>
              <a:ext cx="1464617" cy="579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方案</a:t>
              </a:r>
              <a:r>
                <a:rPr kumimoji="0" lang="en-US" altLang="zh-CN" sz="200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01</a:t>
              </a:r>
              <a:endParaRPr kumimoji="0" lang="zh-CN" altLang="en-US" sz="200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grpSp>
      <p:sp>
        <p:nvSpPr>
          <p:cNvPr id="45" name="矩形 44"/>
          <p:cNvSpPr/>
          <p:nvPr/>
        </p:nvSpPr>
        <p:spPr>
          <a:xfrm>
            <a:off x="569066" y="3018142"/>
            <a:ext cx="1567209" cy="1454234"/>
          </a:xfrm>
          <a:prstGeom prst="rect">
            <a:avLst/>
          </a:prstGeom>
          <a:noFill/>
          <a:ln>
            <a:noFill/>
          </a:ln>
        </p:spPr>
        <p:txBody>
          <a:bodyPr wrap="square" lIns="68571" tIns="34285" rIns="68571" bIns="34285">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0070C0">
                    <a:lumMod val="50000"/>
                  </a:srgbClr>
                </a:solidFill>
                <a:effectLst/>
                <a:uLnTx/>
                <a:uFillTx/>
                <a:latin typeface="微软雅黑" pitchFamily="34" charset="-122"/>
                <a:ea typeface="微软雅黑" pitchFamily="34" charset="-122"/>
                <a:cs typeface="+mn-cs"/>
              </a:rPr>
              <a:t>请在这里输入您的</a:t>
            </a:r>
            <a:r>
              <a:rPr kumimoji="0" lang="zh-CN" altLang="en-US" sz="1200" b="0" i="0" u="none" strike="noStrike" kern="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rPr>
              <a:t>文字；请在这里输入您的文字</a:t>
            </a:r>
            <a:r>
              <a:rPr kumimoji="0" lang="zh-CN" altLang="en-US" sz="1200" b="0" i="0" u="none" strike="noStrike" kern="0" cap="none" spc="0" normalizeH="0" baseline="0" noProof="0" dirty="0" smtClean="0">
                <a:ln>
                  <a:noFill/>
                </a:ln>
                <a:solidFill>
                  <a:srgbClr val="0070C0">
                    <a:lumMod val="50000"/>
                  </a:srgbClr>
                </a:solidFill>
                <a:effectLst/>
                <a:uLnTx/>
                <a:uFillTx/>
                <a:latin typeface="微软雅黑" pitchFamily="34" charset="-122"/>
                <a:ea typeface="微软雅黑" pitchFamily="34" charset="-122"/>
                <a:cs typeface="+mn-cs"/>
              </a:rPr>
              <a:t>；</a:t>
            </a:r>
            <a:r>
              <a:rPr kumimoji="0" lang="zh-CN" altLang="en-US" sz="1200" b="0" i="0" u="none" strike="noStrike" kern="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rPr>
              <a:t>请在这里输入您的文字</a:t>
            </a:r>
            <a:r>
              <a:rPr kumimoji="0" lang="zh-CN" altLang="en-US" sz="1200" b="0" i="0" u="none" strike="noStrike" kern="0" cap="none" spc="0" normalizeH="0" baseline="0" noProof="0" dirty="0" smtClean="0">
                <a:ln>
                  <a:noFill/>
                </a:ln>
                <a:solidFill>
                  <a:srgbClr val="0070C0">
                    <a:lumMod val="50000"/>
                  </a:srgbClr>
                </a:solidFill>
                <a:effectLst/>
                <a:uLnTx/>
                <a:uFillTx/>
                <a:latin typeface="微软雅黑" pitchFamily="34" charset="-122"/>
                <a:ea typeface="微软雅黑" pitchFamily="34" charset="-122"/>
                <a:cs typeface="+mn-cs"/>
              </a:rPr>
              <a:t>；请</a:t>
            </a:r>
            <a:r>
              <a:rPr kumimoji="0" lang="zh-CN" altLang="en-US" sz="1200" b="0" i="0" u="none" strike="noStrike" kern="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rPr>
              <a:t>在这里输入您的</a:t>
            </a:r>
            <a:r>
              <a:rPr kumimoji="0" lang="zh-CN" altLang="en-US" sz="1200" b="0" i="0" u="none" strike="noStrike" kern="0" cap="none" spc="0" normalizeH="0" baseline="0" noProof="0" dirty="0" smtClean="0">
                <a:ln>
                  <a:noFill/>
                </a:ln>
                <a:solidFill>
                  <a:srgbClr val="0070C0">
                    <a:lumMod val="50000"/>
                  </a:srgbClr>
                </a:solidFill>
                <a:effectLst/>
                <a:uLnTx/>
                <a:uFillTx/>
                <a:latin typeface="微软雅黑" pitchFamily="34" charset="-122"/>
                <a:ea typeface="微软雅黑" pitchFamily="34" charset="-122"/>
                <a:cs typeface="+mn-cs"/>
              </a:rPr>
              <a:t>文字。</a:t>
            </a:r>
            <a:endParaRPr kumimoji="0" lang="zh-CN" altLang="en-US" sz="1200" b="0" i="0" u="none" strike="noStrike" kern="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endParaRPr>
          </a:p>
        </p:txBody>
      </p:sp>
      <p:grpSp>
        <p:nvGrpSpPr>
          <p:cNvPr id="46" name="组合 45"/>
          <p:cNvGrpSpPr/>
          <p:nvPr/>
        </p:nvGrpSpPr>
        <p:grpSpPr>
          <a:xfrm>
            <a:off x="2202992" y="3100157"/>
            <a:ext cx="473766" cy="477588"/>
            <a:chOff x="3041651" y="3326606"/>
            <a:chExt cx="631825" cy="636588"/>
          </a:xfrm>
        </p:grpSpPr>
        <p:sp>
          <p:nvSpPr>
            <p:cNvPr id="47" name="Oval 9"/>
            <p:cNvSpPr>
              <a:spLocks noChangeArrowheads="1"/>
            </p:cNvSpPr>
            <p:nvPr/>
          </p:nvSpPr>
          <p:spPr bwMode="auto">
            <a:xfrm>
              <a:off x="3041651" y="3326606"/>
              <a:ext cx="631825" cy="636588"/>
            </a:xfrm>
            <a:prstGeom prst="ellipse">
              <a:avLst/>
            </a:prstGeom>
            <a:solidFill>
              <a:schemeClr val="accent2"/>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48"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49"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grpSp>
      <p:grpSp>
        <p:nvGrpSpPr>
          <p:cNvPr id="50" name="组合 49"/>
          <p:cNvGrpSpPr/>
          <p:nvPr/>
        </p:nvGrpSpPr>
        <p:grpSpPr>
          <a:xfrm>
            <a:off x="2837402" y="1275606"/>
            <a:ext cx="1506792" cy="1506792"/>
            <a:chOff x="3481448" y="2338049"/>
            <a:chExt cx="2181104" cy="2181104"/>
          </a:xfrm>
        </p:grpSpPr>
        <p:grpSp>
          <p:nvGrpSpPr>
            <p:cNvPr id="51" name="组合 50"/>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85000"/>
                      <a:lumOff val="15000"/>
                    </a:prstClr>
                  </a:solidFill>
                  <a:effectLst/>
                  <a:uLnTx/>
                  <a:uFillTx/>
                  <a:latin typeface="微软雅黑"/>
                  <a:ea typeface="微软雅黑"/>
                  <a:cs typeface="+mn-cs"/>
                </a:endParaRPr>
              </a:p>
            </p:txBody>
          </p:sp>
          <p:sp>
            <p:nvSpPr>
              <p:cNvPr id="54" name="椭圆 5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85000"/>
                      <a:lumOff val="15000"/>
                    </a:prstClr>
                  </a:solidFill>
                  <a:effectLst/>
                  <a:uLnTx/>
                  <a:uFillTx/>
                  <a:latin typeface="微软雅黑"/>
                  <a:ea typeface="微软雅黑"/>
                  <a:cs typeface="+mn-cs"/>
                </a:endParaRPr>
              </a:p>
            </p:txBody>
          </p:sp>
        </p:grpSp>
        <p:sp>
          <p:nvSpPr>
            <p:cNvPr id="52" name="TextBox 51"/>
            <p:cNvSpPr txBox="1"/>
            <p:nvPr/>
          </p:nvSpPr>
          <p:spPr>
            <a:xfrm>
              <a:off x="3837372" y="3125467"/>
              <a:ext cx="1469258" cy="579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方案</a:t>
              </a:r>
              <a:r>
                <a:rPr kumimoji="0" lang="en-US" altLang="zh-CN" sz="200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02</a:t>
              </a:r>
              <a:endParaRPr kumimoji="0" lang="zh-CN" altLang="en-US" sz="200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grpSp>
      <p:sp>
        <p:nvSpPr>
          <p:cNvPr id="55" name="矩形 54"/>
          <p:cNvSpPr/>
          <p:nvPr/>
        </p:nvSpPr>
        <p:spPr>
          <a:xfrm>
            <a:off x="2776985" y="3018142"/>
            <a:ext cx="1567209" cy="1454234"/>
          </a:xfrm>
          <a:prstGeom prst="rect">
            <a:avLst/>
          </a:prstGeom>
          <a:noFill/>
          <a:ln>
            <a:noFill/>
          </a:ln>
        </p:spPr>
        <p:txBody>
          <a:bodyPr wrap="square" lIns="68571" tIns="34285" rIns="68571" bIns="34285">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0070C0">
                    <a:lumMod val="50000"/>
                  </a:srgbClr>
                </a:solidFill>
                <a:effectLst/>
                <a:uLnTx/>
                <a:uFillTx/>
                <a:latin typeface="微软雅黑" pitchFamily="34" charset="-122"/>
                <a:ea typeface="微软雅黑" pitchFamily="34" charset="-122"/>
                <a:cs typeface="+mn-cs"/>
              </a:rPr>
              <a:t>请在这里输入您的</a:t>
            </a:r>
            <a:r>
              <a:rPr kumimoji="0" lang="zh-CN" altLang="en-US" sz="1200" b="0" i="0" u="none" strike="noStrike" kern="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rPr>
              <a:t>文字；请在这里输入您的文字</a:t>
            </a:r>
            <a:r>
              <a:rPr kumimoji="0" lang="zh-CN" altLang="en-US" sz="1200" b="0" i="0" u="none" strike="noStrike" kern="0" cap="none" spc="0" normalizeH="0" baseline="0" noProof="0" dirty="0" smtClean="0">
                <a:ln>
                  <a:noFill/>
                </a:ln>
                <a:solidFill>
                  <a:srgbClr val="0070C0">
                    <a:lumMod val="50000"/>
                  </a:srgbClr>
                </a:solidFill>
                <a:effectLst/>
                <a:uLnTx/>
                <a:uFillTx/>
                <a:latin typeface="微软雅黑" pitchFamily="34" charset="-122"/>
                <a:ea typeface="微软雅黑" pitchFamily="34" charset="-122"/>
                <a:cs typeface="+mn-cs"/>
              </a:rPr>
              <a:t>；</a:t>
            </a:r>
            <a:r>
              <a:rPr kumimoji="0" lang="zh-CN" altLang="en-US" sz="1200" b="0" i="0" u="none" strike="noStrike" kern="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rPr>
              <a:t>请在这里输入您的文字</a:t>
            </a:r>
            <a:r>
              <a:rPr kumimoji="0" lang="zh-CN" altLang="en-US" sz="1200" b="0" i="0" u="none" strike="noStrike" kern="0" cap="none" spc="0" normalizeH="0" baseline="0" noProof="0" dirty="0" smtClean="0">
                <a:ln>
                  <a:noFill/>
                </a:ln>
                <a:solidFill>
                  <a:srgbClr val="0070C0">
                    <a:lumMod val="50000"/>
                  </a:srgbClr>
                </a:solidFill>
                <a:effectLst/>
                <a:uLnTx/>
                <a:uFillTx/>
                <a:latin typeface="微软雅黑" pitchFamily="34" charset="-122"/>
                <a:ea typeface="微软雅黑" pitchFamily="34" charset="-122"/>
                <a:cs typeface="+mn-cs"/>
              </a:rPr>
              <a:t>；请</a:t>
            </a:r>
            <a:r>
              <a:rPr kumimoji="0" lang="zh-CN" altLang="en-US" sz="1200" b="0" i="0" u="none" strike="noStrike" kern="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rPr>
              <a:t>在这里输入您的</a:t>
            </a:r>
            <a:r>
              <a:rPr kumimoji="0" lang="zh-CN" altLang="en-US" sz="1200" b="0" i="0" u="none" strike="noStrike" kern="0" cap="none" spc="0" normalizeH="0" baseline="0" noProof="0" dirty="0" smtClean="0">
                <a:ln>
                  <a:noFill/>
                </a:ln>
                <a:solidFill>
                  <a:srgbClr val="0070C0">
                    <a:lumMod val="50000"/>
                  </a:srgbClr>
                </a:solidFill>
                <a:effectLst/>
                <a:uLnTx/>
                <a:uFillTx/>
                <a:latin typeface="微软雅黑" pitchFamily="34" charset="-122"/>
                <a:ea typeface="微软雅黑" pitchFamily="34" charset="-122"/>
                <a:cs typeface="+mn-cs"/>
              </a:rPr>
              <a:t>文字。</a:t>
            </a:r>
            <a:endParaRPr kumimoji="0" lang="zh-CN" altLang="en-US" sz="1200" b="0" i="0" u="none" strike="noStrike" kern="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endParaRPr>
          </a:p>
        </p:txBody>
      </p:sp>
      <p:grpSp>
        <p:nvGrpSpPr>
          <p:cNvPr id="56" name="组合 55"/>
          <p:cNvGrpSpPr/>
          <p:nvPr/>
        </p:nvGrpSpPr>
        <p:grpSpPr>
          <a:xfrm>
            <a:off x="4438192" y="3100157"/>
            <a:ext cx="473766" cy="477588"/>
            <a:chOff x="3041651" y="3326606"/>
            <a:chExt cx="631825" cy="636588"/>
          </a:xfrm>
        </p:grpSpPr>
        <p:sp>
          <p:nvSpPr>
            <p:cNvPr id="57" name="Oval 9"/>
            <p:cNvSpPr>
              <a:spLocks noChangeArrowheads="1"/>
            </p:cNvSpPr>
            <p:nvPr/>
          </p:nvSpPr>
          <p:spPr bwMode="auto">
            <a:xfrm>
              <a:off x="3041651" y="3326606"/>
              <a:ext cx="631825" cy="636588"/>
            </a:xfrm>
            <a:prstGeom prst="ellipse">
              <a:avLst/>
            </a:prstGeom>
            <a:solidFill>
              <a:schemeClr val="accent1"/>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58"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59"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grpSp>
      <p:grpSp>
        <p:nvGrpSpPr>
          <p:cNvPr id="60" name="组合 59"/>
          <p:cNvGrpSpPr/>
          <p:nvPr/>
        </p:nvGrpSpPr>
        <p:grpSpPr>
          <a:xfrm>
            <a:off x="5029994" y="1275606"/>
            <a:ext cx="1506792" cy="1506792"/>
            <a:chOff x="3481448" y="2338049"/>
            <a:chExt cx="2181104" cy="2181104"/>
          </a:xfrm>
        </p:grpSpPr>
        <p:grpSp>
          <p:nvGrpSpPr>
            <p:cNvPr id="61" name="组合 60"/>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85000"/>
                      <a:lumOff val="15000"/>
                    </a:prstClr>
                  </a:solidFill>
                  <a:effectLst/>
                  <a:uLnTx/>
                  <a:uFillTx/>
                  <a:latin typeface="微软雅黑"/>
                  <a:ea typeface="微软雅黑"/>
                  <a:cs typeface="+mn-cs"/>
                </a:endParaRPr>
              </a:p>
            </p:txBody>
          </p:sp>
          <p:sp>
            <p:nvSpPr>
              <p:cNvPr id="64" name="椭圆 6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85000"/>
                      <a:lumOff val="15000"/>
                    </a:prstClr>
                  </a:solidFill>
                  <a:effectLst/>
                  <a:uLnTx/>
                  <a:uFillTx/>
                  <a:latin typeface="微软雅黑"/>
                  <a:ea typeface="微软雅黑"/>
                  <a:cs typeface="+mn-cs"/>
                </a:endParaRPr>
              </a:p>
            </p:txBody>
          </p:sp>
        </p:grpSp>
        <p:sp>
          <p:nvSpPr>
            <p:cNvPr id="62" name="TextBox 61"/>
            <p:cNvSpPr txBox="1"/>
            <p:nvPr/>
          </p:nvSpPr>
          <p:spPr>
            <a:xfrm>
              <a:off x="3836211" y="3125467"/>
              <a:ext cx="1471580" cy="579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方案</a:t>
              </a:r>
              <a:r>
                <a:rPr kumimoji="0" lang="en-US" altLang="zh-CN" sz="200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03</a:t>
              </a:r>
              <a:endParaRPr kumimoji="0" lang="zh-CN" altLang="en-US" sz="200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grpSp>
      <p:sp>
        <p:nvSpPr>
          <p:cNvPr id="65" name="矩形 64"/>
          <p:cNvSpPr/>
          <p:nvPr/>
        </p:nvSpPr>
        <p:spPr>
          <a:xfrm>
            <a:off x="4953794" y="3018142"/>
            <a:ext cx="1567209" cy="1454234"/>
          </a:xfrm>
          <a:prstGeom prst="rect">
            <a:avLst/>
          </a:prstGeom>
          <a:noFill/>
          <a:ln>
            <a:noFill/>
          </a:ln>
        </p:spPr>
        <p:txBody>
          <a:bodyPr wrap="square" lIns="68571" tIns="34285" rIns="68571" bIns="34285">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0070C0">
                    <a:lumMod val="50000"/>
                  </a:srgbClr>
                </a:solidFill>
                <a:effectLst/>
                <a:uLnTx/>
                <a:uFillTx/>
                <a:latin typeface="微软雅黑" pitchFamily="34" charset="-122"/>
                <a:ea typeface="微软雅黑" pitchFamily="34" charset="-122"/>
                <a:cs typeface="+mn-cs"/>
              </a:rPr>
              <a:t>请在这里输入您的</a:t>
            </a:r>
            <a:r>
              <a:rPr kumimoji="0" lang="zh-CN" altLang="en-US" sz="1200" b="0" i="0" u="none" strike="noStrike" kern="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rPr>
              <a:t>文字；请在这里输入您的文字</a:t>
            </a:r>
            <a:r>
              <a:rPr kumimoji="0" lang="zh-CN" altLang="en-US" sz="1200" b="0" i="0" u="none" strike="noStrike" kern="0" cap="none" spc="0" normalizeH="0" baseline="0" noProof="0" dirty="0" smtClean="0">
                <a:ln>
                  <a:noFill/>
                </a:ln>
                <a:solidFill>
                  <a:srgbClr val="0070C0">
                    <a:lumMod val="50000"/>
                  </a:srgbClr>
                </a:solidFill>
                <a:effectLst/>
                <a:uLnTx/>
                <a:uFillTx/>
                <a:latin typeface="微软雅黑" pitchFamily="34" charset="-122"/>
                <a:ea typeface="微软雅黑" pitchFamily="34" charset="-122"/>
                <a:cs typeface="+mn-cs"/>
              </a:rPr>
              <a:t>；</a:t>
            </a:r>
            <a:r>
              <a:rPr kumimoji="0" lang="zh-CN" altLang="en-US" sz="1200" b="0" i="0" u="none" strike="noStrike" kern="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rPr>
              <a:t>请在这里输入您的文字</a:t>
            </a:r>
            <a:r>
              <a:rPr kumimoji="0" lang="zh-CN" altLang="en-US" sz="1200" b="0" i="0" u="none" strike="noStrike" kern="0" cap="none" spc="0" normalizeH="0" baseline="0" noProof="0" dirty="0" smtClean="0">
                <a:ln>
                  <a:noFill/>
                </a:ln>
                <a:solidFill>
                  <a:srgbClr val="0070C0">
                    <a:lumMod val="50000"/>
                  </a:srgbClr>
                </a:solidFill>
                <a:effectLst/>
                <a:uLnTx/>
                <a:uFillTx/>
                <a:latin typeface="微软雅黑" pitchFamily="34" charset="-122"/>
                <a:ea typeface="微软雅黑" pitchFamily="34" charset="-122"/>
                <a:cs typeface="+mn-cs"/>
              </a:rPr>
              <a:t>；请</a:t>
            </a:r>
            <a:r>
              <a:rPr kumimoji="0" lang="zh-CN" altLang="en-US" sz="1200" b="0" i="0" u="none" strike="noStrike" kern="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rPr>
              <a:t>在这里输入您的</a:t>
            </a:r>
            <a:r>
              <a:rPr kumimoji="0" lang="zh-CN" altLang="en-US" sz="1200" b="0" i="0" u="none" strike="noStrike" kern="0" cap="none" spc="0" normalizeH="0" baseline="0" noProof="0" dirty="0" smtClean="0">
                <a:ln>
                  <a:noFill/>
                </a:ln>
                <a:solidFill>
                  <a:srgbClr val="0070C0">
                    <a:lumMod val="50000"/>
                  </a:srgbClr>
                </a:solidFill>
                <a:effectLst/>
                <a:uLnTx/>
                <a:uFillTx/>
                <a:latin typeface="微软雅黑" pitchFamily="34" charset="-122"/>
                <a:ea typeface="微软雅黑" pitchFamily="34" charset="-122"/>
                <a:cs typeface="+mn-cs"/>
              </a:rPr>
              <a:t>文字。</a:t>
            </a:r>
            <a:endParaRPr kumimoji="0" lang="zh-CN" altLang="en-US" sz="1200" b="0" i="0" u="none" strike="noStrike" kern="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endParaRPr>
          </a:p>
        </p:txBody>
      </p:sp>
      <p:grpSp>
        <p:nvGrpSpPr>
          <p:cNvPr id="66" name="组合 65"/>
          <p:cNvGrpSpPr/>
          <p:nvPr/>
        </p:nvGrpSpPr>
        <p:grpSpPr>
          <a:xfrm>
            <a:off x="6601843" y="3100157"/>
            <a:ext cx="473766" cy="477588"/>
            <a:chOff x="3041651" y="3326606"/>
            <a:chExt cx="631825" cy="636588"/>
          </a:xfrm>
        </p:grpSpPr>
        <p:sp>
          <p:nvSpPr>
            <p:cNvPr id="67" name="Oval 9"/>
            <p:cNvSpPr>
              <a:spLocks noChangeArrowheads="1"/>
            </p:cNvSpPr>
            <p:nvPr/>
          </p:nvSpPr>
          <p:spPr bwMode="auto">
            <a:xfrm>
              <a:off x="3041651" y="3326606"/>
              <a:ext cx="631825" cy="636588"/>
            </a:xfrm>
            <a:prstGeom prst="ellipse">
              <a:avLst/>
            </a:prstGeom>
            <a:solidFill>
              <a:schemeClr val="accent4"/>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68"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69"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grpSp>
      <p:grpSp>
        <p:nvGrpSpPr>
          <p:cNvPr id="70" name="组合 69"/>
          <p:cNvGrpSpPr/>
          <p:nvPr/>
        </p:nvGrpSpPr>
        <p:grpSpPr>
          <a:xfrm>
            <a:off x="7103492" y="1275606"/>
            <a:ext cx="1506792" cy="1506792"/>
            <a:chOff x="3481448" y="2338049"/>
            <a:chExt cx="2181104" cy="2181104"/>
          </a:xfrm>
        </p:grpSpPr>
        <p:grpSp>
          <p:nvGrpSpPr>
            <p:cNvPr id="71" name="组合 70"/>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85000"/>
                      <a:lumOff val="15000"/>
                    </a:prstClr>
                  </a:solidFill>
                  <a:effectLst/>
                  <a:uLnTx/>
                  <a:uFillTx/>
                  <a:latin typeface="微软雅黑"/>
                  <a:ea typeface="微软雅黑"/>
                  <a:cs typeface="+mn-cs"/>
                </a:endParaRPr>
              </a:p>
            </p:txBody>
          </p:sp>
          <p:sp>
            <p:nvSpPr>
              <p:cNvPr id="74" name="椭圆 7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85000"/>
                      <a:lumOff val="15000"/>
                    </a:prstClr>
                  </a:solidFill>
                  <a:effectLst/>
                  <a:uLnTx/>
                  <a:uFillTx/>
                  <a:latin typeface="微软雅黑"/>
                  <a:ea typeface="微软雅黑"/>
                  <a:cs typeface="+mn-cs"/>
                </a:endParaRPr>
              </a:p>
            </p:txBody>
          </p:sp>
        </p:grpSp>
        <p:sp>
          <p:nvSpPr>
            <p:cNvPr id="72" name="TextBox 71"/>
            <p:cNvSpPr txBox="1"/>
            <p:nvPr/>
          </p:nvSpPr>
          <p:spPr>
            <a:xfrm>
              <a:off x="3835051" y="3125467"/>
              <a:ext cx="1473900" cy="579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方案</a:t>
              </a:r>
              <a:r>
                <a:rPr kumimoji="0" lang="en-US" altLang="zh-CN" sz="200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04</a:t>
              </a:r>
              <a:endParaRPr kumimoji="0" lang="zh-CN" altLang="en-US" sz="200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grpSp>
      <p:sp>
        <p:nvSpPr>
          <p:cNvPr id="75" name="矩形 74"/>
          <p:cNvSpPr/>
          <p:nvPr/>
        </p:nvSpPr>
        <p:spPr>
          <a:xfrm>
            <a:off x="7143203" y="3018142"/>
            <a:ext cx="1567209" cy="1454234"/>
          </a:xfrm>
          <a:prstGeom prst="rect">
            <a:avLst/>
          </a:prstGeom>
          <a:noFill/>
          <a:ln>
            <a:noFill/>
          </a:ln>
        </p:spPr>
        <p:txBody>
          <a:bodyPr wrap="square" lIns="68571" tIns="34285" rIns="68571" bIns="34285">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0070C0">
                    <a:lumMod val="50000"/>
                  </a:srgbClr>
                </a:solidFill>
                <a:effectLst/>
                <a:uLnTx/>
                <a:uFillTx/>
                <a:latin typeface="微软雅黑" pitchFamily="34" charset="-122"/>
                <a:ea typeface="微软雅黑" pitchFamily="34" charset="-122"/>
                <a:cs typeface="+mn-cs"/>
              </a:rPr>
              <a:t>请在这里输入您的</a:t>
            </a:r>
            <a:r>
              <a:rPr kumimoji="0" lang="zh-CN" altLang="en-US" sz="1200" b="0" i="0" u="none" strike="noStrike" kern="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rPr>
              <a:t>文字；请在这里输入您的文字</a:t>
            </a:r>
            <a:r>
              <a:rPr kumimoji="0" lang="zh-CN" altLang="en-US" sz="1200" b="0" i="0" u="none" strike="noStrike" kern="0" cap="none" spc="0" normalizeH="0" baseline="0" noProof="0" dirty="0" smtClean="0">
                <a:ln>
                  <a:noFill/>
                </a:ln>
                <a:solidFill>
                  <a:srgbClr val="0070C0">
                    <a:lumMod val="50000"/>
                  </a:srgbClr>
                </a:solidFill>
                <a:effectLst/>
                <a:uLnTx/>
                <a:uFillTx/>
                <a:latin typeface="微软雅黑" pitchFamily="34" charset="-122"/>
                <a:ea typeface="微软雅黑" pitchFamily="34" charset="-122"/>
                <a:cs typeface="+mn-cs"/>
              </a:rPr>
              <a:t>；</a:t>
            </a:r>
            <a:r>
              <a:rPr kumimoji="0" lang="zh-CN" altLang="en-US" sz="1200" b="0" i="0" u="none" strike="noStrike" kern="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rPr>
              <a:t>请在这里输入您的文字</a:t>
            </a:r>
            <a:r>
              <a:rPr kumimoji="0" lang="zh-CN" altLang="en-US" sz="1200" b="0" i="0" u="none" strike="noStrike" kern="0" cap="none" spc="0" normalizeH="0" baseline="0" noProof="0" dirty="0" smtClean="0">
                <a:ln>
                  <a:noFill/>
                </a:ln>
                <a:solidFill>
                  <a:srgbClr val="0070C0">
                    <a:lumMod val="50000"/>
                  </a:srgbClr>
                </a:solidFill>
                <a:effectLst/>
                <a:uLnTx/>
                <a:uFillTx/>
                <a:latin typeface="微软雅黑" pitchFamily="34" charset="-122"/>
                <a:ea typeface="微软雅黑" pitchFamily="34" charset="-122"/>
                <a:cs typeface="+mn-cs"/>
              </a:rPr>
              <a:t>；请</a:t>
            </a:r>
            <a:r>
              <a:rPr kumimoji="0" lang="zh-CN" altLang="en-US" sz="1200" b="0" i="0" u="none" strike="noStrike" kern="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rPr>
              <a:t>在这里输入您的</a:t>
            </a:r>
            <a:r>
              <a:rPr kumimoji="0" lang="zh-CN" altLang="en-US" sz="1200" b="0" i="0" u="none" strike="noStrike" kern="0" cap="none" spc="0" normalizeH="0" baseline="0" noProof="0" dirty="0" smtClean="0">
                <a:ln>
                  <a:noFill/>
                </a:ln>
                <a:solidFill>
                  <a:srgbClr val="0070C0">
                    <a:lumMod val="50000"/>
                  </a:srgbClr>
                </a:solidFill>
                <a:effectLst/>
                <a:uLnTx/>
                <a:uFillTx/>
                <a:latin typeface="微软雅黑" pitchFamily="34" charset="-122"/>
                <a:ea typeface="微软雅黑" pitchFamily="34" charset="-122"/>
                <a:cs typeface="+mn-cs"/>
              </a:rPr>
              <a:t>文字。</a:t>
            </a:r>
            <a:endParaRPr kumimoji="0" lang="zh-CN" altLang="en-US" sz="1200" b="0" i="0" u="none" strike="noStrike" kern="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endParaRPr>
          </a:p>
        </p:txBody>
      </p:sp>
      <p:sp>
        <p:nvSpPr>
          <p:cNvPr id="76" name="TextBox 75"/>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Calibri" pitchFamily="34" charset="0"/>
                <a:ea typeface="宋体" charset="-122"/>
                <a:cs typeface="+mn-cs"/>
              </a:rPr>
              <a:t> </a:t>
            </a: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xmlns="" val="1002756379"/>
      </p:ext>
    </p:extLst>
  </p:cSld>
  <p:clrMapOvr>
    <a:masterClrMapping/>
  </p:clrMapOvr>
  <p:transition spd="med" advClick="0" advTm="0">
    <p:pull/>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14:presetBounceEnd="40000">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14:bounceEnd="40000">
                                          <p:cBhvr additive="base">
                                            <p:cTn id="7" dur="130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8" dur="1300" fill="hold"/>
                                            <p:tgtEl>
                                              <p:spTgt spid="40"/>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22" presetClass="entr" presetSubtype="1"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wipe(up)">
                                          <p:cBhvr>
                                            <p:cTn id="12" dur="500"/>
                                            <p:tgtEl>
                                              <p:spTgt spid="45"/>
                                            </p:tgtEl>
                                          </p:cBhvr>
                                        </p:animEffect>
                                      </p:childTnLst>
                                    </p:cTn>
                                  </p:par>
                                </p:childTnLst>
                              </p:cTn>
                            </p:par>
                            <p:par>
                              <p:cTn id="13" fill="hold">
                                <p:stCondLst>
                                  <p:cond delay="1800"/>
                                </p:stCondLst>
                                <p:childTnLst>
                                  <p:par>
                                    <p:cTn id="14" presetID="2" presetClass="entr" presetSubtype="8" fill="hold" nodeType="afterEffect" p14:presetBounceEnd="40000">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14:bounceEnd="40000">
                                          <p:cBhvr additive="base">
                                            <p:cTn id="16" dur="500" fill="hold"/>
                                            <p:tgtEl>
                                              <p:spTgt spid="46"/>
                                            </p:tgtEl>
                                            <p:attrNameLst>
                                              <p:attrName>ppt_x</p:attrName>
                                            </p:attrNameLst>
                                          </p:cBhvr>
                                          <p:tavLst>
                                            <p:tav tm="0">
                                              <p:val>
                                                <p:strVal val="0-#ppt_w/2"/>
                                              </p:val>
                                            </p:tav>
                                            <p:tav tm="100000">
                                              <p:val>
                                                <p:strVal val="#ppt_x"/>
                                              </p:val>
                                            </p:tav>
                                          </p:tavLst>
                                        </p:anim>
                                        <p:anim calcmode="lin" valueType="num" p14:bounceEnd="40000">
                                          <p:cBhvr additive="base">
                                            <p:cTn id="17" dur="500" fill="hold"/>
                                            <p:tgtEl>
                                              <p:spTgt spid="46"/>
                                            </p:tgtEl>
                                            <p:attrNameLst>
                                              <p:attrName>ppt_y</p:attrName>
                                            </p:attrNameLst>
                                          </p:cBhvr>
                                          <p:tavLst>
                                            <p:tav tm="0">
                                              <p:val>
                                                <p:strVal val="#ppt_y"/>
                                              </p:val>
                                            </p:tav>
                                            <p:tav tm="100000">
                                              <p:val>
                                                <p:strVal val="#ppt_y"/>
                                              </p:val>
                                            </p:tav>
                                          </p:tavLst>
                                        </p:anim>
                                      </p:childTnLst>
                                    </p:cTn>
                                  </p:par>
                                </p:childTnLst>
                              </p:cTn>
                            </p:par>
                            <p:par>
                              <p:cTn id="18" fill="hold">
                                <p:stCondLst>
                                  <p:cond delay="2300"/>
                                </p:stCondLst>
                                <p:childTnLst>
                                  <p:par>
                                    <p:cTn id="19" presetID="2" presetClass="entr" presetSubtype="1" accel="52000" fill="hold" nodeType="afterEffect" p14:presetBounceEnd="40000">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14:bounceEnd="40000">
                                          <p:cBhvr additive="base">
                                            <p:cTn id="21" dur="1300" fill="hold"/>
                                            <p:tgtEl>
                                              <p:spTgt spid="50"/>
                                            </p:tgtEl>
                                            <p:attrNameLst>
                                              <p:attrName>ppt_x</p:attrName>
                                            </p:attrNameLst>
                                          </p:cBhvr>
                                          <p:tavLst>
                                            <p:tav tm="0">
                                              <p:val>
                                                <p:strVal val="#ppt_x"/>
                                              </p:val>
                                            </p:tav>
                                            <p:tav tm="100000">
                                              <p:val>
                                                <p:strVal val="#ppt_x"/>
                                              </p:val>
                                            </p:tav>
                                          </p:tavLst>
                                        </p:anim>
                                        <p:anim calcmode="lin" valueType="num" p14:bounceEnd="40000">
                                          <p:cBhvr additive="base">
                                            <p:cTn id="22" dur="1300" fill="hold"/>
                                            <p:tgtEl>
                                              <p:spTgt spid="50"/>
                                            </p:tgtEl>
                                            <p:attrNameLst>
                                              <p:attrName>ppt_y</p:attrName>
                                            </p:attrNameLst>
                                          </p:cBhvr>
                                          <p:tavLst>
                                            <p:tav tm="0">
                                              <p:val>
                                                <p:strVal val="0-#ppt_h/2"/>
                                              </p:val>
                                            </p:tav>
                                            <p:tav tm="100000">
                                              <p:val>
                                                <p:strVal val="#ppt_y"/>
                                              </p:val>
                                            </p:tav>
                                          </p:tavLst>
                                        </p:anim>
                                      </p:childTnLst>
                                    </p:cTn>
                                  </p:par>
                                </p:childTnLst>
                              </p:cTn>
                            </p:par>
                            <p:par>
                              <p:cTn id="23" fill="hold">
                                <p:stCondLst>
                                  <p:cond delay="3600"/>
                                </p:stCondLst>
                                <p:childTnLst>
                                  <p:par>
                                    <p:cTn id="24" presetID="22" presetClass="entr" presetSubtype="1" fill="hold" grpId="0" nodeType="after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wipe(up)">
                                          <p:cBhvr>
                                            <p:cTn id="26" dur="500"/>
                                            <p:tgtEl>
                                              <p:spTgt spid="55"/>
                                            </p:tgtEl>
                                          </p:cBhvr>
                                        </p:animEffect>
                                      </p:childTnLst>
                                    </p:cTn>
                                  </p:par>
                                </p:childTnLst>
                              </p:cTn>
                            </p:par>
                            <p:par>
                              <p:cTn id="27" fill="hold">
                                <p:stCondLst>
                                  <p:cond delay="4100"/>
                                </p:stCondLst>
                                <p:childTnLst>
                                  <p:par>
                                    <p:cTn id="28" presetID="2" presetClass="entr" presetSubtype="8" fill="hold" nodeType="afterEffect" p14:presetBounceEnd="40000">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14:bounceEnd="40000">
                                          <p:cBhvr additive="base">
                                            <p:cTn id="30" dur="500" fill="hold"/>
                                            <p:tgtEl>
                                              <p:spTgt spid="56"/>
                                            </p:tgtEl>
                                            <p:attrNameLst>
                                              <p:attrName>ppt_x</p:attrName>
                                            </p:attrNameLst>
                                          </p:cBhvr>
                                          <p:tavLst>
                                            <p:tav tm="0">
                                              <p:val>
                                                <p:strVal val="0-#ppt_w/2"/>
                                              </p:val>
                                            </p:tav>
                                            <p:tav tm="100000">
                                              <p:val>
                                                <p:strVal val="#ppt_x"/>
                                              </p:val>
                                            </p:tav>
                                          </p:tavLst>
                                        </p:anim>
                                        <p:anim calcmode="lin" valueType="num" p14:bounceEnd="40000">
                                          <p:cBhvr additive="base">
                                            <p:cTn id="31" dur="500" fill="hold"/>
                                            <p:tgtEl>
                                              <p:spTgt spid="56"/>
                                            </p:tgtEl>
                                            <p:attrNameLst>
                                              <p:attrName>ppt_y</p:attrName>
                                            </p:attrNameLst>
                                          </p:cBhvr>
                                          <p:tavLst>
                                            <p:tav tm="0">
                                              <p:val>
                                                <p:strVal val="#ppt_y"/>
                                              </p:val>
                                            </p:tav>
                                            <p:tav tm="100000">
                                              <p:val>
                                                <p:strVal val="#ppt_y"/>
                                              </p:val>
                                            </p:tav>
                                          </p:tavLst>
                                        </p:anim>
                                      </p:childTnLst>
                                    </p:cTn>
                                  </p:par>
                                </p:childTnLst>
                              </p:cTn>
                            </p:par>
                            <p:par>
                              <p:cTn id="32" fill="hold">
                                <p:stCondLst>
                                  <p:cond delay="4600"/>
                                </p:stCondLst>
                                <p:childTnLst>
                                  <p:par>
                                    <p:cTn id="33" presetID="2" presetClass="entr" presetSubtype="1" accel="52000" fill="hold" nodeType="afterEffect" p14:presetBounceEnd="40000">
                                      <p:stCondLst>
                                        <p:cond delay="0"/>
                                      </p:stCondLst>
                                      <p:childTnLst>
                                        <p:set>
                                          <p:cBhvr>
                                            <p:cTn id="34" dur="1" fill="hold">
                                              <p:stCondLst>
                                                <p:cond delay="0"/>
                                              </p:stCondLst>
                                            </p:cTn>
                                            <p:tgtEl>
                                              <p:spTgt spid="60"/>
                                            </p:tgtEl>
                                            <p:attrNameLst>
                                              <p:attrName>style.visibility</p:attrName>
                                            </p:attrNameLst>
                                          </p:cBhvr>
                                          <p:to>
                                            <p:strVal val="visible"/>
                                          </p:to>
                                        </p:set>
                                        <p:anim calcmode="lin" valueType="num" p14:bounceEnd="40000">
                                          <p:cBhvr additive="base">
                                            <p:cTn id="35" dur="1300" fill="hold"/>
                                            <p:tgtEl>
                                              <p:spTgt spid="60"/>
                                            </p:tgtEl>
                                            <p:attrNameLst>
                                              <p:attrName>ppt_x</p:attrName>
                                            </p:attrNameLst>
                                          </p:cBhvr>
                                          <p:tavLst>
                                            <p:tav tm="0">
                                              <p:val>
                                                <p:strVal val="#ppt_x"/>
                                              </p:val>
                                            </p:tav>
                                            <p:tav tm="100000">
                                              <p:val>
                                                <p:strVal val="#ppt_x"/>
                                              </p:val>
                                            </p:tav>
                                          </p:tavLst>
                                        </p:anim>
                                        <p:anim calcmode="lin" valueType="num" p14:bounceEnd="40000">
                                          <p:cBhvr additive="base">
                                            <p:cTn id="36" dur="1300" fill="hold"/>
                                            <p:tgtEl>
                                              <p:spTgt spid="60"/>
                                            </p:tgtEl>
                                            <p:attrNameLst>
                                              <p:attrName>ppt_y</p:attrName>
                                            </p:attrNameLst>
                                          </p:cBhvr>
                                          <p:tavLst>
                                            <p:tav tm="0">
                                              <p:val>
                                                <p:strVal val="0-#ppt_h/2"/>
                                              </p:val>
                                            </p:tav>
                                            <p:tav tm="100000">
                                              <p:val>
                                                <p:strVal val="#ppt_y"/>
                                              </p:val>
                                            </p:tav>
                                          </p:tavLst>
                                        </p:anim>
                                      </p:childTnLst>
                                    </p:cTn>
                                  </p:par>
                                </p:childTnLst>
                              </p:cTn>
                            </p:par>
                            <p:par>
                              <p:cTn id="37" fill="hold">
                                <p:stCondLst>
                                  <p:cond delay="5900"/>
                                </p:stCondLst>
                                <p:childTnLst>
                                  <p:par>
                                    <p:cTn id="38" presetID="22" presetClass="entr" presetSubtype="1" fill="hold" grpId="0" nodeType="afterEffect">
                                      <p:stCondLst>
                                        <p:cond delay="0"/>
                                      </p:stCondLst>
                                      <p:childTnLst>
                                        <p:set>
                                          <p:cBhvr>
                                            <p:cTn id="39" dur="1" fill="hold">
                                              <p:stCondLst>
                                                <p:cond delay="0"/>
                                              </p:stCondLst>
                                            </p:cTn>
                                            <p:tgtEl>
                                              <p:spTgt spid="65"/>
                                            </p:tgtEl>
                                            <p:attrNameLst>
                                              <p:attrName>style.visibility</p:attrName>
                                            </p:attrNameLst>
                                          </p:cBhvr>
                                          <p:to>
                                            <p:strVal val="visible"/>
                                          </p:to>
                                        </p:set>
                                        <p:animEffect transition="in" filter="wipe(up)">
                                          <p:cBhvr>
                                            <p:cTn id="40" dur="500"/>
                                            <p:tgtEl>
                                              <p:spTgt spid="65"/>
                                            </p:tgtEl>
                                          </p:cBhvr>
                                        </p:animEffect>
                                      </p:childTnLst>
                                    </p:cTn>
                                  </p:par>
                                </p:childTnLst>
                              </p:cTn>
                            </p:par>
                            <p:par>
                              <p:cTn id="41" fill="hold">
                                <p:stCondLst>
                                  <p:cond delay="6400"/>
                                </p:stCondLst>
                                <p:childTnLst>
                                  <p:par>
                                    <p:cTn id="42" presetID="2" presetClass="entr" presetSubtype="8" fill="hold" nodeType="afterEffect" p14:presetBounceEnd="40000">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14:bounceEnd="40000">
                                          <p:cBhvr additive="base">
                                            <p:cTn id="44" dur="500" fill="hold"/>
                                            <p:tgtEl>
                                              <p:spTgt spid="66"/>
                                            </p:tgtEl>
                                            <p:attrNameLst>
                                              <p:attrName>ppt_x</p:attrName>
                                            </p:attrNameLst>
                                          </p:cBhvr>
                                          <p:tavLst>
                                            <p:tav tm="0">
                                              <p:val>
                                                <p:strVal val="0-#ppt_w/2"/>
                                              </p:val>
                                            </p:tav>
                                            <p:tav tm="100000">
                                              <p:val>
                                                <p:strVal val="#ppt_x"/>
                                              </p:val>
                                            </p:tav>
                                          </p:tavLst>
                                        </p:anim>
                                        <p:anim calcmode="lin" valueType="num" p14:bounceEnd="40000">
                                          <p:cBhvr additive="base">
                                            <p:cTn id="45" dur="500" fill="hold"/>
                                            <p:tgtEl>
                                              <p:spTgt spid="66"/>
                                            </p:tgtEl>
                                            <p:attrNameLst>
                                              <p:attrName>ppt_y</p:attrName>
                                            </p:attrNameLst>
                                          </p:cBhvr>
                                          <p:tavLst>
                                            <p:tav tm="0">
                                              <p:val>
                                                <p:strVal val="#ppt_y"/>
                                              </p:val>
                                            </p:tav>
                                            <p:tav tm="100000">
                                              <p:val>
                                                <p:strVal val="#ppt_y"/>
                                              </p:val>
                                            </p:tav>
                                          </p:tavLst>
                                        </p:anim>
                                      </p:childTnLst>
                                    </p:cTn>
                                  </p:par>
                                </p:childTnLst>
                              </p:cTn>
                            </p:par>
                            <p:par>
                              <p:cTn id="46" fill="hold">
                                <p:stCondLst>
                                  <p:cond delay="6900"/>
                                </p:stCondLst>
                                <p:childTnLst>
                                  <p:par>
                                    <p:cTn id="47" presetID="2" presetClass="entr" presetSubtype="1" accel="52000" fill="hold" nodeType="afterEffect" p14:presetBounceEnd="40000">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14:bounceEnd="40000">
                                          <p:cBhvr additive="base">
                                            <p:cTn id="49" dur="1300" fill="hold"/>
                                            <p:tgtEl>
                                              <p:spTgt spid="70"/>
                                            </p:tgtEl>
                                            <p:attrNameLst>
                                              <p:attrName>ppt_x</p:attrName>
                                            </p:attrNameLst>
                                          </p:cBhvr>
                                          <p:tavLst>
                                            <p:tav tm="0">
                                              <p:val>
                                                <p:strVal val="#ppt_x"/>
                                              </p:val>
                                            </p:tav>
                                            <p:tav tm="100000">
                                              <p:val>
                                                <p:strVal val="#ppt_x"/>
                                              </p:val>
                                            </p:tav>
                                          </p:tavLst>
                                        </p:anim>
                                        <p:anim calcmode="lin" valueType="num" p14:bounceEnd="40000">
                                          <p:cBhvr additive="base">
                                            <p:cTn id="50" dur="1300" fill="hold"/>
                                            <p:tgtEl>
                                              <p:spTgt spid="70"/>
                                            </p:tgtEl>
                                            <p:attrNameLst>
                                              <p:attrName>ppt_y</p:attrName>
                                            </p:attrNameLst>
                                          </p:cBhvr>
                                          <p:tavLst>
                                            <p:tav tm="0">
                                              <p:val>
                                                <p:strVal val="0-#ppt_h/2"/>
                                              </p:val>
                                            </p:tav>
                                            <p:tav tm="100000">
                                              <p:val>
                                                <p:strVal val="#ppt_y"/>
                                              </p:val>
                                            </p:tav>
                                          </p:tavLst>
                                        </p:anim>
                                      </p:childTnLst>
                                    </p:cTn>
                                  </p:par>
                                </p:childTnLst>
                              </p:cTn>
                            </p:par>
                            <p:par>
                              <p:cTn id="51" fill="hold">
                                <p:stCondLst>
                                  <p:cond delay="8200"/>
                                </p:stCondLst>
                                <p:childTnLst>
                                  <p:par>
                                    <p:cTn id="52" presetID="22" presetClass="entr" presetSubtype="1"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wipe(up)">
                                          <p:cBhvr>
                                            <p:cTn id="54" dur="500"/>
                                            <p:tgtEl>
                                              <p:spTgt spid="75"/>
                                            </p:tgtEl>
                                          </p:cBhvr>
                                        </p:animEffect>
                                      </p:childTnLst>
                                    </p:cTn>
                                  </p:par>
                                </p:childTnLst>
                              </p:cTn>
                            </p:par>
                            <p:par>
                              <p:cTn id="55" fill="hold">
                                <p:stCondLst>
                                  <p:cond delay="8700"/>
                                </p:stCondLst>
                                <p:childTnLst>
                                  <p:par>
                                    <p:cTn id="56" presetID="10" presetClass="entr" presetSubtype="0" fill="hold" grpId="0" nodeType="afterEffect">
                                      <p:stCondLst>
                                        <p:cond delay="0"/>
                                      </p:stCondLst>
                                      <p:childTnLst>
                                        <p:set>
                                          <p:cBhvr>
                                            <p:cTn id="57" dur="1" fill="hold">
                                              <p:stCondLst>
                                                <p:cond delay="0"/>
                                              </p:stCondLst>
                                            </p:cTn>
                                            <p:tgtEl>
                                              <p:spTgt spid="76"/>
                                            </p:tgtEl>
                                            <p:attrNameLst>
                                              <p:attrName>style.visibility</p:attrName>
                                            </p:attrNameLst>
                                          </p:cBhvr>
                                          <p:to>
                                            <p:strVal val="visible"/>
                                          </p:to>
                                        </p:set>
                                        <p:animEffect transition="in" filter="fade">
                                          <p:cBhvr>
                                            <p:cTn id="58"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5" grpId="0"/>
          <p:bldP spid="65" grpId="0"/>
          <p:bldP spid="75" grpId="0"/>
          <p:bldP spid="7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300" fill="hold"/>
                                            <p:tgtEl>
                                              <p:spTgt spid="40"/>
                                            </p:tgtEl>
                                            <p:attrNameLst>
                                              <p:attrName>ppt_x</p:attrName>
                                            </p:attrNameLst>
                                          </p:cBhvr>
                                          <p:tavLst>
                                            <p:tav tm="0">
                                              <p:val>
                                                <p:strVal val="#ppt_x"/>
                                              </p:val>
                                            </p:tav>
                                            <p:tav tm="100000">
                                              <p:val>
                                                <p:strVal val="#ppt_x"/>
                                              </p:val>
                                            </p:tav>
                                          </p:tavLst>
                                        </p:anim>
                                        <p:anim calcmode="lin" valueType="num">
                                          <p:cBhvr additive="base">
                                            <p:cTn id="8" dur="1300" fill="hold"/>
                                            <p:tgtEl>
                                              <p:spTgt spid="40"/>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22" presetClass="entr" presetSubtype="1"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wipe(up)">
                                          <p:cBhvr>
                                            <p:cTn id="12" dur="500"/>
                                            <p:tgtEl>
                                              <p:spTgt spid="45"/>
                                            </p:tgtEl>
                                          </p:cBhvr>
                                        </p:animEffect>
                                      </p:childTnLst>
                                    </p:cTn>
                                  </p:par>
                                </p:childTnLst>
                              </p:cTn>
                            </p:par>
                            <p:par>
                              <p:cTn id="13" fill="hold">
                                <p:stCondLst>
                                  <p:cond delay="1800"/>
                                </p:stCondLst>
                                <p:childTnLst>
                                  <p:par>
                                    <p:cTn id="14" presetID="2" presetClass="entr" presetSubtype="8" fill="hold" nodeType="afterEffect">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cBhvr additive="base">
                                            <p:cTn id="16" dur="500" fill="hold"/>
                                            <p:tgtEl>
                                              <p:spTgt spid="46"/>
                                            </p:tgtEl>
                                            <p:attrNameLst>
                                              <p:attrName>ppt_x</p:attrName>
                                            </p:attrNameLst>
                                          </p:cBhvr>
                                          <p:tavLst>
                                            <p:tav tm="0">
                                              <p:val>
                                                <p:strVal val="0-#ppt_w/2"/>
                                              </p:val>
                                            </p:tav>
                                            <p:tav tm="100000">
                                              <p:val>
                                                <p:strVal val="#ppt_x"/>
                                              </p:val>
                                            </p:tav>
                                          </p:tavLst>
                                        </p:anim>
                                        <p:anim calcmode="lin" valueType="num">
                                          <p:cBhvr additive="base">
                                            <p:cTn id="17" dur="500" fill="hold"/>
                                            <p:tgtEl>
                                              <p:spTgt spid="46"/>
                                            </p:tgtEl>
                                            <p:attrNameLst>
                                              <p:attrName>ppt_y</p:attrName>
                                            </p:attrNameLst>
                                          </p:cBhvr>
                                          <p:tavLst>
                                            <p:tav tm="0">
                                              <p:val>
                                                <p:strVal val="#ppt_y"/>
                                              </p:val>
                                            </p:tav>
                                            <p:tav tm="100000">
                                              <p:val>
                                                <p:strVal val="#ppt_y"/>
                                              </p:val>
                                            </p:tav>
                                          </p:tavLst>
                                        </p:anim>
                                      </p:childTnLst>
                                    </p:cTn>
                                  </p:par>
                                </p:childTnLst>
                              </p:cTn>
                            </p:par>
                            <p:par>
                              <p:cTn id="18" fill="hold">
                                <p:stCondLst>
                                  <p:cond delay="2300"/>
                                </p:stCondLst>
                                <p:childTnLst>
                                  <p:par>
                                    <p:cTn id="19" presetID="2" presetClass="entr" presetSubtype="1" accel="52000" fill="hold" nodeType="after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additive="base">
                                            <p:cTn id="21" dur="1300" fill="hold"/>
                                            <p:tgtEl>
                                              <p:spTgt spid="50"/>
                                            </p:tgtEl>
                                            <p:attrNameLst>
                                              <p:attrName>ppt_x</p:attrName>
                                            </p:attrNameLst>
                                          </p:cBhvr>
                                          <p:tavLst>
                                            <p:tav tm="0">
                                              <p:val>
                                                <p:strVal val="#ppt_x"/>
                                              </p:val>
                                            </p:tav>
                                            <p:tav tm="100000">
                                              <p:val>
                                                <p:strVal val="#ppt_x"/>
                                              </p:val>
                                            </p:tav>
                                          </p:tavLst>
                                        </p:anim>
                                        <p:anim calcmode="lin" valueType="num">
                                          <p:cBhvr additive="base">
                                            <p:cTn id="22" dur="1300" fill="hold"/>
                                            <p:tgtEl>
                                              <p:spTgt spid="50"/>
                                            </p:tgtEl>
                                            <p:attrNameLst>
                                              <p:attrName>ppt_y</p:attrName>
                                            </p:attrNameLst>
                                          </p:cBhvr>
                                          <p:tavLst>
                                            <p:tav tm="0">
                                              <p:val>
                                                <p:strVal val="0-#ppt_h/2"/>
                                              </p:val>
                                            </p:tav>
                                            <p:tav tm="100000">
                                              <p:val>
                                                <p:strVal val="#ppt_y"/>
                                              </p:val>
                                            </p:tav>
                                          </p:tavLst>
                                        </p:anim>
                                      </p:childTnLst>
                                    </p:cTn>
                                  </p:par>
                                </p:childTnLst>
                              </p:cTn>
                            </p:par>
                            <p:par>
                              <p:cTn id="23" fill="hold">
                                <p:stCondLst>
                                  <p:cond delay="3600"/>
                                </p:stCondLst>
                                <p:childTnLst>
                                  <p:par>
                                    <p:cTn id="24" presetID="22" presetClass="entr" presetSubtype="1" fill="hold" grpId="0" nodeType="after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wipe(up)">
                                          <p:cBhvr>
                                            <p:cTn id="26" dur="500"/>
                                            <p:tgtEl>
                                              <p:spTgt spid="55"/>
                                            </p:tgtEl>
                                          </p:cBhvr>
                                        </p:animEffect>
                                      </p:childTnLst>
                                    </p:cTn>
                                  </p:par>
                                </p:childTnLst>
                              </p:cTn>
                            </p:par>
                            <p:par>
                              <p:cTn id="27" fill="hold">
                                <p:stCondLst>
                                  <p:cond delay="4100"/>
                                </p:stCondLst>
                                <p:childTnLst>
                                  <p:par>
                                    <p:cTn id="28" presetID="2" presetClass="entr" presetSubtype="8" fill="hold" nodeType="after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additive="base">
                                            <p:cTn id="30" dur="500" fill="hold"/>
                                            <p:tgtEl>
                                              <p:spTgt spid="56"/>
                                            </p:tgtEl>
                                            <p:attrNameLst>
                                              <p:attrName>ppt_x</p:attrName>
                                            </p:attrNameLst>
                                          </p:cBhvr>
                                          <p:tavLst>
                                            <p:tav tm="0">
                                              <p:val>
                                                <p:strVal val="0-#ppt_w/2"/>
                                              </p:val>
                                            </p:tav>
                                            <p:tav tm="100000">
                                              <p:val>
                                                <p:strVal val="#ppt_x"/>
                                              </p:val>
                                            </p:tav>
                                          </p:tavLst>
                                        </p:anim>
                                        <p:anim calcmode="lin" valueType="num">
                                          <p:cBhvr additive="base">
                                            <p:cTn id="31" dur="500" fill="hold"/>
                                            <p:tgtEl>
                                              <p:spTgt spid="56"/>
                                            </p:tgtEl>
                                            <p:attrNameLst>
                                              <p:attrName>ppt_y</p:attrName>
                                            </p:attrNameLst>
                                          </p:cBhvr>
                                          <p:tavLst>
                                            <p:tav tm="0">
                                              <p:val>
                                                <p:strVal val="#ppt_y"/>
                                              </p:val>
                                            </p:tav>
                                            <p:tav tm="100000">
                                              <p:val>
                                                <p:strVal val="#ppt_y"/>
                                              </p:val>
                                            </p:tav>
                                          </p:tavLst>
                                        </p:anim>
                                      </p:childTnLst>
                                    </p:cTn>
                                  </p:par>
                                </p:childTnLst>
                              </p:cTn>
                            </p:par>
                            <p:par>
                              <p:cTn id="32" fill="hold">
                                <p:stCondLst>
                                  <p:cond delay="4600"/>
                                </p:stCondLst>
                                <p:childTnLst>
                                  <p:par>
                                    <p:cTn id="33" presetID="2" presetClass="entr" presetSubtype="1" accel="52000" fill="hold" nodeType="afterEffect">
                                      <p:stCondLst>
                                        <p:cond delay="0"/>
                                      </p:stCondLst>
                                      <p:childTnLst>
                                        <p:set>
                                          <p:cBhvr>
                                            <p:cTn id="34" dur="1" fill="hold">
                                              <p:stCondLst>
                                                <p:cond delay="0"/>
                                              </p:stCondLst>
                                            </p:cTn>
                                            <p:tgtEl>
                                              <p:spTgt spid="60"/>
                                            </p:tgtEl>
                                            <p:attrNameLst>
                                              <p:attrName>style.visibility</p:attrName>
                                            </p:attrNameLst>
                                          </p:cBhvr>
                                          <p:to>
                                            <p:strVal val="visible"/>
                                          </p:to>
                                        </p:set>
                                        <p:anim calcmode="lin" valueType="num">
                                          <p:cBhvr additive="base">
                                            <p:cTn id="35" dur="1300" fill="hold"/>
                                            <p:tgtEl>
                                              <p:spTgt spid="60"/>
                                            </p:tgtEl>
                                            <p:attrNameLst>
                                              <p:attrName>ppt_x</p:attrName>
                                            </p:attrNameLst>
                                          </p:cBhvr>
                                          <p:tavLst>
                                            <p:tav tm="0">
                                              <p:val>
                                                <p:strVal val="#ppt_x"/>
                                              </p:val>
                                            </p:tav>
                                            <p:tav tm="100000">
                                              <p:val>
                                                <p:strVal val="#ppt_x"/>
                                              </p:val>
                                            </p:tav>
                                          </p:tavLst>
                                        </p:anim>
                                        <p:anim calcmode="lin" valueType="num">
                                          <p:cBhvr additive="base">
                                            <p:cTn id="36" dur="1300" fill="hold"/>
                                            <p:tgtEl>
                                              <p:spTgt spid="60"/>
                                            </p:tgtEl>
                                            <p:attrNameLst>
                                              <p:attrName>ppt_y</p:attrName>
                                            </p:attrNameLst>
                                          </p:cBhvr>
                                          <p:tavLst>
                                            <p:tav tm="0">
                                              <p:val>
                                                <p:strVal val="0-#ppt_h/2"/>
                                              </p:val>
                                            </p:tav>
                                            <p:tav tm="100000">
                                              <p:val>
                                                <p:strVal val="#ppt_y"/>
                                              </p:val>
                                            </p:tav>
                                          </p:tavLst>
                                        </p:anim>
                                      </p:childTnLst>
                                    </p:cTn>
                                  </p:par>
                                </p:childTnLst>
                              </p:cTn>
                            </p:par>
                            <p:par>
                              <p:cTn id="37" fill="hold">
                                <p:stCondLst>
                                  <p:cond delay="5900"/>
                                </p:stCondLst>
                                <p:childTnLst>
                                  <p:par>
                                    <p:cTn id="38" presetID="22" presetClass="entr" presetSubtype="1" fill="hold" grpId="0" nodeType="afterEffect">
                                      <p:stCondLst>
                                        <p:cond delay="0"/>
                                      </p:stCondLst>
                                      <p:childTnLst>
                                        <p:set>
                                          <p:cBhvr>
                                            <p:cTn id="39" dur="1" fill="hold">
                                              <p:stCondLst>
                                                <p:cond delay="0"/>
                                              </p:stCondLst>
                                            </p:cTn>
                                            <p:tgtEl>
                                              <p:spTgt spid="65"/>
                                            </p:tgtEl>
                                            <p:attrNameLst>
                                              <p:attrName>style.visibility</p:attrName>
                                            </p:attrNameLst>
                                          </p:cBhvr>
                                          <p:to>
                                            <p:strVal val="visible"/>
                                          </p:to>
                                        </p:set>
                                        <p:animEffect transition="in" filter="wipe(up)">
                                          <p:cBhvr>
                                            <p:cTn id="40" dur="500"/>
                                            <p:tgtEl>
                                              <p:spTgt spid="65"/>
                                            </p:tgtEl>
                                          </p:cBhvr>
                                        </p:animEffect>
                                      </p:childTnLst>
                                    </p:cTn>
                                  </p:par>
                                </p:childTnLst>
                              </p:cTn>
                            </p:par>
                            <p:par>
                              <p:cTn id="41" fill="hold">
                                <p:stCondLst>
                                  <p:cond delay="6400"/>
                                </p:stCondLst>
                                <p:childTnLst>
                                  <p:par>
                                    <p:cTn id="42" presetID="2" presetClass="entr" presetSubtype="8" fill="hold" nodeType="afterEffect">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cBhvr additive="base">
                                            <p:cTn id="44" dur="500" fill="hold"/>
                                            <p:tgtEl>
                                              <p:spTgt spid="66"/>
                                            </p:tgtEl>
                                            <p:attrNameLst>
                                              <p:attrName>ppt_x</p:attrName>
                                            </p:attrNameLst>
                                          </p:cBhvr>
                                          <p:tavLst>
                                            <p:tav tm="0">
                                              <p:val>
                                                <p:strVal val="0-#ppt_w/2"/>
                                              </p:val>
                                            </p:tav>
                                            <p:tav tm="100000">
                                              <p:val>
                                                <p:strVal val="#ppt_x"/>
                                              </p:val>
                                            </p:tav>
                                          </p:tavLst>
                                        </p:anim>
                                        <p:anim calcmode="lin" valueType="num">
                                          <p:cBhvr additive="base">
                                            <p:cTn id="45" dur="500" fill="hold"/>
                                            <p:tgtEl>
                                              <p:spTgt spid="66"/>
                                            </p:tgtEl>
                                            <p:attrNameLst>
                                              <p:attrName>ppt_y</p:attrName>
                                            </p:attrNameLst>
                                          </p:cBhvr>
                                          <p:tavLst>
                                            <p:tav tm="0">
                                              <p:val>
                                                <p:strVal val="#ppt_y"/>
                                              </p:val>
                                            </p:tav>
                                            <p:tav tm="100000">
                                              <p:val>
                                                <p:strVal val="#ppt_y"/>
                                              </p:val>
                                            </p:tav>
                                          </p:tavLst>
                                        </p:anim>
                                      </p:childTnLst>
                                    </p:cTn>
                                  </p:par>
                                </p:childTnLst>
                              </p:cTn>
                            </p:par>
                            <p:par>
                              <p:cTn id="46" fill="hold">
                                <p:stCondLst>
                                  <p:cond delay="6900"/>
                                </p:stCondLst>
                                <p:childTnLst>
                                  <p:par>
                                    <p:cTn id="47" presetID="2" presetClass="entr" presetSubtype="1" accel="52000" fill="hold" nodeType="after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1300" fill="hold"/>
                                            <p:tgtEl>
                                              <p:spTgt spid="70"/>
                                            </p:tgtEl>
                                            <p:attrNameLst>
                                              <p:attrName>ppt_x</p:attrName>
                                            </p:attrNameLst>
                                          </p:cBhvr>
                                          <p:tavLst>
                                            <p:tav tm="0">
                                              <p:val>
                                                <p:strVal val="#ppt_x"/>
                                              </p:val>
                                            </p:tav>
                                            <p:tav tm="100000">
                                              <p:val>
                                                <p:strVal val="#ppt_x"/>
                                              </p:val>
                                            </p:tav>
                                          </p:tavLst>
                                        </p:anim>
                                        <p:anim calcmode="lin" valueType="num">
                                          <p:cBhvr additive="base">
                                            <p:cTn id="50" dur="1300" fill="hold"/>
                                            <p:tgtEl>
                                              <p:spTgt spid="70"/>
                                            </p:tgtEl>
                                            <p:attrNameLst>
                                              <p:attrName>ppt_y</p:attrName>
                                            </p:attrNameLst>
                                          </p:cBhvr>
                                          <p:tavLst>
                                            <p:tav tm="0">
                                              <p:val>
                                                <p:strVal val="0-#ppt_h/2"/>
                                              </p:val>
                                            </p:tav>
                                            <p:tav tm="100000">
                                              <p:val>
                                                <p:strVal val="#ppt_y"/>
                                              </p:val>
                                            </p:tav>
                                          </p:tavLst>
                                        </p:anim>
                                      </p:childTnLst>
                                    </p:cTn>
                                  </p:par>
                                </p:childTnLst>
                              </p:cTn>
                            </p:par>
                            <p:par>
                              <p:cTn id="51" fill="hold">
                                <p:stCondLst>
                                  <p:cond delay="8200"/>
                                </p:stCondLst>
                                <p:childTnLst>
                                  <p:par>
                                    <p:cTn id="52" presetID="22" presetClass="entr" presetSubtype="1"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wipe(up)">
                                          <p:cBhvr>
                                            <p:cTn id="54" dur="500"/>
                                            <p:tgtEl>
                                              <p:spTgt spid="75"/>
                                            </p:tgtEl>
                                          </p:cBhvr>
                                        </p:animEffect>
                                      </p:childTnLst>
                                    </p:cTn>
                                  </p:par>
                                </p:childTnLst>
                              </p:cTn>
                            </p:par>
                            <p:par>
                              <p:cTn id="55" fill="hold">
                                <p:stCondLst>
                                  <p:cond delay="8700"/>
                                </p:stCondLst>
                                <p:childTnLst>
                                  <p:par>
                                    <p:cTn id="56" presetID="10" presetClass="entr" presetSubtype="0" fill="hold" grpId="0" nodeType="afterEffect">
                                      <p:stCondLst>
                                        <p:cond delay="0"/>
                                      </p:stCondLst>
                                      <p:childTnLst>
                                        <p:set>
                                          <p:cBhvr>
                                            <p:cTn id="57" dur="1" fill="hold">
                                              <p:stCondLst>
                                                <p:cond delay="0"/>
                                              </p:stCondLst>
                                            </p:cTn>
                                            <p:tgtEl>
                                              <p:spTgt spid="76"/>
                                            </p:tgtEl>
                                            <p:attrNameLst>
                                              <p:attrName>style.visibility</p:attrName>
                                            </p:attrNameLst>
                                          </p:cBhvr>
                                          <p:to>
                                            <p:strVal val="visible"/>
                                          </p:to>
                                        </p:set>
                                        <p:animEffect transition="in" filter="fade">
                                          <p:cBhvr>
                                            <p:cTn id="58"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5" grpId="0"/>
          <p:bldP spid="65" grpId="0"/>
          <p:bldP spid="75" grpId="0"/>
          <p:bldP spid="76"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033665" y="3045661"/>
            <a:ext cx="3059785" cy="1518551"/>
            <a:chOff x="1591195" y="3531392"/>
            <a:chExt cx="1721136" cy="774463"/>
          </a:xfrm>
          <a:effectLst>
            <a:outerShdw blurRad="444500" dist="254000" dir="8100000" algn="tr" rotWithShape="0">
              <a:prstClr val="black">
                <a:alpha val="50000"/>
              </a:prstClr>
            </a:outerShdw>
          </a:effectLst>
        </p:grpSpPr>
        <p:sp>
          <p:nvSpPr>
            <p:cNvPr id="4"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5"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6" name="组合 5"/>
          <p:cNvGrpSpPr/>
          <p:nvPr/>
        </p:nvGrpSpPr>
        <p:grpSpPr>
          <a:xfrm>
            <a:off x="893217" y="1152717"/>
            <a:ext cx="3059785" cy="1518551"/>
            <a:chOff x="1591195" y="3531392"/>
            <a:chExt cx="1721136" cy="774463"/>
          </a:xfrm>
          <a:effectLst>
            <a:outerShdw blurRad="444500" dist="254000" dir="8100000" algn="tr" rotWithShape="0">
              <a:prstClr val="black">
                <a:alpha val="50000"/>
              </a:prstClr>
            </a:outerShdw>
          </a:effectLst>
        </p:grpSpPr>
        <p:sp>
          <p:nvSpPr>
            <p:cNvPr id="7"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8"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9" name="Freeform 9"/>
          <p:cNvSpPr>
            <a:spLocks noEditPoints="1"/>
          </p:cNvSpPr>
          <p:nvPr/>
        </p:nvSpPr>
        <p:spPr bwMode="auto">
          <a:xfrm>
            <a:off x="1252315" y="1674242"/>
            <a:ext cx="583929" cy="581800"/>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10" name="Freeform 8"/>
          <p:cNvSpPr>
            <a:spLocks noEditPoints="1"/>
          </p:cNvSpPr>
          <p:nvPr/>
        </p:nvSpPr>
        <p:spPr bwMode="auto">
          <a:xfrm>
            <a:off x="2250276" y="3527046"/>
            <a:ext cx="634333" cy="555779"/>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11" name="TextBox 10"/>
          <p:cNvSpPr txBox="1"/>
          <p:nvPr/>
        </p:nvSpPr>
        <p:spPr>
          <a:xfrm>
            <a:off x="1966867" y="1793343"/>
            <a:ext cx="1908342" cy="632481"/>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zh-CN" altLang="en-US" sz="9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2" name="TextBox 11"/>
          <p:cNvSpPr txBox="1"/>
          <p:nvPr/>
        </p:nvSpPr>
        <p:spPr>
          <a:xfrm>
            <a:off x="1970209" y="1446987"/>
            <a:ext cx="1395913" cy="305468"/>
          </a:xfrm>
          <a:prstGeom prst="rect">
            <a:avLst/>
          </a:prstGeom>
          <a:noFill/>
        </p:spPr>
        <p:txBody>
          <a:bodyPr wrap="square" tIns="0" bIns="0" rtlCol="0" anchor="t">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方针一</a:t>
            </a:r>
            <a:endParaRPr kumimoji="0" lang="zh-CN" altLang="en-US" sz="15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p:txBody>
      </p:sp>
      <p:grpSp>
        <p:nvGrpSpPr>
          <p:cNvPr id="13" name="组合 12"/>
          <p:cNvGrpSpPr/>
          <p:nvPr/>
        </p:nvGrpSpPr>
        <p:grpSpPr>
          <a:xfrm>
            <a:off x="4241724" y="1152717"/>
            <a:ext cx="3059785" cy="1518551"/>
            <a:chOff x="1591195" y="3531392"/>
            <a:chExt cx="1721136" cy="774463"/>
          </a:xfrm>
          <a:effectLst>
            <a:outerShdw blurRad="444500" dist="254000" dir="8100000" algn="tr" rotWithShape="0">
              <a:prstClr val="black">
                <a:alpha val="50000"/>
              </a:prstClr>
            </a:outerShdw>
          </a:effectLst>
        </p:grpSpPr>
        <p:sp>
          <p:nvSpPr>
            <p:cNvPr id="14"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15"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6" name="Freeform 6"/>
          <p:cNvSpPr>
            <a:spLocks noEditPoints="1"/>
          </p:cNvSpPr>
          <p:nvPr/>
        </p:nvSpPr>
        <p:spPr bwMode="auto">
          <a:xfrm>
            <a:off x="4429041" y="1734344"/>
            <a:ext cx="664409" cy="417387"/>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17" name="TextBox 16"/>
          <p:cNvSpPr txBox="1"/>
          <p:nvPr/>
        </p:nvSpPr>
        <p:spPr>
          <a:xfrm>
            <a:off x="5167267" y="1793343"/>
            <a:ext cx="1908342" cy="632481"/>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zh-CN" altLang="en-US" sz="9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8" name="TextBox 17"/>
          <p:cNvSpPr txBox="1"/>
          <p:nvPr/>
        </p:nvSpPr>
        <p:spPr>
          <a:xfrm>
            <a:off x="5170609" y="1446987"/>
            <a:ext cx="1395913" cy="305468"/>
          </a:xfrm>
          <a:prstGeom prst="rect">
            <a:avLst/>
          </a:prstGeom>
          <a:noFill/>
        </p:spPr>
        <p:txBody>
          <a:bodyPr wrap="square" tIns="0" bIns="0" rtlCol="0" anchor="t">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方针二</a:t>
            </a:r>
            <a:endParaRPr kumimoji="0" lang="zh-CN" altLang="en-US" sz="15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p:txBody>
      </p:sp>
      <p:sp>
        <p:nvSpPr>
          <p:cNvPr id="19" name="TextBox 18"/>
          <p:cNvSpPr txBox="1"/>
          <p:nvPr/>
        </p:nvSpPr>
        <p:spPr>
          <a:xfrm>
            <a:off x="3037009" y="3692663"/>
            <a:ext cx="1908342" cy="632481"/>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zh-CN" altLang="en-US" sz="9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0" name="TextBox 19"/>
          <p:cNvSpPr txBox="1"/>
          <p:nvPr/>
        </p:nvSpPr>
        <p:spPr>
          <a:xfrm>
            <a:off x="3040351" y="3346307"/>
            <a:ext cx="1395913" cy="305468"/>
          </a:xfrm>
          <a:prstGeom prst="rect">
            <a:avLst/>
          </a:prstGeom>
          <a:noFill/>
        </p:spPr>
        <p:txBody>
          <a:bodyPr wrap="square" tIns="0" bIns="0" rtlCol="0" anchor="t">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方针三</a:t>
            </a:r>
            <a:endParaRPr kumimoji="0" lang="zh-CN" altLang="en-US" sz="15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p:txBody>
      </p:sp>
      <p:grpSp>
        <p:nvGrpSpPr>
          <p:cNvPr id="21" name="组合 20"/>
          <p:cNvGrpSpPr/>
          <p:nvPr/>
        </p:nvGrpSpPr>
        <p:grpSpPr>
          <a:xfrm>
            <a:off x="5323009" y="3045661"/>
            <a:ext cx="3059785" cy="1518551"/>
            <a:chOff x="1591195" y="3531392"/>
            <a:chExt cx="1721136" cy="774463"/>
          </a:xfrm>
          <a:effectLst>
            <a:outerShdw blurRad="444500" dist="254000" dir="8100000" algn="tr" rotWithShape="0">
              <a:prstClr val="black">
                <a:alpha val="50000"/>
              </a:prstClr>
            </a:outerShdw>
          </a:effectLst>
        </p:grpSpPr>
        <p:sp>
          <p:nvSpPr>
            <p:cNvPr id="22"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3"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24" name="Freeform 7"/>
          <p:cNvSpPr>
            <a:spLocks noEditPoints="1"/>
          </p:cNvSpPr>
          <p:nvPr/>
        </p:nvSpPr>
        <p:spPr bwMode="auto">
          <a:xfrm>
            <a:off x="5515454" y="3563144"/>
            <a:ext cx="605984" cy="489370"/>
          </a:xfrm>
          <a:custGeom>
            <a:avLst/>
            <a:gdLst>
              <a:gd name="T0" fmla="*/ 67 w 123"/>
              <a:gd name="T1" fmla="*/ 62 h 100"/>
              <a:gd name="T2" fmla="*/ 67 w 123"/>
              <a:gd name="T3" fmla="*/ 65 h 100"/>
              <a:gd name="T4" fmla="*/ 66 w 123"/>
              <a:gd name="T5" fmla="*/ 67 h 100"/>
              <a:gd name="T6" fmla="*/ 62 w 123"/>
              <a:gd name="T7" fmla="*/ 67 h 100"/>
              <a:gd name="T8" fmla="*/ 58 w 123"/>
              <a:gd name="T9" fmla="*/ 67 h 100"/>
              <a:gd name="T10" fmla="*/ 56 w 123"/>
              <a:gd name="T11" fmla="*/ 65 h 100"/>
              <a:gd name="T12" fmla="*/ 56 w 123"/>
              <a:gd name="T13" fmla="*/ 62 h 100"/>
              <a:gd name="T14" fmla="*/ 0 w 123"/>
              <a:gd name="T15" fmla="*/ 44 h 100"/>
              <a:gd name="T16" fmla="*/ 0 w 123"/>
              <a:gd name="T17" fmla="*/ 81 h 100"/>
              <a:gd name="T18" fmla="*/ 19 w 123"/>
              <a:gd name="T19" fmla="*/ 100 h 100"/>
              <a:gd name="T20" fmla="*/ 62 w 123"/>
              <a:gd name="T21" fmla="*/ 100 h 100"/>
              <a:gd name="T22" fmla="*/ 104 w 123"/>
              <a:gd name="T23" fmla="*/ 100 h 100"/>
              <a:gd name="T24" fmla="*/ 123 w 123"/>
              <a:gd name="T25" fmla="*/ 81 h 100"/>
              <a:gd name="T26" fmla="*/ 123 w 123"/>
              <a:gd name="T27" fmla="*/ 44 h 100"/>
              <a:gd name="T28" fmla="*/ 67 w 123"/>
              <a:gd name="T29" fmla="*/ 62 h 100"/>
              <a:gd name="T30" fmla="*/ 62 w 123"/>
              <a:gd name="T31" fmla="*/ 58 h 100"/>
              <a:gd name="T32" fmla="*/ 64 w 123"/>
              <a:gd name="T33" fmla="*/ 58 h 100"/>
              <a:gd name="T34" fmla="*/ 66 w 123"/>
              <a:gd name="T35" fmla="*/ 59 h 100"/>
              <a:gd name="T36" fmla="*/ 66 w 123"/>
              <a:gd name="T37" fmla="*/ 64 h 100"/>
              <a:gd name="T38" fmla="*/ 64 w 123"/>
              <a:gd name="T39" fmla="*/ 65 h 100"/>
              <a:gd name="T40" fmla="*/ 62 w 123"/>
              <a:gd name="T41" fmla="*/ 65 h 100"/>
              <a:gd name="T42" fmla="*/ 60 w 123"/>
              <a:gd name="T43" fmla="*/ 65 h 100"/>
              <a:gd name="T44" fmla="*/ 58 w 123"/>
              <a:gd name="T45" fmla="*/ 64 h 100"/>
              <a:gd name="T46" fmla="*/ 58 w 123"/>
              <a:gd name="T47" fmla="*/ 59 h 100"/>
              <a:gd name="T48" fmla="*/ 60 w 123"/>
              <a:gd name="T49" fmla="*/ 58 h 100"/>
              <a:gd name="T50" fmla="*/ 62 w 123"/>
              <a:gd name="T51" fmla="*/ 58 h 100"/>
              <a:gd name="T52" fmla="*/ 56 w 123"/>
              <a:gd name="T53" fmla="*/ 58 h 100"/>
              <a:gd name="T54" fmla="*/ 56 w 123"/>
              <a:gd name="T55" fmla="*/ 60 h 100"/>
              <a:gd name="T56" fmla="*/ 1 w 123"/>
              <a:gd name="T57" fmla="*/ 42 h 100"/>
              <a:gd name="T58" fmla="*/ 19 w 123"/>
              <a:gd name="T59" fmla="*/ 24 h 100"/>
              <a:gd name="T60" fmla="*/ 62 w 123"/>
              <a:gd name="T61" fmla="*/ 24 h 100"/>
              <a:gd name="T62" fmla="*/ 104 w 123"/>
              <a:gd name="T63" fmla="*/ 24 h 100"/>
              <a:gd name="T64" fmla="*/ 123 w 123"/>
              <a:gd name="T65" fmla="*/ 42 h 100"/>
              <a:gd name="T66" fmla="*/ 67 w 123"/>
              <a:gd name="T67" fmla="*/ 60 h 100"/>
              <a:gd name="T68" fmla="*/ 67 w 123"/>
              <a:gd name="T69" fmla="*/ 58 h 100"/>
              <a:gd name="T70" fmla="*/ 66 w 123"/>
              <a:gd name="T71" fmla="*/ 56 h 100"/>
              <a:gd name="T72" fmla="*/ 62 w 123"/>
              <a:gd name="T73" fmla="*/ 56 h 100"/>
              <a:gd name="T74" fmla="*/ 58 w 123"/>
              <a:gd name="T75" fmla="*/ 56 h 100"/>
              <a:gd name="T76" fmla="*/ 56 w 123"/>
              <a:gd name="T77" fmla="*/ 58 h 100"/>
              <a:gd name="T78" fmla="*/ 62 w 123"/>
              <a:gd name="T79" fmla="*/ 4 h 100"/>
              <a:gd name="T80" fmla="*/ 62 w 123"/>
              <a:gd name="T81" fmla="*/ 4 h 100"/>
              <a:gd name="T82" fmla="*/ 81 w 123"/>
              <a:gd name="T83" fmla="*/ 23 h 100"/>
              <a:gd name="T84" fmla="*/ 84 w 123"/>
              <a:gd name="T85" fmla="*/ 23 h 100"/>
              <a:gd name="T86" fmla="*/ 62 w 123"/>
              <a:gd name="T87" fmla="*/ 0 h 100"/>
              <a:gd name="T88" fmla="*/ 62 w 123"/>
              <a:gd name="T89" fmla="*/ 0 h 100"/>
              <a:gd name="T90" fmla="*/ 39 w 123"/>
              <a:gd name="T91" fmla="*/ 23 h 100"/>
              <a:gd name="T92" fmla="*/ 43 w 123"/>
              <a:gd name="T93" fmla="*/ 23 h 100"/>
              <a:gd name="T94" fmla="*/ 62 w 123"/>
              <a:gd name="T95"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00">
                <a:moveTo>
                  <a:pt x="67" y="62"/>
                </a:moveTo>
                <a:cubicBezTo>
                  <a:pt x="67" y="65"/>
                  <a:pt x="67" y="65"/>
                  <a:pt x="67" y="65"/>
                </a:cubicBezTo>
                <a:cubicBezTo>
                  <a:pt x="67" y="66"/>
                  <a:pt x="67" y="67"/>
                  <a:pt x="66" y="67"/>
                </a:cubicBezTo>
                <a:cubicBezTo>
                  <a:pt x="62" y="67"/>
                  <a:pt x="62" y="67"/>
                  <a:pt x="62" y="67"/>
                </a:cubicBezTo>
                <a:cubicBezTo>
                  <a:pt x="58" y="67"/>
                  <a:pt x="58" y="67"/>
                  <a:pt x="58" y="67"/>
                </a:cubicBezTo>
                <a:cubicBezTo>
                  <a:pt x="57" y="67"/>
                  <a:pt x="56" y="66"/>
                  <a:pt x="56" y="65"/>
                </a:cubicBezTo>
                <a:cubicBezTo>
                  <a:pt x="56" y="62"/>
                  <a:pt x="56" y="62"/>
                  <a:pt x="56" y="62"/>
                </a:cubicBezTo>
                <a:cubicBezTo>
                  <a:pt x="0" y="44"/>
                  <a:pt x="0" y="44"/>
                  <a:pt x="0" y="44"/>
                </a:cubicBezTo>
                <a:cubicBezTo>
                  <a:pt x="0" y="81"/>
                  <a:pt x="0" y="81"/>
                  <a:pt x="0" y="81"/>
                </a:cubicBezTo>
                <a:cubicBezTo>
                  <a:pt x="0" y="92"/>
                  <a:pt x="9" y="100"/>
                  <a:pt x="19" y="100"/>
                </a:cubicBezTo>
                <a:cubicBezTo>
                  <a:pt x="62" y="100"/>
                  <a:pt x="62" y="100"/>
                  <a:pt x="62" y="100"/>
                </a:cubicBezTo>
                <a:cubicBezTo>
                  <a:pt x="104" y="100"/>
                  <a:pt x="104" y="100"/>
                  <a:pt x="104" y="100"/>
                </a:cubicBezTo>
                <a:cubicBezTo>
                  <a:pt x="114" y="100"/>
                  <a:pt x="123" y="92"/>
                  <a:pt x="123" y="81"/>
                </a:cubicBezTo>
                <a:cubicBezTo>
                  <a:pt x="123" y="44"/>
                  <a:pt x="123" y="44"/>
                  <a:pt x="123" y="44"/>
                </a:cubicBezTo>
                <a:cubicBezTo>
                  <a:pt x="67" y="62"/>
                  <a:pt x="67" y="62"/>
                  <a:pt x="67" y="62"/>
                </a:cubicBezTo>
                <a:close/>
                <a:moveTo>
                  <a:pt x="62" y="58"/>
                </a:moveTo>
                <a:cubicBezTo>
                  <a:pt x="64" y="58"/>
                  <a:pt x="64" y="58"/>
                  <a:pt x="64" y="58"/>
                </a:cubicBezTo>
                <a:cubicBezTo>
                  <a:pt x="65" y="58"/>
                  <a:pt x="66" y="58"/>
                  <a:pt x="66" y="59"/>
                </a:cubicBezTo>
                <a:cubicBezTo>
                  <a:pt x="66" y="64"/>
                  <a:pt x="66" y="64"/>
                  <a:pt x="66" y="64"/>
                </a:cubicBezTo>
                <a:cubicBezTo>
                  <a:pt x="66" y="65"/>
                  <a:pt x="65" y="65"/>
                  <a:pt x="64" y="65"/>
                </a:cubicBezTo>
                <a:cubicBezTo>
                  <a:pt x="62" y="65"/>
                  <a:pt x="62" y="65"/>
                  <a:pt x="62" y="65"/>
                </a:cubicBezTo>
                <a:cubicBezTo>
                  <a:pt x="60" y="65"/>
                  <a:pt x="60" y="65"/>
                  <a:pt x="60" y="65"/>
                </a:cubicBezTo>
                <a:cubicBezTo>
                  <a:pt x="59" y="65"/>
                  <a:pt x="58" y="65"/>
                  <a:pt x="58" y="64"/>
                </a:cubicBezTo>
                <a:cubicBezTo>
                  <a:pt x="58" y="59"/>
                  <a:pt x="58" y="59"/>
                  <a:pt x="58" y="59"/>
                </a:cubicBezTo>
                <a:cubicBezTo>
                  <a:pt x="58" y="58"/>
                  <a:pt x="59" y="58"/>
                  <a:pt x="60" y="58"/>
                </a:cubicBezTo>
                <a:cubicBezTo>
                  <a:pt x="62" y="58"/>
                  <a:pt x="62" y="58"/>
                  <a:pt x="62" y="58"/>
                </a:cubicBezTo>
                <a:close/>
                <a:moveTo>
                  <a:pt x="56" y="58"/>
                </a:moveTo>
                <a:cubicBezTo>
                  <a:pt x="56" y="60"/>
                  <a:pt x="56" y="60"/>
                  <a:pt x="56" y="60"/>
                </a:cubicBezTo>
                <a:cubicBezTo>
                  <a:pt x="1" y="42"/>
                  <a:pt x="1" y="42"/>
                  <a:pt x="1" y="42"/>
                </a:cubicBezTo>
                <a:cubicBezTo>
                  <a:pt x="1" y="32"/>
                  <a:pt x="9" y="24"/>
                  <a:pt x="19" y="24"/>
                </a:cubicBezTo>
                <a:cubicBezTo>
                  <a:pt x="62" y="24"/>
                  <a:pt x="62" y="24"/>
                  <a:pt x="62" y="24"/>
                </a:cubicBezTo>
                <a:cubicBezTo>
                  <a:pt x="104" y="24"/>
                  <a:pt x="104" y="24"/>
                  <a:pt x="104" y="24"/>
                </a:cubicBezTo>
                <a:cubicBezTo>
                  <a:pt x="114" y="24"/>
                  <a:pt x="122" y="32"/>
                  <a:pt x="123" y="42"/>
                </a:cubicBezTo>
                <a:cubicBezTo>
                  <a:pt x="67" y="60"/>
                  <a:pt x="67" y="60"/>
                  <a:pt x="67" y="60"/>
                </a:cubicBezTo>
                <a:cubicBezTo>
                  <a:pt x="67" y="58"/>
                  <a:pt x="67" y="58"/>
                  <a:pt x="67" y="58"/>
                </a:cubicBezTo>
                <a:cubicBezTo>
                  <a:pt x="67" y="56"/>
                  <a:pt x="67" y="56"/>
                  <a:pt x="66" y="56"/>
                </a:cubicBezTo>
                <a:cubicBezTo>
                  <a:pt x="62" y="56"/>
                  <a:pt x="62" y="56"/>
                  <a:pt x="62" y="56"/>
                </a:cubicBezTo>
                <a:cubicBezTo>
                  <a:pt x="58" y="56"/>
                  <a:pt x="58" y="56"/>
                  <a:pt x="58" y="56"/>
                </a:cubicBezTo>
                <a:cubicBezTo>
                  <a:pt x="57" y="56"/>
                  <a:pt x="56" y="56"/>
                  <a:pt x="56" y="58"/>
                </a:cubicBezTo>
                <a:close/>
                <a:moveTo>
                  <a:pt x="62" y="4"/>
                </a:moveTo>
                <a:cubicBezTo>
                  <a:pt x="62" y="4"/>
                  <a:pt x="62" y="4"/>
                  <a:pt x="62" y="4"/>
                </a:cubicBezTo>
                <a:cubicBezTo>
                  <a:pt x="72" y="4"/>
                  <a:pt x="81" y="13"/>
                  <a:pt x="81" y="23"/>
                </a:cubicBezTo>
                <a:cubicBezTo>
                  <a:pt x="84" y="23"/>
                  <a:pt x="84" y="23"/>
                  <a:pt x="84" y="23"/>
                </a:cubicBezTo>
                <a:cubicBezTo>
                  <a:pt x="84" y="11"/>
                  <a:pt x="74" y="1"/>
                  <a:pt x="62" y="0"/>
                </a:cubicBezTo>
                <a:cubicBezTo>
                  <a:pt x="62" y="0"/>
                  <a:pt x="62" y="0"/>
                  <a:pt x="62" y="0"/>
                </a:cubicBezTo>
                <a:cubicBezTo>
                  <a:pt x="49" y="0"/>
                  <a:pt x="39" y="11"/>
                  <a:pt x="39" y="23"/>
                </a:cubicBezTo>
                <a:cubicBezTo>
                  <a:pt x="43" y="23"/>
                  <a:pt x="43" y="23"/>
                  <a:pt x="43" y="23"/>
                </a:cubicBezTo>
                <a:cubicBezTo>
                  <a:pt x="43" y="13"/>
                  <a:pt x="51" y="4"/>
                  <a:pt x="62" y="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25" name="TextBox 24"/>
          <p:cNvSpPr txBox="1"/>
          <p:nvPr/>
        </p:nvSpPr>
        <p:spPr>
          <a:xfrm>
            <a:off x="6310267" y="3692663"/>
            <a:ext cx="1908342" cy="632481"/>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zh-CN" altLang="en-US" sz="9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6" name="TextBox 25"/>
          <p:cNvSpPr txBox="1"/>
          <p:nvPr/>
        </p:nvSpPr>
        <p:spPr>
          <a:xfrm>
            <a:off x="6313609" y="3346307"/>
            <a:ext cx="1395913" cy="305468"/>
          </a:xfrm>
          <a:prstGeom prst="rect">
            <a:avLst/>
          </a:prstGeom>
          <a:noFill/>
        </p:spPr>
        <p:txBody>
          <a:bodyPr wrap="square" tIns="0" bIns="0" rtlCol="0" anchor="t">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方针四</a:t>
            </a:r>
            <a:endParaRPr kumimoji="0" lang="zh-CN" altLang="en-US" sz="15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p:txBody>
      </p:sp>
      <p:sp>
        <p:nvSpPr>
          <p:cNvPr id="27" name="TextBox 26"/>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Calibri" pitchFamily="34" charset="0"/>
                <a:ea typeface="宋体" charset="-122"/>
                <a:cs typeface="+mn-cs"/>
              </a:rPr>
              <a:t> </a:t>
            </a: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xmlns="" val="976831530"/>
      </p:ext>
    </p:extLst>
  </p:cSld>
  <p:clrMapOvr>
    <a:masterClrMapping/>
  </p:clrMapOvr>
  <p:transition spd="med" advClick="0" advTm="0">
    <p:pull/>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8000" fill="hold" nodeType="afterEffect" p14:presetBounceEnd="58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8000">
                                          <p:cBhvr additive="base">
                                            <p:cTn id="7" dur="1500" fill="hold"/>
                                            <p:tgtEl>
                                              <p:spTgt spid="6"/>
                                            </p:tgtEl>
                                            <p:attrNameLst>
                                              <p:attrName>ppt_x</p:attrName>
                                            </p:attrNameLst>
                                          </p:cBhvr>
                                          <p:tavLst>
                                            <p:tav tm="0">
                                              <p:val>
                                                <p:strVal val="0-#ppt_w/2"/>
                                              </p:val>
                                            </p:tav>
                                            <p:tav tm="100000">
                                              <p:val>
                                                <p:strVal val="#ppt_x"/>
                                              </p:val>
                                            </p:tav>
                                          </p:tavLst>
                                        </p:anim>
                                        <p:anim calcmode="lin" valueType="num" p14:bounceEnd="58000">
                                          <p:cBhvr additive="base">
                                            <p:cTn id="8" dur="1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par>
                                    <p:cTn id="22" presetID="2" presetClass="entr" presetSubtype="3" accel="58000" fill="hold" nodeType="withEffect" p14:presetBounceEnd="58000">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14:bounceEnd="58000">
                                          <p:cBhvr additive="base">
                                            <p:cTn id="24" dur="1500" fill="hold"/>
                                            <p:tgtEl>
                                              <p:spTgt spid="13"/>
                                            </p:tgtEl>
                                            <p:attrNameLst>
                                              <p:attrName>ppt_x</p:attrName>
                                            </p:attrNameLst>
                                          </p:cBhvr>
                                          <p:tavLst>
                                            <p:tav tm="0">
                                              <p:val>
                                                <p:strVal val="1+#ppt_w/2"/>
                                              </p:val>
                                            </p:tav>
                                            <p:tav tm="100000">
                                              <p:val>
                                                <p:strVal val="#ppt_x"/>
                                              </p:val>
                                            </p:tav>
                                          </p:tavLst>
                                        </p:anim>
                                        <p:anim calcmode="lin" valueType="num" p14:bounceEnd="58000">
                                          <p:cBhvr additive="base">
                                            <p:cTn id="25" dur="1500" fill="hold"/>
                                            <p:tgtEl>
                                              <p:spTgt spid="13"/>
                                            </p:tgtEl>
                                            <p:attrNameLst>
                                              <p:attrName>ppt_y</p:attrName>
                                            </p:attrNameLst>
                                          </p:cBhvr>
                                          <p:tavLst>
                                            <p:tav tm="0">
                                              <p:val>
                                                <p:strVal val="0-#ppt_h/2"/>
                                              </p:val>
                                            </p:tav>
                                            <p:tav tm="100000">
                                              <p:val>
                                                <p:strVal val="#ppt_y"/>
                                              </p:val>
                                            </p:tav>
                                          </p:tavLst>
                                        </p:anim>
                                      </p:childTnLst>
                                    </p:cTn>
                                  </p:par>
                                </p:childTnLst>
                              </p:cTn>
                            </p:par>
                            <p:par>
                              <p:cTn id="26" fill="hold">
                                <p:stCondLst>
                                  <p:cond delay="3500"/>
                                </p:stCondLst>
                                <p:childTnLst>
                                  <p:par>
                                    <p:cTn id="27" presetID="53" presetClass="entr" presetSubtype="16"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left)">
                                          <p:cBhvr>
                                            <p:cTn id="38" dur="500"/>
                                            <p:tgtEl>
                                              <p:spTgt spid="18"/>
                                            </p:tgtEl>
                                          </p:cBhvr>
                                        </p:animEffect>
                                      </p:childTnLst>
                                    </p:cTn>
                                  </p:par>
                                  <p:par>
                                    <p:cTn id="39" presetID="2" presetClass="entr" presetSubtype="12" accel="58000" fill="hold" nodeType="withEffect" p14:presetBounceEnd="58000">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14:bounceEnd="58000">
                                          <p:cBhvr additive="base">
                                            <p:cTn id="41" dur="1500" fill="hold"/>
                                            <p:tgtEl>
                                              <p:spTgt spid="3"/>
                                            </p:tgtEl>
                                            <p:attrNameLst>
                                              <p:attrName>ppt_x</p:attrName>
                                            </p:attrNameLst>
                                          </p:cBhvr>
                                          <p:tavLst>
                                            <p:tav tm="0">
                                              <p:val>
                                                <p:strVal val="0-#ppt_w/2"/>
                                              </p:val>
                                            </p:tav>
                                            <p:tav tm="100000">
                                              <p:val>
                                                <p:strVal val="#ppt_x"/>
                                              </p:val>
                                            </p:tav>
                                          </p:tavLst>
                                        </p:anim>
                                        <p:anim calcmode="lin" valueType="num" p14:bounceEnd="58000">
                                          <p:cBhvr additive="base">
                                            <p:cTn id="42" dur="1500" fill="hold"/>
                                            <p:tgtEl>
                                              <p:spTgt spid="3"/>
                                            </p:tgtEl>
                                            <p:attrNameLst>
                                              <p:attrName>ppt_y</p:attrName>
                                            </p:attrNameLst>
                                          </p:cBhvr>
                                          <p:tavLst>
                                            <p:tav tm="0">
                                              <p:val>
                                                <p:strVal val="1+#ppt_h/2"/>
                                              </p:val>
                                            </p:tav>
                                            <p:tav tm="100000">
                                              <p:val>
                                                <p:strVal val="#ppt_y"/>
                                              </p:val>
                                            </p:tav>
                                          </p:tavLst>
                                        </p:anim>
                                      </p:childTnLst>
                                    </p:cTn>
                                  </p:par>
                                </p:childTnLst>
                              </p:cTn>
                            </p:par>
                            <p:par>
                              <p:cTn id="43" fill="hold">
                                <p:stCondLst>
                                  <p:cond delay="5500"/>
                                </p:stCondLst>
                                <p:childTnLst>
                                  <p:par>
                                    <p:cTn id="44" presetID="53" presetClass="entr" presetSubtype="16"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500"/>
                                            <p:tgtEl>
                                              <p:spTgt spid="20"/>
                                            </p:tgtEl>
                                          </p:cBhvr>
                                        </p:animEffect>
                                      </p:childTnLst>
                                    </p:cTn>
                                  </p:par>
                                  <p:par>
                                    <p:cTn id="56" presetID="2" presetClass="entr" presetSubtype="6" accel="58000" fill="hold" nodeType="withEffect" p14:presetBounceEnd="58000">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14:bounceEnd="58000">
                                          <p:cBhvr additive="base">
                                            <p:cTn id="58" dur="1500" fill="hold"/>
                                            <p:tgtEl>
                                              <p:spTgt spid="21"/>
                                            </p:tgtEl>
                                            <p:attrNameLst>
                                              <p:attrName>ppt_x</p:attrName>
                                            </p:attrNameLst>
                                          </p:cBhvr>
                                          <p:tavLst>
                                            <p:tav tm="0">
                                              <p:val>
                                                <p:strVal val="1+#ppt_w/2"/>
                                              </p:val>
                                            </p:tav>
                                            <p:tav tm="100000">
                                              <p:val>
                                                <p:strVal val="#ppt_x"/>
                                              </p:val>
                                            </p:tav>
                                          </p:tavLst>
                                        </p:anim>
                                        <p:anim calcmode="lin" valueType="num" p14:bounceEnd="58000">
                                          <p:cBhvr additive="base">
                                            <p:cTn id="59" dur="1500" fill="hold"/>
                                            <p:tgtEl>
                                              <p:spTgt spid="21"/>
                                            </p:tgtEl>
                                            <p:attrNameLst>
                                              <p:attrName>ppt_y</p:attrName>
                                            </p:attrNameLst>
                                          </p:cBhvr>
                                          <p:tavLst>
                                            <p:tav tm="0">
                                              <p:val>
                                                <p:strVal val="1+#ppt_h/2"/>
                                              </p:val>
                                            </p:tav>
                                            <p:tav tm="100000">
                                              <p:val>
                                                <p:strVal val="#ppt_y"/>
                                              </p:val>
                                            </p:tav>
                                          </p:tavLst>
                                        </p:anim>
                                      </p:childTnLst>
                                    </p:cTn>
                                  </p:par>
                                </p:childTnLst>
                              </p:cTn>
                            </p:par>
                            <p:par>
                              <p:cTn id="60" fill="hold">
                                <p:stCondLst>
                                  <p:cond delay="7500"/>
                                </p:stCondLst>
                                <p:childTnLst>
                                  <p:par>
                                    <p:cTn id="61" presetID="53" presetClass="entr" presetSubtype="16"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500" fill="hold"/>
                                            <p:tgtEl>
                                              <p:spTgt spid="24"/>
                                            </p:tgtEl>
                                            <p:attrNameLst>
                                              <p:attrName>ppt_w</p:attrName>
                                            </p:attrNameLst>
                                          </p:cBhvr>
                                          <p:tavLst>
                                            <p:tav tm="0">
                                              <p:val>
                                                <p:fltVal val="0"/>
                                              </p:val>
                                            </p:tav>
                                            <p:tav tm="100000">
                                              <p:val>
                                                <p:strVal val="#ppt_w"/>
                                              </p:val>
                                            </p:tav>
                                          </p:tavLst>
                                        </p:anim>
                                        <p:anim calcmode="lin" valueType="num">
                                          <p:cBhvr>
                                            <p:cTn id="64" dur="500" fill="hold"/>
                                            <p:tgtEl>
                                              <p:spTgt spid="24"/>
                                            </p:tgtEl>
                                            <p:attrNameLst>
                                              <p:attrName>ppt_h</p:attrName>
                                            </p:attrNameLst>
                                          </p:cBhvr>
                                          <p:tavLst>
                                            <p:tav tm="0">
                                              <p:val>
                                                <p:fltVal val="0"/>
                                              </p:val>
                                            </p:tav>
                                            <p:tav tm="100000">
                                              <p:val>
                                                <p:strVal val="#ppt_h"/>
                                              </p:val>
                                            </p:tav>
                                          </p:tavLst>
                                        </p:anim>
                                        <p:animEffect transition="in" filter="fade">
                                          <p:cBhvr>
                                            <p:cTn id="65" dur="500"/>
                                            <p:tgtEl>
                                              <p:spTgt spid="24"/>
                                            </p:tgtEl>
                                          </p:cBhvr>
                                        </p:animEffect>
                                      </p:childTnLst>
                                    </p:cTn>
                                  </p:par>
                                </p:childTnLst>
                              </p:cTn>
                            </p:par>
                            <p:par>
                              <p:cTn id="66" fill="hold">
                                <p:stCondLst>
                                  <p:cond delay="8000"/>
                                </p:stCondLst>
                                <p:childTnLst>
                                  <p:par>
                                    <p:cTn id="67" presetID="22" presetClass="entr" presetSubtype="8"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wipe(left)">
                                          <p:cBhvr>
                                            <p:cTn id="69" dur="500"/>
                                            <p:tgtEl>
                                              <p:spTgt spid="2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left)">
                                          <p:cBhvr>
                                            <p:cTn id="72" dur="500"/>
                                            <p:tgtEl>
                                              <p:spTgt spid="26"/>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6" grpId="0" animBg="1"/>
          <p:bldP spid="17" grpId="0"/>
          <p:bldP spid="18" grpId="0"/>
          <p:bldP spid="19" grpId="0"/>
          <p:bldP spid="20" grpId="0"/>
          <p:bldP spid="24" grpId="0" animBg="1"/>
          <p:bldP spid="25" grpId="0"/>
          <p:bldP spid="26" grpId="0"/>
          <p:bldP spid="2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8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0-#ppt_w/2"/>
                                              </p:val>
                                            </p:tav>
                                            <p:tav tm="100000">
                                              <p:val>
                                                <p:strVal val="#ppt_x"/>
                                              </p:val>
                                            </p:tav>
                                          </p:tavLst>
                                        </p:anim>
                                        <p:anim calcmode="lin" valueType="num">
                                          <p:cBhvr additive="base">
                                            <p:cTn id="8" dur="1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par>
                                    <p:cTn id="22" presetID="2" presetClass="entr" presetSubtype="3" accel="5800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1500" fill="hold"/>
                                            <p:tgtEl>
                                              <p:spTgt spid="13"/>
                                            </p:tgtEl>
                                            <p:attrNameLst>
                                              <p:attrName>ppt_x</p:attrName>
                                            </p:attrNameLst>
                                          </p:cBhvr>
                                          <p:tavLst>
                                            <p:tav tm="0">
                                              <p:val>
                                                <p:strVal val="1+#ppt_w/2"/>
                                              </p:val>
                                            </p:tav>
                                            <p:tav tm="100000">
                                              <p:val>
                                                <p:strVal val="#ppt_x"/>
                                              </p:val>
                                            </p:tav>
                                          </p:tavLst>
                                        </p:anim>
                                        <p:anim calcmode="lin" valueType="num">
                                          <p:cBhvr additive="base">
                                            <p:cTn id="25" dur="1500" fill="hold"/>
                                            <p:tgtEl>
                                              <p:spTgt spid="13"/>
                                            </p:tgtEl>
                                            <p:attrNameLst>
                                              <p:attrName>ppt_y</p:attrName>
                                            </p:attrNameLst>
                                          </p:cBhvr>
                                          <p:tavLst>
                                            <p:tav tm="0">
                                              <p:val>
                                                <p:strVal val="0-#ppt_h/2"/>
                                              </p:val>
                                            </p:tav>
                                            <p:tav tm="100000">
                                              <p:val>
                                                <p:strVal val="#ppt_y"/>
                                              </p:val>
                                            </p:tav>
                                          </p:tavLst>
                                        </p:anim>
                                      </p:childTnLst>
                                    </p:cTn>
                                  </p:par>
                                </p:childTnLst>
                              </p:cTn>
                            </p:par>
                            <p:par>
                              <p:cTn id="26" fill="hold">
                                <p:stCondLst>
                                  <p:cond delay="3500"/>
                                </p:stCondLst>
                                <p:childTnLst>
                                  <p:par>
                                    <p:cTn id="27" presetID="53" presetClass="entr" presetSubtype="16"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left)">
                                          <p:cBhvr>
                                            <p:cTn id="38" dur="500"/>
                                            <p:tgtEl>
                                              <p:spTgt spid="18"/>
                                            </p:tgtEl>
                                          </p:cBhvr>
                                        </p:animEffect>
                                      </p:childTnLst>
                                    </p:cTn>
                                  </p:par>
                                  <p:par>
                                    <p:cTn id="39" presetID="2" presetClass="entr" presetSubtype="12" accel="58000" fill="hold" nodeType="with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1500" fill="hold"/>
                                            <p:tgtEl>
                                              <p:spTgt spid="3"/>
                                            </p:tgtEl>
                                            <p:attrNameLst>
                                              <p:attrName>ppt_x</p:attrName>
                                            </p:attrNameLst>
                                          </p:cBhvr>
                                          <p:tavLst>
                                            <p:tav tm="0">
                                              <p:val>
                                                <p:strVal val="0-#ppt_w/2"/>
                                              </p:val>
                                            </p:tav>
                                            <p:tav tm="100000">
                                              <p:val>
                                                <p:strVal val="#ppt_x"/>
                                              </p:val>
                                            </p:tav>
                                          </p:tavLst>
                                        </p:anim>
                                        <p:anim calcmode="lin" valueType="num">
                                          <p:cBhvr additive="base">
                                            <p:cTn id="42" dur="1500" fill="hold"/>
                                            <p:tgtEl>
                                              <p:spTgt spid="3"/>
                                            </p:tgtEl>
                                            <p:attrNameLst>
                                              <p:attrName>ppt_y</p:attrName>
                                            </p:attrNameLst>
                                          </p:cBhvr>
                                          <p:tavLst>
                                            <p:tav tm="0">
                                              <p:val>
                                                <p:strVal val="1+#ppt_h/2"/>
                                              </p:val>
                                            </p:tav>
                                            <p:tav tm="100000">
                                              <p:val>
                                                <p:strVal val="#ppt_y"/>
                                              </p:val>
                                            </p:tav>
                                          </p:tavLst>
                                        </p:anim>
                                      </p:childTnLst>
                                    </p:cTn>
                                  </p:par>
                                </p:childTnLst>
                              </p:cTn>
                            </p:par>
                            <p:par>
                              <p:cTn id="43" fill="hold">
                                <p:stCondLst>
                                  <p:cond delay="5500"/>
                                </p:stCondLst>
                                <p:childTnLst>
                                  <p:par>
                                    <p:cTn id="44" presetID="53" presetClass="entr" presetSubtype="16"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500"/>
                                            <p:tgtEl>
                                              <p:spTgt spid="20"/>
                                            </p:tgtEl>
                                          </p:cBhvr>
                                        </p:animEffect>
                                      </p:childTnLst>
                                    </p:cTn>
                                  </p:par>
                                  <p:par>
                                    <p:cTn id="56" presetID="2" presetClass="entr" presetSubtype="6" accel="58000" fill="hold" nodeType="with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1500" fill="hold"/>
                                            <p:tgtEl>
                                              <p:spTgt spid="21"/>
                                            </p:tgtEl>
                                            <p:attrNameLst>
                                              <p:attrName>ppt_x</p:attrName>
                                            </p:attrNameLst>
                                          </p:cBhvr>
                                          <p:tavLst>
                                            <p:tav tm="0">
                                              <p:val>
                                                <p:strVal val="1+#ppt_w/2"/>
                                              </p:val>
                                            </p:tav>
                                            <p:tav tm="100000">
                                              <p:val>
                                                <p:strVal val="#ppt_x"/>
                                              </p:val>
                                            </p:tav>
                                          </p:tavLst>
                                        </p:anim>
                                        <p:anim calcmode="lin" valueType="num">
                                          <p:cBhvr additive="base">
                                            <p:cTn id="59" dur="1500" fill="hold"/>
                                            <p:tgtEl>
                                              <p:spTgt spid="21"/>
                                            </p:tgtEl>
                                            <p:attrNameLst>
                                              <p:attrName>ppt_y</p:attrName>
                                            </p:attrNameLst>
                                          </p:cBhvr>
                                          <p:tavLst>
                                            <p:tav tm="0">
                                              <p:val>
                                                <p:strVal val="1+#ppt_h/2"/>
                                              </p:val>
                                            </p:tav>
                                            <p:tav tm="100000">
                                              <p:val>
                                                <p:strVal val="#ppt_y"/>
                                              </p:val>
                                            </p:tav>
                                          </p:tavLst>
                                        </p:anim>
                                      </p:childTnLst>
                                    </p:cTn>
                                  </p:par>
                                </p:childTnLst>
                              </p:cTn>
                            </p:par>
                            <p:par>
                              <p:cTn id="60" fill="hold">
                                <p:stCondLst>
                                  <p:cond delay="7500"/>
                                </p:stCondLst>
                                <p:childTnLst>
                                  <p:par>
                                    <p:cTn id="61" presetID="53" presetClass="entr" presetSubtype="16"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500" fill="hold"/>
                                            <p:tgtEl>
                                              <p:spTgt spid="24"/>
                                            </p:tgtEl>
                                            <p:attrNameLst>
                                              <p:attrName>ppt_w</p:attrName>
                                            </p:attrNameLst>
                                          </p:cBhvr>
                                          <p:tavLst>
                                            <p:tav tm="0">
                                              <p:val>
                                                <p:fltVal val="0"/>
                                              </p:val>
                                            </p:tav>
                                            <p:tav tm="100000">
                                              <p:val>
                                                <p:strVal val="#ppt_w"/>
                                              </p:val>
                                            </p:tav>
                                          </p:tavLst>
                                        </p:anim>
                                        <p:anim calcmode="lin" valueType="num">
                                          <p:cBhvr>
                                            <p:cTn id="64" dur="500" fill="hold"/>
                                            <p:tgtEl>
                                              <p:spTgt spid="24"/>
                                            </p:tgtEl>
                                            <p:attrNameLst>
                                              <p:attrName>ppt_h</p:attrName>
                                            </p:attrNameLst>
                                          </p:cBhvr>
                                          <p:tavLst>
                                            <p:tav tm="0">
                                              <p:val>
                                                <p:fltVal val="0"/>
                                              </p:val>
                                            </p:tav>
                                            <p:tav tm="100000">
                                              <p:val>
                                                <p:strVal val="#ppt_h"/>
                                              </p:val>
                                            </p:tav>
                                          </p:tavLst>
                                        </p:anim>
                                        <p:animEffect transition="in" filter="fade">
                                          <p:cBhvr>
                                            <p:cTn id="65" dur="500"/>
                                            <p:tgtEl>
                                              <p:spTgt spid="24"/>
                                            </p:tgtEl>
                                          </p:cBhvr>
                                        </p:animEffect>
                                      </p:childTnLst>
                                    </p:cTn>
                                  </p:par>
                                </p:childTnLst>
                              </p:cTn>
                            </p:par>
                            <p:par>
                              <p:cTn id="66" fill="hold">
                                <p:stCondLst>
                                  <p:cond delay="8000"/>
                                </p:stCondLst>
                                <p:childTnLst>
                                  <p:par>
                                    <p:cTn id="67" presetID="22" presetClass="entr" presetSubtype="8"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wipe(left)">
                                          <p:cBhvr>
                                            <p:cTn id="69" dur="500"/>
                                            <p:tgtEl>
                                              <p:spTgt spid="2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left)">
                                          <p:cBhvr>
                                            <p:cTn id="72" dur="500"/>
                                            <p:tgtEl>
                                              <p:spTgt spid="26"/>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6" grpId="0" animBg="1"/>
          <p:bldP spid="17" grpId="0"/>
          <p:bldP spid="18" grpId="0"/>
          <p:bldP spid="19" grpId="0"/>
          <p:bldP spid="20" grpId="0"/>
          <p:bldP spid="24" grpId="0" animBg="1"/>
          <p:bldP spid="25" grpId="0"/>
          <p:bldP spid="26" grpId="0"/>
          <p:bldP spid="27"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696760" y="2478038"/>
            <a:ext cx="5864847" cy="1326356"/>
            <a:chOff x="1601528" y="2724944"/>
            <a:chExt cx="5864847" cy="1075184"/>
          </a:xfrm>
        </p:grpSpPr>
        <p:cxnSp>
          <p:nvCxnSpPr>
            <p:cNvPr id="4" name="Straight Connector 30"/>
            <p:cNvCxnSpPr/>
            <p:nvPr/>
          </p:nvCxnSpPr>
          <p:spPr>
            <a:xfrm>
              <a:off x="1601528"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35"/>
            <p:cNvCxnSpPr/>
            <p:nvPr/>
          </p:nvCxnSpPr>
          <p:spPr>
            <a:xfrm>
              <a:off x="3067740"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2"/>
            <p:cNvCxnSpPr/>
            <p:nvPr/>
          </p:nvCxnSpPr>
          <p:spPr>
            <a:xfrm>
              <a:off x="4533952"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3"/>
            <p:cNvCxnSpPr/>
            <p:nvPr/>
          </p:nvCxnSpPr>
          <p:spPr>
            <a:xfrm>
              <a:off x="6000164"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67"/>
            <p:cNvCxnSpPr/>
            <p:nvPr/>
          </p:nvCxnSpPr>
          <p:spPr>
            <a:xfrm>
              <a:off x="7466375"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1148438" y="1563638"/>
            <a:ext cx="1086033" cy="1086033"/>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 name="椭圆 1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 name="组合 11"/>
          <p:cNvGrpSpPr/>
          <p:nvPr/>
        </p:nvGrpSpPr>
        <p:grpSpPr>
          <a:xfrm>
            <a:off x="2615288" y="1563638"/>
            <a:ext cx="1086033" cy="1086033"/>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4" name="椭圆 1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5" name="组合 14"/>
          <p:cNvGrpSpPr/>
          <p:nvPr/>
        </p:nvGrpSpPr>
        <p:grpSpPr>
          <a:xfrm>
            <a:off x="4082138" y="1563638"/>
            <a:ext cx="1086033" cy="1086033"/>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7" name="椭圆 1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8" name="组合 17"/>
          <p:cNvGrpSpPr/>
          <p:nvPr/>
        </p:nvGrpSpPr>
        <p:grpSpPr>
          <a:xfrm>
            <a:off x="5548988" y="1563638"/>
            <a:ext cx="1086033" cy="1086033"/>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0" name="椭圆 1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1" name="组合 20"/>
          <p:cNvGrpSpPr/>
          <p:nvPr/>
        </p:nvGrpSpPr>
        <p:grpSpPr>
          <a:xfrm>
            <a:off x="7015838" y="1563638"/>
            <a:ext cx="1086033" cy="1086033"/>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3" name="椭圆 2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pic>
        <p:nvPicPr>
          <p:cNvPr id="24" name="Picture 77" descr="F:\Trabajos\Envato\Graphic River\Mica PPT\mountains.png"/>
          <p:cNvPicPr>
            <a:picLocks noChangeAspect="1" noChangeArrowheads="1"/>
          </p:cNvPicPr>
          <p:nvPr/>
        </p:nvPicPr>
        <p:blipFill rotWithShape="1">
          <a:blip r:embed="rId3" cstate="print">
            <a:extLst>
              <a:ext uri="{BEBA8EAE-BF5A-486C-A8C5-ECC9F3942E4B}">
                <a14:imgProps xmlns:a14="http://schemas.microsoft.com/office/drawing/2010/main" xmlns="">
                  <a14:imgLayer r:embed="rId4">
                    <a14:imgEffect>
                      <a14:brightnessContrast bright="20000" contrast="-40000"/>
                    </a14:imgEffect>
                  </a14:imgLayer>
                </a14:imgProps>
              </a:ext>
              <a:ext uri="{28A0092B-C50C-407E-A947-70E740481C1C}">
                <a14:useLocalDpi xmlns:a14="http://schemas.microsoft.com/office/drawing/2010/main" xmlns=""/>
              </a:ext>
            </a:extLst>
          </a:blip>
          <a:srcRect/>
          <a:stretch/>
        </p:blipFill>
        <p:spPr bwMode="auto">
          <a:xfrm>
            <a:off x="838994" y="3006767"/>
            <a:ext cx="7467600" cy="797627"/>
          </a:xfrm>
          <a:prstGeom prst="rect">
            <a:avLst/>
          </a:prstGeom>
          <a:noFill/>
          <a:effectLst>
            <a:outerShdw blurRad="292100" sx="109000" sy="109000" algn="ctr" rotWithShape="0">
              <a:prstClr val="black">
                <a:alpha val="51000"/>
              </a:prstClr>
            </a:outerShdw>
          </a:effectLst>
          <a:extLst>
            <a:ext uri="{909E8E84-426E-40DD-AFC4-6F175D3DCCD1}">
              <a14:hiddenFill xmlns:a14="http://schemas.microsoft.com/office/drawing/2010/main" xmlns="">
                <a:solidFill>
                  <a:srgbClr val="FFFFFF"/>
                </a:solidFill>
              </a14:hiddenFill>
            </a:ext>
          </a:extLst>
        </p:spPr>
      </p:pic>
      <p:sp>
        <p:nvSpPr>
          <p:cNvPr id="25" name="文本框 37"/>
          <p:cNvSpPr>
            <a:spLocks noChangeArrowheads="1"/>
          </p:cNvSpPr>
          <p:nvPr/>
        </p:nvSpPr>
        <p:spPr bwMode="auto">
          <a:xfrm>
            <a:off x="1167210" y="1843862"/>
            <a:ext cx="100540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r>
              <a:rPr kumimoji="0" lang="zh-CN" altLang="en-US" sz="1600" b="0"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sym typeface="Calibri" pitchFamily="34" charset="0"/>
              </a:rPr>
              <a:t>创新务实</a:t>
            </a:r>
            <a:endParaRPr kumimoji="0" lang="zh-CN" altLang="en-US" sz="16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微软雅黑" pitchFamily="34" charset="-122"/>
            </a:endParaRPr>
          </a:p>
        </p:txBody>
      </p:sp>
      <p:sp>
        <p:nvSpPr>
          <p:cNvPr id="26" name="文本框 37"/>
          <p:cNvSpPr>
            <a:spLocks noChangeArrowheads="1"/>
          </p:cNvSpPr>
          <p:nvPr/>
        </p:nvSpPr>
        <p:spPr bwMode="auto">
          <a:xfrm>
            <a:off x="2672625" y="1843862"/>
            <a:ext cx="100540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r>
              <a:rPr kumimoji="0" lang="zh-CN" altLang="en-US" sz="1600" b="0"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sym typeface="Calibri" pitchFamily="34" charset="0"/>
              </a:rPr>
              <a:t>超越自我</a:t>
            </a:r>
            <a:endParaRPr kumimoji="0" lang="zh-CN" altLang="en-US" sz="16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微软雅黑" pitchFamily="34" charset="-122"/>
            </a:endParaRPr>
          </a:p>
        </p:txBody>
      </p:sp>
      <p:sp>
        <p:nvSpPr>
          <p:cNvPr id="27" name="文本框 37"/>
          <p:cNvSpPr>
            <a:spLocks noChangeArrowheads="1"/>
          </p:cNvSpPr>
          <p:nvPr/>
        </p:nvSpPr>
        <p:spPr bwMode="auto">
          <a:xfrm>
            <a:off x="4111133" y="1843862"/>
            <a:ext cx="100540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r>
              <a:rPr kumimoji="0" lang="zh-CN" altLang="en-US" sz="1600" b="0"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sym typeface="Calibri" pitchFamily="34" charset="0"/>
              </a:rPr>
              <a:t>追求卓越</a:t>
            </a:r>
            <a:endParaRPr kumimoji="0" lang="zh-CN" altLang="en-US" sz="16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微软雅黑" pitchFamily="34" charset="-122"/>
            </a:endParaRPr>
          </a:p>
        </p:txBody>
      </p:sp>
      <p:sp>
        <p:nvSpPr>
          <p:cNvPr id="28" name="文本框 37"/>
          <p:cNvSpPr>
            <a:spLocks noChangeArrowheads="1"/>
          </p:cNvSpPr>
          <p:nvPr/>
        </p:nvSpPr>
        <p:spPr bwMode="auto">
          <a:xfrm>
            <a:off x="5583094" y="1843862"/>
            <a:ext cx="100540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r>
              <a:rPr kumimoji="0" lang="zh-CN" altLang="en-US" sz="1600" b="0"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sym typeface="Calibri" pitchFamily="34" charset="0"/>
              </a:rPr>
              <a:t>团结奋斗</a:t>
            </a:r>
            <a:endParaRPr kumimoji="0" lang="zh-CN" altLang="en-US" sz="16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微软雅黑" pitchFamily="34" charset="-122"/>
            </a:endParaRPr>
          </a:p>
        </p:txBody>
      </p:sp>
      <p:sp>
        <p:nvSpPr>
          <p:cNvPr id="29" name="文本框 37"/>
          <p:cNvSpPr>
            <a:spLocks noChangeArrowheads="1"/>
          </p:cNvSpPr>
          <p:nvPr/>
        </p:nvSpPr>
        <p:spPr bwMode="auto">
          <a:xfrm>
            <a:off x="7077357" y="1843862"/>
            <a:ext cx="100540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r>
              <a:rPr kumimoji="0" lang="zh-CN" altLang="en-US" sz="1600" b="0"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sym typeface="Calibri" pitchFamily="34" charset="0"/>
              </a:rPr>
              <a:t>敢于创新</a:t>
            </a:r>
            <a:endParaRPr kumimoji="0" lang="zh-CN" altLang="en-US" sz="16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微软雅黑" pitchFamily="34" charset="-122"/>
            </a:endParaRPr>
          </a:p>
        </p:txBody>
      </p:sp>
      <p:sp>
        <p:nvSpPr>
          <p:cNvPr id="30" name="矩形 29"/>
          <p:cNvSpPr/>
          <p:nvPr/>
        </p:nvSpPr>
        <p:spPr>
          <a:xfrm>
            <a:off x="1209140" y="2179618"/>
            <a:ext cx="1005403" cy="161587"/>
          </a:xfrm>
          <a:prstGeom prst="rect">
            <a:avLst/>
          </a:prstGeom>
          <a:noFill/>
          <a:ln>
            <a:noFill/>
          </a:ln>
        </p:spPr>
        <p:txBody>
          <a:bodyPr wrap="squar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600" b="0" i="0" u="none" strike="noStrike" kern="1200" cap="none" spc="0" normalizeH="0" baseline="0" noProof="0" dirty="0">
                <a:ln>
                  <a:noFill/>
                </a:ln>
                <a:solidFill>
                  <a:prstClr val="black"/>
                </a:solidFill>
                <a:effectLst/>
                <a:uLnTx/>
                <a:uFillTx/>
                <a:latin typeface="微软雅黑"/>
                <a:ea typeface="微软雅黑"/>
                <a:cs typeface="+mn-cs"/>
              </a:rPr>
              <a:t>Pragmatic innovation</a:t>
            </a:r>
            <a:endParaRPr kumimoji="0" lang="zh-CN" altLang="en-US" sz="6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1" name="矩形 30"/>
          <p:cNvSpPr/>
          <p:nvPr/>
        </p:nvSpPr>
        <p:spPr>
          <a:xfrm>
            <a:off x="2763193" y="2179618"/>
            <a:ext cx="1005403" cy="161587"/>
          </a:xfrm>
          <a:prstGeom prst="rect">
            <a:avLst/>
          </a:prstGeom>
          <a:noFill/>
          <a:ln>
            <a:noFill/>
          </a:ln>
        </p:spPr>
        <p:txBody>
          <a:bodyPr wrap="squar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600" b="0" i="0" u="none" strike="noStrike" kern="1200" cap="none" spc="0" normalizeH="0" baseline="0" noProof="0" dirty="0">
                <a:ln>
                  <a:noFill/>
                </a:ln>
                <a:solidFill>
                  <a:prstClr val="black"/>
                </a:solidFill>
                <a:effectLst/>
                <a:uLnTx/>
                <a:uFillTx/>
                <a:latin typeface="微软雅黑"/>
                <a:ea typeface="微软雅黑"/>
                <a:cs typeface="+mn-cs"/>
              </a:rPr>
              <a:t>Transcendental ego</a:t>
            </a:r>
            <a:endParaRPr kumimoji="0" lang="zh-CN" altLang="en-US" sz="6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2" name="矩形 31"/>
          <p:cNvSpPr/>
          <p:nvPr/>
        </p:nvSpPr>
        <p:spPr>
          <a:xfrm>
            <a:off x="4203373" y="2179618"/>
            <a:ext cx="1005403" cy="161587"/>
          </a:xfrm>
          <a:prstGeom prst="rect">
            <a:avLst/>
          </a:prstGeom>
          <a:noFill/>
          <a:ln>
            <a:noFill/>
          </a:ln>
        </p:spPr>
        <p:txBody>
          <a:bodyPr wrap="squar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600" b="0" i="0" u="none" strike="noStrike" kern="1200" cap="none" spc="0" normalizeH="0" baseline="0" noProof="0" dirty="0">
                <a:ln>
                  <a:noFill/>
                </a:ln>
                <a:solidFill>
                  <a:prstClr val="black"/>
                </a:solidFill>
                <a:effectLst/>
                <a:uLnTx/>
                <a:uFillTx/>
                <a:latin typeface="微软雅黑"/>
                <a:ea typeface="微软雅黑"/>
                <a:cs typeface="+mn-cs"/>
              </a:rPr>
              <a:t>Pursuit of excellence</a:t>
            </a:r>
            <a:endParaRPr kumimoji="0" lang="zh-CN" altLang="en-US" sz="6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3" name="矩形 32"/>
          <p:cNvSpPr/>
          <p:nvPr/>
        </p:nvSpPr>
        <p:spPr>
          <a:xfrm>
            <a:off x="5580112" y="2179618"/>
            <a:ext cx="1005403" cy="161587"/>
          </a:xfrm>
          <a:prstGeom prst="rect">
            <a:avLst/>
          </a:prstGeom>
          <a:noFill/>
          <a:ln>
            <a:noFill/>
          </a:ln>
        </p:spPr>
        <p:txBody>
          <a:bodyPr wrap="square" lIns="68582" tIns="34292" rIns="68582" bIns="34292">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600" b="0" i="0" u="none" strike="noStrike" kern="1200" cap="none" spc="0" normalizeH="0" baseline="0" noProof="0" dirty="0">
                <a:ln>
                  <a:noFill/>
                </a:ln>
                <a:solidFill>
                  <a:prstClr val="black"/>
                </a:solidFill>
                <a:effectLst/>
                <a:uLnTx/>
                <a:uFillTx/>
                <a:latin typeface="微软雅黑"/>
                <a:ea typeface="微软雅黑"/>
                <a:cs typeface="+mn-cs"/>
              </a:rPr>
              <a:t>United struggle</a:t>
            </a:r>
            <a:endParaRPr kumimoji="0" lang="zh-CN" altLang="en-US" sz="6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4" name="矩形 33"/>
          <p:cNvSpPr/>
          <p:nvPr/>
        </p:nvSpPr>
        <p:spPr>
          <a:xfrm>
            <a:off x="7080696" y="2179618"/>
            <a:ext cx="1005403" cy="161587"/>
          </a:xfrm>
          <a:prstGeom prst="rect">
            <a:avLst/>
          </a:prstGeom>
          <a:noFill/>
          <a:ln>
            <a:noFill/>
          </a:ln>
        </p:spPr>
        <p:txBody>
          <a:bodyPr wrap="square" lIns="68582" tIns="34292" rIns="68582" bIns="34292">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600" b="0" i="0" u="none" strike="noStrike" kern="1200" cap="none" spc="0" normalizeH="0" baseline="0" noProof="0" dirty="0">
                <a:ln>
                  <a:noFill/>
                </a:ln>
                <a:solidFill>
                  <a:prstClr val="black"/>
                </a:solidFill>
                <a:effectLst/>
                <a:uLnTx/>
                <a:uFillTx/>
                <a:latin typeface="微软雅黑"/>
                <a:ea typeface="微软雅黑"/>
                <a:cs typeface="+mn-cs"/>
              </a:rPr>
              <a:t>Dare to innovate</a:t>
            </a:r>
            <a:endParaRPr kumimoji="0" lang="zh-CN" altLang="en-US" sz="6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5" name="文本1"/>
          <p:cNvSpPr>
            <a:spLocks noChangeArrowheads="1"/>
          </p:cNvSpPr>
          <p:nvPr/>
        </p:nvSpPr>
        <p:spPr bwMode="gray">
          <a:xfrm>
            <a:off x="2460324" y="3776660"/>
            <a:ext cx="3941269" cy="891780"/>
          </a:xfrm>
          <a:prstGeom prst="roundRect">
            <a:avLst>
              <a:gd name="adj" fmla="val 11505"/>
            </a:avLst>
          </a:prstGeom>
          <a:no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36" name="TextBox 35"/>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Calibri" pitchFamily="34" charset="0"/>
                <a:ea typeface="宋体" charset="-122"/>
                <a:cs typeface="+mn-cs"/>
              </a:rPr>
              <a:t> </a:t>
            </a: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xmlns="" val="1794187553"/>
      </p:ext>
    </p:extLst>
  </p:cSld>
  <p:clrMapOvr>
    <a:masterClrMapping/>
  </p:clrMapOvr>
  <p:transition spd="med" advClick="0" advTm="0">
    <p:pull/>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500"/>
                                </p:stCondLst>
                                <p:childTnLst>
                                  <p:par>
                                    <p:cTn id="15" presetID="2" presetClass="entr" presetSubtype="1" accel="52000" fill="hold" nodeType="afterEffect" p14:presetBounceEnd="68000">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68000">
                                          <p:cBhvr additive="base">
                                            <p:cTn id="17" dur="1000" fill="hold"/>
                                            <p:tgtEl>
                                              <p:spTgt spid="9"/>
                                            </p:tgtEl>
                                            <p:attrNameLst>
                                              <p:attrName>ppt_x</p:attrName>
                                            </p:attrNameLst>
                                          </p:cBhvr>
                                          <p:tavLst>
                                            <p:tav tm="0">
                                              <p:val>
                                                <p:strVal val="#ppt_x"/>
                                              </p:val>
                                            </p:tav>
                                            <p:tav tm="100000">
                                              <p:val>
                                                <p:strVal val="#ppt_x"/>
                                              </p:val>
                                            </p:tav>
                                          </p:tavLst>
                                        </p:anim>
                                        <p:anim calcmode="lin" valueType="num" p14:bounceEnd="68000">
                                          <p:cBhvr additive="base">
                                            <p:cTn id="18" dur="1000" fill="hold"/>
                                            <p:tgtEl>
                                              <p:spTgt spid="9"/>
                                            </p:tgtEl>
                                            <p:attrNameLst>
                                              <p:attrName>ppt_y</p:attrName>
                                            </p:attrNameLst>
                                          </p:cBhvr>
                                          <p:tavLst>
                                            <p:tav tm="0">
                                              <p:val>
                                                <p:strVal val="0-#ppt_h/2"/>
                                              </p:val>
                                            </p:tav>
                                            <p:tav tm="100000">
                                              <p:val>
                                                <p:strVal val="#ppt_y"/>
                                              </p:val>
                                            </p:tav>
                                          </p:tavLst>
                                        </p:anim>
                                      </p:childTnLst>
                                    </p:cTn>
                                  </p:par>
                                  <p:par>
                                    <p:cTn id="19" presetID="2" presetClass="entr" presetSubtype="1" accel="52000" fill="hold" nodeType="withEffect" p14:presetBounceEnd="68000">
                                      <p:stCondLst>
                                        <p:cond delay="200"/>
                                      </p:stCondLst>
                                      <p:childTnLst>
                                        <p:set>
                                          <p:cBhvr>
                                            <p:cTn id="20" dur="1" fill="hold">
                                              <p:stCondLst>
                                                <p:cond delay="0"/>
                                              </p:stCondLst>
                                            </p:cTn>
                                            <p:tgtEl>
                                              <p:spTgt spid="12"/>
                                            </p:tgtEl>
                                            <p:attrNameLst>
                                              <p:attrName>style.visibility</p:attrName>
                                            </p:attrNameLst>
                                          </p:cBhvr>
                                          <p:to>
                                            <p:strVal val="visible"/>
                                          </p:to>
                                        </p:set>
                                        <p:anim calcmode="lin" valueType="num" p14:bounceEnd="68000">
                                          <p:cBhvr additive="base">
                                            <p:cTn id="21" dur="1000" fill="hold"/>
                                            <p:tgtEl>
                                              <p:spTgt spid="12"/>
                                            </p:tgtEl>
                                            <p:attrNameLst>
                                              <p:attrName>ppt_x</p:attrName>
                                            </p:attrNameLst>
                                          </p:cBhvr>
                                          <p:tavLst>
                                            <p:tav tm="0">
                                              <p:val>
                                                <p:strVal val="#ppt_x"/>
                                              </p:val>
                                            </p:tav>
                                            <p:tav tm="100000">
                                              <p:val>
                                                <p:strVal val="#ppt_x"/>
                                              </p:val>
                                            </p:tav>
                                          </p:tavLst>
                                        </p:anim>
                                        <p:anim calcmode="lin" valueType="num" p14:bounceEnd="68000">
                                          <p:cBhvr additive="base">
                                            <p:cTn id="22" dur="1000" fill="hold"/>
                                            <p:tgtEl>
                                              <p:spTgt spid="12"/>
                                            </p:tgtEl>
                                            <p:attrNameLst>
                                              <p:attrName>ppt_y</p:attrName>
                                            </p:attrNameLst>
                                          </p:cBhvr>
                                          <p:tavLst>
                                            <p:tav tm="0">
                                              <p:val>
                                                <p:strVal val="0-#ppt_h/2"/>
                                              </p:val>
                                            </p:tav>
                                            <p:tav tm="100000">
                                              <p:val>
                                                <p:strVal val="#ppt_y"/>
                                              </p:val>
                                            </p:tav>
                                          </p:tavLst>
                                        </p:anim>
                                      </p:childTnLst>
                                    </p:cTn>
                                  </p:par>
                                  <p:par>
                                    <p:cTn id="23" presetID="2" presetClass="entr" presetSubtype="1" accel="52000" fill="hold" nodeType="withEffect" p14:presetBounceEnd="68000">
                                      <p:stCondLst>
                                        <p:cond delay="400"/>
                                      </p:stCondLst>
                                      <p:childTnLst>
                                        <p:set>
                                          <p:cBhvr>
                                            <p:cTn id="24" dur="1" fill="hold">
                                              <p:stCondLst>
                                                <p:cond delay="0"/>
                                              </p:stCondLst>
                                            </p:cTn>
                                            <p:tgtEl>
                                              <p:spTgt spid="15"/>
                                            </p:tgtEl>
                                            <p:attrNameLst>
                                              <p:attrName>style.visibility</p:attrName>
                                            </p:attrNameLst>
                                          </p:cBhvr>
                                          <p:to>
                                            <p:strVal val="visible"/>
                                          </p:to>
                                        </p:set>
                                        <p:anim calcmode="lin" valueType="num" p14:bounceEnd="68000">
                                          <p:cBhvr additive="base">
                                            <p:cTn id="25" dur="1000" fill="hold"/>
                                            <p:tgtEl>
                                              <p:spTgt spid="15"/>
                                            </p:tgtEl>
                                            <p:attrNameLst>
                                              <p:attrName>ppt_x</p:attrName>
                                            </p:attrNameLst>
                                          </p:cBhvr>
                                          <p:tavLst>
                                            <p:tav tm="0">
                                              <p:val>
                                                <p:strVal val="#ppt_x"/>
                                              </p:val>
                                            </p:tav>
                                            <p:tav tm="100000">
                                              <p:val>
                                                <p:strVal val="#ppt_x"/>
                                              </p:val>
                                            </p:tav>
                                          </p:tavLst>
                                        </p:anim>
                                        <p:anim calcmode="lin" valueType="num" p14:bounceEnd="68000">
                                          <p:cBhvr additive="base">
                                            <p:cTn id="26" dur="1000" fill="hold"/>
                                            <p:tgtEl>
                                              <p:spTgt spid="15"/>
                                            </p:tgtEl>
                                            <p:attrNameLst>
                                              <p:attrName>ppt_y</p:attrName>
                                            </p:attrNameLst>
                                          </p:cBhvr>
                                          <p:tavLst>
                                            <p:tav tm="0">
                                              <p:val>
                                                <p:strVal val="0-#ppt_h/2"/>
                                              </p:val>
                                            </p:tav>
                                            <p:tav tm="100000">
                                              <p:val>
                                                <p:strVal val="#ppt_y"/>
                                              </p:val>
                                            </p:tav>
                                          </p:tavLst>
                                        </p:anim>
                                      </p:childTnLst>
                                    </p:cTn>
                                  </p:par>
                                  <p:par>
                                    <p:cTn id="27" presetID="2" presetClass="entr" presetSubtype="1" accel="52000" fill="hold" nodeType="withEffect" p14:presetBounceEnd="68000">
                                      <p:stCondLst>
                                        <p:cond delay="700"/>
                                      </p:stCondLst>
                                      <p:childTnLst>
                                        <p:set>
                                          <p:cBhvr>
                                            <p:cTn id="28" dur="1" fill="hold">
                                              <p:stCondLst>
                                                <p:cond delay="0"/>
                                              </p:stCondLst>
                                            </p:cTn>
                                            <p:tgtEl>
                                              <p:spTgt spid="18"/>
                                            </p:tgtEl>
                                            <p:attrNameLst>
                                              <p:attrName>style.visibility</p:attrName>
                                            </p:attrNameLst>
                                          </p:cBhvr>
                                          <p:to>
                                            <p:strVal val="visible"/>
                                          </p:to>
                                        </p:set>
                                        <p:anim calcmode="lin" valueType="num" p14:bounceEnd="68000">
                                          <p:cBhvr additive="base">
                                            <p:cTn id="29" dur="1000" fill="hold"/>
                                            <p:tgtEl>
                                              <p:spTgt spid="18"/>
                                            </p:tgtEl>
                                            <p:attrNameLst>
                                              <p:attrName>ppt_x</p:attrName>
                                            </p:attrNameLst>
                                          </p:cBhvr>
                                          <p:tavLst>
                                            <p:tav tm="0">
                                              <p:val>
                                                <p:strVal val="#ppt_x"/>
                                              </p:val>
                                            </p:tav>
                                            <p:tav tm="100000">
                                              <p:val>
                                                <p:strVal val="#ppt_x"/>
                                              </p:val>
                                            </p:tav>
                                          </p:tavLst>
                                        </p:anim>
                                        <p:anim calcmode="lin" valueType="num" p14:bounceEnd="68000">
                                          <p:cBhvr additive="base">
                                            <p:cTn id="30" dur="1000" fill="hold"/>
                                            <p:tgtEl>
                                              <p:spTgt spid="18"/>
                                            </p:tgtEl>
                                            <p:attrNameLst>
                                              <p:attrName>ppt_y</p:attrName>
                                            </p:attrNameLst>
                                          </p:cBhvr>
                                          <p:tavLst>
                                            <p:tav tm="0">
                                              <p:val>
                                                <p:strVal val="0-#ppt_h/2"/>
                                              </p:val>
                                            </p:tav>
                                            <p:tav tm="100000">
                                              <p:val>
                                                <p:strVal val="#ppt_y"/>
                                              </p:val>
                                            </p:tav>
                                          </p:tavLst>
                                        </p:anim>
                                      </p:childTnLst>
                                    </p:cTn>
                                  </p:par>
                                  <p:par>
                                    <p:cTn id="31" presetID="2" presetClass="entr" presetSubtype="1" accel="52000" fill="hold" nodeType="withEffect" p14:presetBounceEnd="68000">
                                      <p:stCondLst>
                                        <p:cond delay="1000"/>
                                      </p:stCondLst>
                                      <p:childTnLst>
                                        <p:set>
                                          <p:cBhvr>
                                            <p:cTn id="32" dur="1" fill="hold">
                                              <p:stCondLst>
                                                <p:cond delay="0"/>
                                              </p:stCondLst>
                                            </p:cTn>
                                            <p:tgtEl>
                                              <p:spTgt spid="21"/>
                                            </p:tgtEl>
                                            <p:attrNameLst>
                                              <p:attrName>style.visibility</p:attrName>
                                            </p:attrNameLst>
                                          </p:cBhvr>
                                          <p:to>
                                            <p:strVal val="visible"/>
                                          </p:to>
                                        </p:set>
                                        <p:anim calcmode="lin" valueType="num" p14:bounceEnd="68000">
                                          <p:cBhvr additive="base">
                                            <p:cTn id="33" dur="1000" fill="hold"/>
                                            <p:tgtEl>
                                              <p:spTgt spid="21"/>
                                            </p:tgtEl>
                                            <p:attrNameLst>
                                              <p:attrName>ppt_x</p:attrName>
                                            </p:attrNameLst>
                                          </p:cBhvr>
                                          <p:tavLst>
                                            <p:tav tm="0">
                                              <p:val>
                                                <p:strVal val="#ppt_x"/>
                                              </p:val>
                                            </p:tav>
                                            <p:tav tm="100000">
                                              <p:val>
                                                <p:strVal val="#ppt_x"/>
                                              </p:val>
                                            </p:tav>
                                          </p:tavLst>
                                        </p:anim>
                                        <p:anim calcmode="lin" valueType="num" p14:bounceEnd="68000">
                                          <p:cBhvr additive="base">
                                            <p:cTn id="34" dur="1000" fill="hold"/>
                                            <p:tgtEl>
                                              <p:spTgt spid="21"/>
                                            </p:tgtEl>
                                            <p:attrNameLst>
                                              <p:attrName>ppt_y</p:attrName>
                                            </p:attrNameLst>
                                          </p:cBhvr>
                                          <p:tavLst>
                                            <p:tav tm="0">
                                              <p:val>
                                                <p:strVal val="0-#ppt_h/2"/>
                                              </p:val>
                                            </p:tav>
                                            <p:tav tm="100000">
                                              <p:val>
                                                <p:strVal val="#ppt_y"/>
                                              </p:val>
                                            </p:tav>
                                          </p:tavLst>
                                        </p:anim>
                                      </p:childTnLst>
                                    </p:cTn>
                                  </p:par>
                                </p:childTnLst>
                              </p:cTn>
                            </p:par>
                            <p:par>
                              <p:cTn id="35" fill="hold">
                                <p:stCondLst>
                                  <p:cond delay="3500"/>
                                </p:stCondLst>
                                <p:childTnLst>
                                  <p:par>
                                    <p:cTn id="36" presetID="16" presetClass="entr" presetSubtype="21"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barn(inVertical)">
                                          <p:cBhvr>
                                            <p:cTn id="38" dur="500"/>
                                            <p:tgtEl>
                                              <p:spTgt spid="25"/>
                                            </p:tgtEl>
                                          </p:cBhvr>
                                        </p:animEffect>
                                      </p:childTnLst>
                                    </p:cTn>
                                  </p:par>
                                  <p:par>
                                    <p:cTn id="39" presetID="16" presetClass="entr" presetSubtype="21"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barn(inVertical)">
                                          <p:cBhvr>
                                            <p:cTn id="41" dur="500"/>
                                            <p:tgtEl>
                                              <p:spTgt spid="26"/>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barn(inVertical)">
                                          <p:cBhvr>
                                            <p:cTn id="44" dur="500"/>
                                            <p:tgtEl>
                                              <p:spTgt spid="27"/>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barn(inVertical)">
                                          <p:cBhvr>
                                            <p:cTn id="47" dur="500"/>
                                            <p:tgtEl>
                                              <p:spTgt spid="28"/>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barn(inVertical)">
                                          <p:cBhvr>
                                            <p:cTn id="50" dur="500"/>
                                            <p:tgtEl>
                                              <p:spTgt spid="29"/>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barn(inVertical)">
                                          <p:cBhvr>
                                            <p:cTn id="53" dur="500"/>
                                            <p:tgtEl>
                                              <p:spTgt spid="30"/>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barn(inVertical)">
                                          <p:cBhvr>
                                            <p:cTn id="56" dur="500"/>
                                            <p:tgtEl>
                                              <p:spTgt spid="31"/>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barn(inVertical)">
                                          <p:cBhvr>
                                            <p:cTn id="59" dur="500"/>
                                            <p:tgtEl>
                                              <p:spTgt spid="32"/>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barn(inVertical)">
                                          <p:cBhvr>
                                            <p:cTn id="62" dur="500"/>
                                            <p:tgtEl>
                                              <p:spTgt spid="33"/>
                                            </p:tgtEl>
                                          </p:cBhvr>
                                        </p:animEffect>
                                      </p:childTnLst>
                                    </p:cTn>
                                  </p:par>
                                  <p:par>
                                    <p:cTn id="63" presetID="16" presetClass="entr" presetSubtype="21"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barn(inVertical)">
                                          <p:cBhvr>
                                            <p:cTn id="65" dur="500"/>
                                            <p:tgtEl>
                                              <p:spTgt spid="34"/>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left)">
                                          <p:cBhvr>
                                            <p:cTn id="69" dur="500"/>
                                            <p:tgtEl>
                                              <p:spTgt spid="35"/>
                                            </p:tgtEl>
                                          </p:cBhvr>
                                        </p:animEffect>
                                      </p:childTnLst>
                                    </p:cTn>
                                  </p:par>
                                </p:childTnLst>
                              </p:cTn>
                            </p:par>
                            <p:par>
                              <p:cTn id="70" fill="hold">
                                <p:stCondLst>
                                  <p:cond delay="4500"/>
                                </p:stCondLst>
                                <p:childTnLst>
                                  <p:par>
                                    <p:cTn id="71" presetID="10" presetClass="entr" presetSubtype="0" fill="hold" grpId="0" nodeType="after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P spid="33" grpId="0"/>
          <p:bldP spid="34" grpId="0"/>
          <p:bldP spid="35" grpId="0"/>
          <p:bldP spid="3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500"/>
                                </p:stCondLst>
                                <p:childTnLst>
                                  <p:par>
                                    <p:cTn id="15" presetID="2" presetClass="entr" presetSubtype="1" accel="5200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1000" fill="hold"/>
                                            <p:tgtEl>
                                              <p:spTgt spid="9"/>
                                            </p:tgtEl>
                                            <p:attrNameLst>
                                              <p:attrName>ppt_x</p:attrName>
                                            </p:attrNameLst>
                                          </p:cBhvr>
                                          <p:tavLst>
                                            <p:tav tm="0">
                                              <p:val>
                                                <p:strVal val="#ppt_x"/>
                                              </p:val>
                                            </p:tav>
                                            <p:tav tm="100000">
                                              <p:val>
                                                <p:strVal val="#ppt_x"/>
                                              </p:val>
                                            </p:tav>
                                          </p:tavLst>
                                        </p:anim>
                                        <p:anim calcmode="lin" valueType="num">
                                          <p:cBhvr additive="base">
                                            <p:cTn id="18" dur="1000" fill="hold"/>
                                            <p:tgtEl>
                                              <p:spTgt spid="9"/>
                                            </p:tgtEl>
                                            <p:attrNameLst>
                                              <p:attrName>ppt_y</p:attrName>
                                            </p:attrNameLst>
                                          </p:cBhvr>
                                          <p:tavLst>
                                            <p:tav tm="0">
                                              <p:val>
                                                <p:strVal val="0-#ppt_h/2"/>
                                              </p:val>
                                            </p:tav>
                                            <p:tav tm="100000">
                                              <p:val>
                                                <p:strVal val="#ppt_y"/>
                                              </p:val>
                                            </p:tav>
                                          </p:tavLst>
                                        </p:anim>
                                      </p:childTnLst>
                                    </p:cTn>
                                  </p:par>
                                  <p:par>
                                    <p:cTn id="19" presetID="2" presetClass="entr" presetSubtype="1" accel="52000" fill="hold" nodeType="withEffect">
                                      <p:stCondLst>
                                        <p:cond delay="2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ppt_x"/>
                                              </p:val>
                                            </p:tav>
                                            <p:tav tm="100000">
                                              <p:val>
                                                <p:strVal val="#ppt_x"/>
                                              </p:val>
                                            </p:tav>
                                          </p:tavLst>
                                        </p:anim>
                                        <p:anim calcmode="lin" valueType="num">
                                          <p:cBhvr additive="base">
                                            <p:cTn id="22" dur="1000" fill="hold"/>
                                            <p:tgtEl>
                                              <p:spTgt spid="12"/>
                                            </p:tgtEl>
                                            <p:attrNameLst>
                                              <p:attrName>ppt_y</p:attrName>
                                            </p:attrNameLst>
                                          </p:cBhvr>
                                          <p:tavLst>
                                            <p:tav tm="0">
                                              <p:val>
                                                <p:strVal val="0-#ppt_h/2"/>
                                              </p:val>
                                            </p:tav>
                                            <p:tav tm="100000">
                                              <p:val>
                                                <p:strVal val="#ppt_y"/>
                                              </p:val>
                                            </p:tav>
                                          </p:tavLst>
                                        </p:anim>
                                      </p:childTnLst>
                                    </p:cTn>
                                  </p:par>
                                  <p:par>
                                    <p:cTn id="23" presetID="2" presetClass="entr" presetSubtype="1" accel="52000" fill="hold" nodeType="withEffect">
                                      <p:stCondLst>
                                        <p:cond delay="40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1000" fill="hold"/>
                                            <p:tgtEl>
                                              <p:spTgt spid="15"/>
                                            </p:tgtEl>
                                            <p:attrNameLst>
                                              <p:attrName>ppt_x</p:attrName>
                                            </p:attrNameLst>
                                          </p:cBhvr>
                                          <p:tavLst>
                                            <p:tav tm="0">
                                              <p:val>
                                                <p:strVal val="#ppt_x"/>
                                              </p:val>
                                            </p:tav>
                                            <p:tav tm="100000">
                                              <p:val>
                                                <p:strVal val="#ppt_x"/>
                                              </p:val>
                                            </p:tav>
                                          </p:tavLst>
                                        </p:anim>
                                        <p:anim calcmode="lin" valueType="num">
                                          <p:cBhvr additive="base">
                                            <p:cTn id="26" dur="1000" fill="hold"/>
                                            <p:tgtEl>
                                              <p:spTgt spid="15"/>
                                            </p:tgtEl>
                                            <p:attrNameLst>
                                              <p:attrName>ppt_y</p:attrName>
                                            </p:attrNameLst>
                                          </p:cBhvr>
                                          <p:tavLst>
                                            <p:tav tm="0">
                                              <p:val>
                                                <p:strVal val="0-#ppt_h/2"/>
                                              </p:val>
                                            </p:tav>
                                            <p:tav tm="100000">
                                              <p:val>
                                                <p:strVal val="#ppt_y"/>
                                              </p:val>
                                            </p:tav>
                                          </p:tavLst>
                                        </p:anim>
                                      </p:childTnLst>
                                    </p:cTn>
                                  </p:par>
                                  <p:par>
                                    <p:cTn id="27" presetID="2" presetClass="entr" presetSubtype="1" accel="52000" fill="hold" nodeType="withEffect">
                                      <p:stCondLst>
                                        <p:cond delay="70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1000" fill="hold"/>
                                            <p:tgtEl>
                                              <p:spTgt spid="18"/>
                                            </p:tgtEl>
                                            <p:attrNameLst>
                                              <p:attrName>ppt_x</p:attrName>
                                            </p:attrNameLst>
                                          </p:cBhvr>
                                          <p:tavLst>
                                            <p:tav tm="0">
                                              <p:val>
                                                <p:strVal val="#ppt_x"/>
                                              </p:val>
                                            </p:tav>
                                            <p:tav tm="100000">
                                              <p:val>
                                                <p:strVal val="#ppt_x"/>
                                              </p:val>
                                            </p:tav>
                                          </p:tavLst>
                                        </p:anim>
                                        <p:anim calcmode="lin" valueType="num">
                                          <p:cBhvr additive="base">
                                            <p:cTn id="30" dur="1000" fill="hold"/>
                                            <p:tgtEl>
                                              <p:spTgt spid="18"/>
                                            </p:tgtEl>
                                            <p:attrNameLst>
                                              <p:attrName>ppt_y</p:attrName>
                                            </p:attrNameLst>
                                          </p:cBhvr>
                                          <p:tavLst>
                                            <p:tav tm="0">
                                              <p:val>
                                                <p:strVal val="0-#ppt_h/2"/>
                                              </p:val>
                                            </p:tav>
                                            <p:tav tm="100000">
                                              <p:val>
                                                <p:strVal val="#ppt_y"/>
                                              </p:val>
                                            </p:tav>
                                          </p:tavLst>
                                        </p:anim>
                                      </p:childTnLst>
                                    </p:cTn>
                                  </p:par>
                                  <p:par>
                                    <p:cTn id="31" presetID="2" presetClass="entr" presetSubtype="1" accel="52000" fill="hold" nodeType="withEffect">
                                      <p:stCondLst>
                                        <p:cond delay="100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1000" fill="hold"/>
                                            <p:tgtEl>
                                              <p:spTgt spid="21"/>
                                            </p:tgtEl>
                                            <p:attrNameLst>
                                              <p:attrName>ppt_x</p:attrName>
                                            </p:attrNameLst>
                                          </p:cBhvr>
                                          <p:tavLst>
                                            <p:tav tm="0">
                                              <p:val>
                                                <p:strVal val="#ppt_x"/>
                                              </p:val>
                                            </p:tav>
                                            <p:tav tm="100000">
                                              <p:val>
                                                <p:strVal val="#ppt_x"/>
                                              </p:val>
                                            </p:tav>
                                          </p:tavLst>
                                        </p:anim>
                                        <p:anim calcmode="lin" valueType="num">
                                          <p:cBhvr additive="base">
                                            <p:cTn id="34" dur="1000" fill="hold"/>
                                            <p:tgtEl>
                                              <p:spTgt spid="21"/>
                                            </p:tgtEl>
                                            <p:attrNameLst>
                                              <p:attrName>ppt_y</p:attrName>
                                            </p:attrNameLst>
                                          </p:cBhvr>
                                          <p:tavLst>
                                            <p:tav tm="0">
                                              <p:val>
                                                <p:strVal val="0-#ppt_h/2"/>
                                              </p:val>
                                            </p:tav>
                                            <p:tav tm="100000">
                                              <p:val>
                                                <p:strVal val="#ppt_y"/>
                                              </p:val>
                                            </p:tav>
                                          </p:tavLst>
                                        </p:anim>
                                      </p:childTnLst>
                                    </p:cTn>
                                  </p:par>
                                </p:childTnLst>
                              </p:cTn>
                            </p:par>
                            <p:par>
                              <p:cTn id="35" fill="hold">
                                <p:stCondLst>
                                  <p:cond delay="3500"/>
                                </p:stCondLst>
                                <p:childTnLst>
                                  <p:par>
                                    <p:cTn id="36" presetID="16" presetClass="entr" presetSubtype="21"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barn(inVertical)">
                                          <p:cBhvr>
                                            <p:cTn id="38" dur="500"/>
                                            <p:tgtEl>
                                              <p:spTgt spid="25"/>
                                            </p:tgtEl>
                                          </p:cBhvr>
                                        </p:animEffect>
                                      </p:childTnLst>
                                    </p:cTn>
                                  </p:par>
                                  <p:par>
                                    <p:cTn id="39" presetID="16" presetClass="entr" presetSubtype="21"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barn(inVertical)">
                                          <p:cBhvr>
                                            <p:cTn id="41" dur="500"/>
                                            <p:tgtEl>
                                              <p:spTgt spid="26"/>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barn(inVertical)">
                                          <p:cBhvr>
                                            <p:cTn id="44" dur="500"/>
                                            <p:tgtEl>
                                              <p:spTgt spid="27"/>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barn(inVertical)">
                                          <p:cBhvr>
                                            <p:cTn id="47" dur="500"/>
                                            <p:tgtEl>
                                              <p:spTgt spid="28"/>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barn(inVertical)">
                                          <p:cBhvr>
                                            <p:cTn id="50" dur="500"/>
                                            <p:tgtEl>
                                              <p:spTgt spid="29"/>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barn(inVertical)">
                                          <p:cBhvr>
                                            <p:cTn id="53" dur="500"/>
                                            <p:tgtEl>
                                              <p:spTgt spid="30"/>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barn(inVertical)">
                                          <p:cBhvr>
                                            <p:cTn id="56" dur="500"/>
                                            <p:tgtEl>
                                              <p:spTgt spid="31"/>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barn(inVertical)">
                                          <p:cBhvr>
                                            <p:cTn id="59" dur="500"/>
                                            <p:tgtEl>
                                              <p:spTgt spid="32"/>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barn(inVertical)">
                                          <p:cBhvr>
                                            <p:cTn id="62" dur="500"/>
                                            <p:tgtEl>
                                              <p:spTgt spid="33"/>
                                            </p:tgtEl>
                                          </p:cBhvr>
                                        </p:animEffect>
                                      </p:childTnLst>
                                    </p:cTn>
                                  </p:par>
                                  <p:par>
                                    <p:cTn id="63" presetID="16" presetClass="entr" presetSubtype="21"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barn(inVertical)">
                                          <p:cBhvr>
                                            <p:cTn id="65" dur="500"/>
                                            <p:tgtEl>
                                              <p:spTgt spid="34"/>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left)">
                                          <p:cBhvr>
                                            <p:cTn id="69" dur="500"/>
                                            <p:tgtEl>
                                              <p:spTgt spid="35"/>
                                            </p:tgtEl>
                                          </p:cBhvr>
                                        </p:animEffect>
                                      </p:childTnLst>
                                    </p:cTn>
                                  </p:par>
                                </p:childTnLst>
                              </p:cTn>
                            </p:par>
                            <p:par>
                              <p:cTn id="70" fill="hold">
                                <p:stCondLst>
                                  <p:cond delay="4500"/>
                                </p:stCondLst>
                                <p:childTnLst>
                                  <p:par>
                                    <p:cTn id="71" presetID="10" presetClass="entr" presetSubtype="0" fill="hold" grpId="0" nodeType="after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P spid="33" grpId="0"/>
          <p:bldP spid="34" grpId="0"/>
          <p:bldP spid="35" grpId="0"/>
          <p:bldP spid="36"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角星 2"/>
          <p:cNvSpPr/>
          <p:nvPr/>
        </p:nvSpPr>
        <p:spPr>
          <a:xfrm>
            <a:off x="2051581" y="1738257"/>
            <a:ext cx="2165350" cy="2165350"/>
          </a:xfrm>
          <a:prstGeom prst="star5">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nvGrpSpPr>
          <p:cNvPr id="4" name="组合 3"/>
          <p:cNvGrpSpPr/>
          <p:nvPr/>
        </p:nvGrpSpPr>
        <p:grpSpPr>
          <a:xfrm>
            <a:off x="2524904" y="2354207"/>
            <a:ext cx="1218704" cy="1218704"/>
            <a:chOff x="3962648" y="2819400"/>
            <a:chExt cx="1218704" cy="1218704"/>
          </a:xfrm>
        </p:grpSpPr>
        <p:grpSp>
          <p:nvGrpSpPr>
            <p:cNvPr id="5" name="组合 4"/>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6" name="TextBox 5"/>
            <p:cNvSpPr txBox="1"/>
            <p:nvPr/>
          </p:nvSpPr>
          <p:spPr>
            <a:xfrm>
              <a:off x="4126543" y="3108951"/>
              <a:ext cx="877163" cy="646331"/>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利益</a:t>
              </a:r>
              <a:endParaRPr kumimoji="0" lang="en-US" altLang="zh-CN" sz="18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最大化</a:t>
              </a:r>
              <a:endParaRPr kumimoji="0" lang="en-US" altLang="zh-CN" sz="18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sp>
        <p:nvSpPr>
          <p:cNvPr id="9" name="椭圆 8"/>
          <p:cNvSpPr/>
          <p:nvPr/>
        </p:nvSpPr>
        <p:spPr>
          <a:xfrm>
            <a:off x="1548834" y="2218743"/>
            <a:ext cx="710139" cy="710139"/>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0" name="椭圆 9"/>
          <p:cNvSpPr/>
          <p:nvPr/>
        </p:nvSpPr>
        <p:spPr>
          <a:xfrm>
            <a:off x="2779187" y="1221793"/>
            <a:ext cx="710139" cy="710139"/>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1" name="椭圆 10"/>
          <p:cNvSpPr/>
          <p:nvPr/>
        </p:nvSpPr>
        <p:spPr>
          <a:xfrm>
            <a:off x="4023786" y="2218743"/>
            <a:ext cx="710139" cy="710139"/>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2" name="椭圆 11"/>
          <p:cNvSpPr/>
          <p:nvPr/>
        </p:nvSpPr>
        <p:spPr>
          <a:xfrm>
            <a:off x="3532192" y="3661811"/>
            <a:ext cx="710139" cy="710139"/>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3" name="椭圆 12"/>
          <p:cNvSpPr/>
          <p:nvPr/>
        </p:nvSpPr>
        <p:spPr>
          <a:xfrm>
            <a:off x="2038835" y="3649111"/>
            <a:ext cx="710139" cy="710139"/>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4" name="TextBox 13"/>
          <p:cNvSpPr txBox="1"/>
          <p:nvPr/>
        </p:nvSpPr>
        <p:spPr>
          <a:xfrm>
            <a:off x="1782166" y="1401616"/>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管理成本</a:t>
            </a:r>
          </a:p>
        </p:txBody>
      </p:sp>
      <p:sp>
        <p:nvSpPr>
          <p:cNvPr id="15" name="TextBox 14"/>
          <p:cNvSpPr txBox="1"/>
          <p:nvPr/>
        </p:nvSpPr>
        <p:spPr>
          <a:xfrm>
            <a:off x="4844876" y="2418122"/>
            <a:ext cx="902811"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其他成本</a:t>
            </a:r>
          </a:p>
        </p:txBody>
      </p:sp>
      <p:sp>
        <p:nvSpPr>
          <p:cNvPr id="16" name="TextBox 15"/>
          <p:cNvSpPr txBox="1"/>
          <p:nvPr/>
        </p:nvSpPr>
        <p:spPr>
          <a:xfrm>
            <a:off x="4338218" y="3920157"/>
            <a:ext cx="902811"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人员成本</a:t>
            </a:r>
          </a:p>
        </p:txBody>
      </p:sp>
      <p:sp>
        <p:nvSpPr>
          <p:cNvPr id="17" name="TextBox 16"/>
          <p:cNvSpPr txBox="1"/>
          <p:nvPr/>
        </p:nvSpPr>
        <p:spPr>
          <a:xfrm>
            <a:off x="499348" y="2451600"/>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办公成本</a:t>
            </a:r>
          </a:p>
        </p:txBody>
      </p:sp>
      <p:sp>
        <p:nvSpPr>
          <p:cNvPr id="18" name="TextBox 17"/>
          <p:cNvSpPr txBox="1"/>
          <p:nvPr/>
        </p:nvSpPr>
        <p:spPr>
          <a:xfrm>
            <a:off x="1009878" y="3870314"/>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营销成本</a:t>
            </a:r>
          </a:p>
        </p:txBody>
      </p:sp>
      <p:grpSp>
        <p:nvGrpSpPr>
          <p:cNvPr id="19" name="组合 18"/>
          <p:cNvGrpSpPr/>
          <p:nvPr/>
        </p:nvGrpSpPr>
        <p:grpSpPr>
          <a:xfrm>
            <a:off x="6161692" y="1275118"/>
            <a:ext cx="2077200" cy="432536"/>
            <a:chOff x="814328" y="3219334"/>
            <a:chExt cx="2077200" cy="432536"/>
          </a:xfrm>
        </p:grpSpPr>
        <p:grpSp>
          <p:nvGrpSpPr>
            <p:cNvPr id="20" name="组合 19"/>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22" name="圆角矩形 21"/>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3" name="圆角矩形 22"/>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21" name="TextBox 20"/>
            <p:cNvSpPr txBox="1"/>
            <p:nvPr/>
          </p:nvSpPr>
          <p:spPr>
            <a:xfrm>
              <a:off x="831250" y="3331792"/>
              <a:ext cx="1999302"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点击输入标题文本</a:t>
              </a:r>
            </a:p>
          </p:txBody>
        </p:sp>
      </p:grpSp>
      <p:sp>
        <p:nvSpPr>
          <p:cNvPr id="24" name="TextBox 23"/>
          <p:cNvSpPr txBox="1"/>
          <p:nvPr/>
        </p:nvSpPr>
        <p:spPr>
          <a:xfrm>
            <a:off x="5940152" y="2004549"/>
            <a:ext cx="2520281" cy="752514"/>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01</a:t>
            </a: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a:t>
            </a:r>
            <a:endPar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5" name="TextBox 24"/>
          <p:cNvSpPr txBox="1"/>
          <p:nvPr/>
        </p:nvSpPr>
        <p:spPr>
          <a:xfrm>
            <a:off x="5940152" y="2827348"/>
            <a:ext cx="2520281" cy="752514"/>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02</a:t>
            </a: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a:t>
            </a:r>
            <a:endPar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6" name="TextBox 25"/>
          <p:cNvSpPr txBox="1"/>
          <p:nvPr/>
        </p:nvSpPr>
        <p:spPr>
          <a:xfrm>
            <a:off x="5940152" y="3691444"/>
            <a:ext cx="2520281" cy="752514"/>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03</a:t>
            </a: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a:t>
            </a:r>
            <a:endPar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7" name="TextBox 26"/>
          <p:cNvSpPr txBox="1"/>
          <p:nvPr/>
        </p:nvSpPr>
        <p:spPr>
          <a:xfrm>
            <a:off x="2799460" y="1451298"/>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a:t>
            </a:r>
            <a:endParaRPr kumimoji="0" lang="zh-CN" altLang="en-US"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p:txBody>
      </p:sp>
      <p:sp>
        <p:nvSpPr>
          <p:cNvPr id="28" name="TextBox 27"/>
          <p:cNvSpPr txBox="1"/>
          <p:nvPr/>
        </p:nvSpPr>
        <p:spPr>
          <a:xfrm>
            <a:off x="1562212" y="2453379"/>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15%</a:t>
            </a:r>
            <a:endParaRPr kumimoji="0" lang="zh-CN" altLang="en-US"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p:txBody>
      </p:sp>
      <p:sp>
        <p:nvSpPr>
          <p:cNvPr id="29" name="TextBox 28"/>
          <p:cNvSpPr txBox="1"/>
          <p:nvPr/>
        </p:nvSpPr>
        <p:spPr>
          <a:xfrm>
            <a:off x="4043175" y="2453379"/>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1</a:t>
            </a:r>
            <a:r>
              <a:rPr kumimoji="0" lang="en-US" altLang="zh-CN"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0%</a:t>
            </a:r>
            <a:endParaRPr kumimoji="0" lang="zh-CN" altLang="en-US"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p:txBody>
      </p:sp>
      <p:sp>
        <p:nvSpPr>
          <p:cNvPr id="30" name="TextBox 29"/>
          <p:cNvSpPr txBox="1"/>
          <p:nvPr/>
        </p:nvSpPr>
        <p:spPr>
          <a:xfrm>
            <a:off x="2058224" y="3893769"/>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35%</a:t>
            </a:r>
            <a:endParaRPr kumimoji="0" lang="zh-CN" altLang="en-US"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p:txBody>
      </p:sp>
      <p:sp>
        <p:nvSpPr>
          <p:cNvPr id="31" name="TextBox 30"/>
          <p:cNvSpPr txBox="1"/>
          <p:nvPr/>
        </p:nvSpPr>
        <p:spPr>
          <a:xfrm>
            <a:off x="3545572" y="3901091"/>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a:t>
            </a:r>
            <a:endParaRPr kumimoji="0" lang="zh-CN" altLang="en-US"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p:txBody>
      </p:sp>
      <p:sp>
        <p:nvSpPr>
          <p:cNvPr id="32" name="TextBox 31"/>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Calibri" pitchFamily="34" charset="0"/>
                <a:ea typeface="宋体" charset="-122"/>
                <a:cs typeface="+mn-cs"/>
              </a:rPr>
              <a:t> </a:t>
            </a: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xmlns="" val="1881441294"/>
      </p:ext>
    </p:extLst>
  </p:cSld>
  <p:clrMapOvr>
    <a:masterClrMapping/>
  </p:clrMapOvr>
  <p:transition spd="med" advClick="0" advTm="0">
    <p:pull/>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14:presetBounceEnd="46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6000">
                                          <p:cBhvr additive="base">
                                            <p:cTn id="7" dur="1500" fill="hold"/>
                                            <p:tgtEl>
                                              <p:spTgt spid="4"/>
                                            </p:tgtEl>
                                            <p:attrNameLst>
                                              <p:attrName>ppt_x</p:attrName>
                                            </p:attrNameLst>
                                          </p:cBhvr>
                                          <p:tavLst>
                                            <p:tav tm="0">
                                              <p:val>
                                                <p:strVal val="#ppt_x"/>
                                              </p:val>
                                            </p:tav>
                                            <p:tav tm="100000">
                                              <p:val>
                                                <p:strVal val="#ppt_x"/>
                                              </p:val>
                                            </p:tav>
                                          </p:tavLst>
                                        </p:anim>
                                        <p:anim calcmode="lin" valueType="num" p14:bounceEnd="46000">
                                          <p:cBhvr additive="base">
                                            <p:cTn id="8" dur="1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childTnLst>
                              </p:cTn>
                            </p:par>
                            <p:par>
                              <p:cTn id="41" fill="hold">
                                <p:stCondLst>
                                  <p:cond delay="2900"/>
                                </p:stCondLst>
                                <p:childTnLst>
                                  <p:par>
                                    <p:cTn id="42" presetID="10" presetClass="entr" presetSubtype="0"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3400"/>
                                </p:stCondLst>
                                <p:childTnLst>
                                  <p:par>
                                    <p:cTn id="58" presetID="12" presetClass="entr" presetSubtype="2"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p:tgtEl>
                                              <p:spTgt spid="14"/>
                                            </p:tgtEl>
                                            <p:attrNameLst>
                                              <p:attrName>ppt_x</p:attrName>
                                            </p:attrNameLst>
                                          </p:cBhvr>
                                          <p:tavLst>
                                            <p:tav tm="0">
                                              <p:val>
                                                <p:strVal val="#ppt_x+#ppt_w*1.125000"/>
                                              </p:val>
                                            </p:tav>
                                            <p:tav tm="100000">
                                              <p:val>
                                                <p:strVal val="#ppt_x"/>
                                              </p:val>
                                            </p:tav>
                                          </p:tavLst>
                                        </p:anim>
                                        <p:animEffect transition="in" filter="wipe(left)">
                                          <p:cBhvr>
                                            <p:cTn id="61" dur="500"/>
                                            <p:tgtEl>
                                              <p:spTgt spid="14"/>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p:tgtEl>
                                              <p:spTgt spid="17"/>
                                            </p:tgtEl>
                                            <p:attrNameLst>
                                              <p:attrName>ppt_x</p:attrName>
                                            </p:attrNameLst>
                                          </p:cBhvr>
                                          <p:tavLst>
                                            <p:tav tm="0">
                                              <p:val>
                                                <p:strVal val="#ppt_x+#ppt_w*1.125000"/>
                                              </p:val>
                                            </p:tav>
                                            <p:tav tm="100000">
                                              <p:val>
                                                <p:strVal val="#ppt_x"/>
                                              </p:val>
                                            </p:tav>
                                          </p:tavLst>
                                        </p:anim>
                                        <p:animEffect transition="in" filter="wipe(left)">
                                          <p:cBhvr>
                                            <p:cTn id="65" dur="500"/>
                                            <p:tgtEl>
                                              <p:spTgt spid="17"/>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p:tgtEl>
                                              <p:spTgt spid="18"/>
                                            </p:tgtEl>
                                            <p:attrNameLst>
                                              <p:attrName>ppt_x</p:attrName>
                                            </p:attrNameLst>
                                          </p:cBhvr>
                                          <p:tavLst>
                                            <p:tav tm="0">
                                              <p:val>
                                                <p:strVal val="#ppt_x+#ppt_w*1.125000"/>
                                              </p:val>
                                            </p:tav>
                                            <p:tav tm="100000">
                                              <p:val>
                                                <p:strVal val="#ppt_x"/>
                                              </p:val>
                                            </p:tav>
                                          </p:tavLst>
                                        </p:anim>
                                        <p:animEffect transition="in" filter="wipe(left)">
                                          <p:cBhvr>
                                            <p:cTn id="69" dur="500"/>
                                            <p:tgtEl>
                                              <p:spTgt spid="18"/>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500"/>
                                            <p:tgtEl>
                                              <p:spTgt spid="15"/>
                                            </p:tgtEl>
                                            <p:attrNameLst>
                                              <p:attrName>ppt_x</p:attrName>
                                            </p:attrNameLst>
                                          </p:cBhvr>
                                          <p:tavLst>
                                            <p:tav tm="0">
                                              <p:val>
                                                <p:strVal val="#ppt_x-#ppt_w*1.125000"/>
                                              </p:val>
                                            </p:tav>
                                            <p:tav tm="100000">
                                              <p:val>
                                                <p:strVal val="#ppt_x"/>
                                              </p:val>
                                            </p:tav>
                                          </p:tavLst>
                                        </p:anim>
                                        <p:animEffect transition="in" filter="wipe(right)">
                                          <p:cBhvr>
                                            <p:cTn id="73" dur="500"/>
                                            <p:tgtEl>
                                              <p:spTgt spid="15"/>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p:tgtEl>
                                              <p:spTgt spid="16"/>
                                            </p:tgtEl>
                                            <p:attrNameLst>
                                              <p:attrName>ppt_x</p:attrName>
                                            </p:attrNameLst>
                                          </p:cBhvr>
                                          <p:tavLst>
                                            <p:tav tm="0">
                                              <p:val>
                                                <p:strVal val="#ppt_x-#ppt_w*1.125000"/>
                                              </p:val>
                                            </p:tav>
                                            <p:tav tm="100000">
                                              <p:val>
                                                <p:strVal val="#ppt_x"/>
                                              </p:val>
                                            </p:tav>
                                          </p:tavLst>
                                        </p:anim>
                                        <p:animEffect transition="in" filter="wipe(right)">
                                          <p:cBhvr>
                                            <p:cTn id="77" dur="500"/>
                                            <p:tgtEl>
                                              <p:spTgt spid="16"/>
                                            </p:tgtEl>
                                          </p:cBhvr>
                                        </p:animEffect>
                                      </p:childTnLst>
                                    </p:cTn>
                                  </p:par>
                                </p:childTnLst>
                              </p:cTn>
                            </p:par>
                            <p:par>
                              <p:cTn id="78" fill="hold">
                                <p:stCondLst>
                                  <p:cond delay="3900"/>
                                </p:stCondLst>
                                <p:childTnLst>
                                  <p:par>
                                    <p:cTn id="79" presetID="42" presetClass="entr" presetSubtype="0" fill="hold" nodeType="after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fade">
                                          <p:cBhvr>
                                            <p:cTn id="81" dur="500"/>
                                            <p:tgtEl>
                                              <p:spTgt spid="19"/>
                                            </p:tgtEl>
                                          </p:cBhvr>
                                        </p:animEffect>
                                        <p:anim calcmode="lin" valueType="num">
                                          <p:cBhvr>
                                            <p:cTn id="82" dur="500" fill="hold"/>
                                            <p:tgtEl>
                                              <p:spTgt spid="19"/>
                                            </p:tgtEl>
                                            <p:attrNameLst>
                                              <p:attrName>ppt_x</p:attrName>
                                            </p:attrNameLst>
                                          </p:cBhvr>
                                          <p:tavLst>
                                            <p:tav tm="0">
                                              <p:val>
                                                <p:strVal val="#ppt_x"/>
                                              </p:val>
                                            </p:tav>
                                            <p:tav tm="100000">
                                              <p:val>
                                                <p:strVal val="#ppt_x"/>
                                              </p:val>
                                            </p:tav>
                                          </p:tavLst>
                                        </p:anim>
                                        <p:anim calcmode="lin" valueType="num">
                                          <p:cBhvr>
                                            <p:cTn id="83" dur="500" fill="hold"/>
                                            <p:tgtEl>
                                              <p:spTgt spid="19"/>
                                            </p:tgtEl>
                                            <p:attrNameLst>
                                              <p:attrName>ppt_y</p:attrName>
                                            </p:attrNameLst>
                                          </p:cBhvr>
                                          <p:tavLst>
                                            <p:tav tm="0">
                                              <p:val>
                                                <p:strVal val="#ppt_y+.1"/>
                                              </p:val>
                                            </p:tav>
                                            <p:tav tm="100000">
                                              <p:val>
                                                <p:strVal val="#ppt_y"/>
                                              </p:val>
                                            </p:tav>
                                          </p:tavLst>
                                        </p:anim>
                                      </p:childTnLst>
                                    </p:cTn>
                                  </p:par>
                                </p:childTnLst>
                              </p:cTn>
                            </p:par>
                            <p:par>
                              <p:cTn id="84" fill="hold">
                                <p:stCondLst>
                                  <p:cond delay="4400"/>
                                </p:stCondLst>
                                <p:childTnLst>
                                  <p:par>
                                    <p:cTn id="85" presetID="22" presetClass="entr" presetSubtype="1"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wipe(up)">
                                          <p:cBhvr>
                                            <p:cTn id="87" dur="500"/>
                                            <p:tgtEl>
                                              <p:spTgt spid="24"/>
                                            </p:tgtEl>
                                          </p:cBhvr>
                                        </p:animEffect>
                                      </p:childTnLst>
                                    </p:cTn>
                                  </p:par>
                                  <p:par>
                                    <p:cTn id="88" presetID="22" presetClass="entr" presetSubtype="1" fill="hold" grpId="0" nodeType="withEffect">
                                      <p:stCondLst>
                                        <p:cond delay="100"/>
                                      </p:stCondLst>
                                      <p:childTnLst>
                                        <p:set>
                                          <p:cBhvr>
                                            <p:cTn id="89" dur="1" fill="hold">
                                              <p:stCondLst>
                                                <p:cond delay="0"/>
                                              </p:stCondLst>
                                            </p:cTn>
                                            <p:tgtEl>
                                              <p:spTgt spid="25"/>
                                            </p:tgtEl>
                                            <p:attrNameLst>
                                              <p:attrName>style.visibility</p:attrName>
                                            </p:attrNameLst>
                                          </p:cBhvr>
                                          <p:to>
                                            <p:strVal val="visible"/>
                                          </p:to>
                                        </p:set>
                                        <p:animEffect transition="in" filter="wipe(up)">
                                          <p:cBhvr>
                                            <p:cTn id="90" dur="500"/>
                                            <p:tgtEl>
                                              <p:spTgt spid="25"/>
                                            </p:tgtEl>
                                          </p:cBhvr>
                                        </p:animEffect>
                                      </p:childTnLst>
                                    </p:cTn>
                                  </p:par>
                                  <p:par>
                                    <p:cTn id="91" presetID="22" presetClass="entr" presetSubtype="1" fill="hold" grpId="0" nodeType="withEffect">
                                      <p:stCondLst>
                                        <p:cond delay="200"/>
                                      </p:stCondLst>
                                      <p:childTnLst>
                                        <p:set>
                                          <p:cBhvr>
                                            <p:cTn id="92" dur="1" fill="hold">
                                              <p:stCondLst>
                                                <p:cond delay="0"/>
                                              </p:stCondLst>
                                            </p:cTn>
                                            <p:tgtEl>
                                              <p:spTgt spid="26"/>
                                            </p:tgtEl>
                                            <p:attrNameLst>
                                              <p:attrName>style.visibility</p:attrName>
                                            </p:attrNameLst>
                                          </p:cBhvr>
                                          <p:to>
                                            <p:strVal val="visible"/>
                                          </p:to>
                                        </p:set>
                                        <p:animEffect transition="in" filter="wipe(up)">
                                          <p:cBhvr>
                                            <p:cTn id="93" dur="500"/>
                                            <p:tgtEl>
                                              <p:spTgt spid="26"/>
                                            </p:tgtEl>
                                          </p:cBhvr>
                                        </p:animEffect>
                                      </p:childTnLst>
                                    </p:cTn>
                                  </p:par>
                                </p:childTnLst>
                              </p:cTn>
                            </p:par>
                            <p:par>
                              <p:cTn id="94" fill="hold">
                                <p:stCondLst>
                                  <p:cond delay="5100"/>
                                </p:stCondLst>
                                <p:childTnLst>
                                  <p:par>
                                    <p:cTn id="95" presetID="10" presetClass="entr" presetSubtype="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Effect transition="in" filter="fade">
                                          <p:cBhvr>
                                            <p:cTn id="9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animBg="1"/>
          <p:bldP spid="12" grpId="0" animBg="1"/>
          <p:bldP spid="13" grpId="0" animBg="1"/>
          <p:bldP spid="14" grpId="0"/>
          <p:bldP spid="15" grpId="0"/>
          <p:bldP spid="16" grpId="0"/>
          <p:bldP spid="17" grpId="0"/>
          <p:bldP spid="18" grpId="0"/>
          <p:bldP spid="24" grpId="0"/>
          <p:bldP spid="25" grpId="0"/>
          <p:bldP spid="26" grpId="0"/>
          <p:bldP spid="27" grpId="0"/>
          <p:bldP spid="28" grpId="0"/>
          <p:bldP spid="29" grpId="0"/>
          <p:bldP spid="30" grpId="0"/>
          <p:bldP spid="31" grpId="0"/>
          <p:bldP spid="3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500" fill="hold"/>
                                            <p:tgtEl>
                                              <p:spTgt spid="4"/>
                                            </p:tgtEl>
                                            <p:attrNameLst>
                                              <p:attrName>ppt_x</p:attrName>
                                            </p:attrNameLst>
                                          </p:cBhvr>
                                          <p:tavLst>
                                            <p:tav tm="0">
                                              <p:val>
                                                <p:strVal val="#ppt_x"/>
                                              </p:val>
                                            </p:tav>
                                            <p:tav tm="100000">
                                              <p:val>
                                                <p:strVal val="#ppt_x"/>
                                              </p:val>
                                            </p:tav>
                                          </p:tavLst>
                                        </p:anim>
                                        <p:anim calcmode="lin" valueType="num">
                                          <p:cBhvr additive="base">
                                            <p:cTn id="8" dur="1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childTnLst>
                              </p:cTn>
                            </p:par>
                            <p:par>
                              <p:cTn id="41" fill="hold">
                                <p:stCondLst>
                                  <p:cond delay="2900"/>
                                </p:stCondLst>
                                <p:childTnLst>
                                  <p:par>
                                    <p:cTn id="42" presetID="10" presetClass="entr" presetSubtype="0"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3400"/>
                                </p:stCondLst>
                                <p:childTnLst>
                                  <p:par>
                                    <p:cTn id="58" presetID="12" presetClass="entr" presetSubtype="2"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p:tgtEl>
                                              <p:spTgt spid="14"/>
                                            </p:tgtEl>
                                            <p:attrNameLst>
                                              <p:attrName>ppt_x</p:attrName>
                                            </p:attrNameLst>
                                          </p:cBhvr>
                                          <p:tavLst>
                                            <p:tav tm="0">
                                              <p:val>
                                                <p:strVal val="#ppt_x+#ppt_w*1.125000"/>
                                              </p:val>
                                            </p:tav>
                                            <p:tav tm="100000">
                                              <p:val>
                                                <p:strVal val="#ppt_x"/>
                                              </p:val>
                                            </p:tav>
                                          </p:tavLst>
                                        </p:anim>
                                        <p:animEffect transition="in" filter="wipe(left)">
                                          <p:cBhvr>
                                            <p:cTn id="61" dur="500"/>
                                            <p:tgtEl>
                                              <p:spTgt spid="14"/>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p:tgtEl>
                                              <p:spTgt spid="17"/>
                                            </p:tgtEl>
                                            <p:attrNameLst>
                                              <p:attrName>ppt_x</p:attrName>
                                            </p:attrNameLst>
                                          </p:cBhvr>
                                          <p:tavLst>
                                            <p:tav tm="0">
                                              <p:val>
                                                <p:strVal val="#ppt_x+#ppt_w*1.125000"/>
                                              </p:val>
                                            </p:tav>
                                            <p:tav tm="100000">
                                              <p:val>
                                                <p:strVal val="#ppt_x"/>
                                              </p:val>
                                            </p:tav>
                                          </p:tavLst>
                                        </p:anim>
                                        <p:animEffect transition="in" filter="wipe(left)">
                                          <p:cBhvr>
                                            <p:cTn id="65" dur="500"/>
                                            <p:tgtEl>
                                              <p:spTgt spid="17"/>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p:tgtEl>
                                              <p:spTgt spid="18"/>
                                            </p:tgtEl>
                                            <p:attrNameLst>
                                              <p:attrName>ppt_x</p:attrName>
                                            </p:attrNameLst>
                                          </p:cBhvr>
                                          <p:tavLst>
                                            <p:tav tm="0">
                                              <p:val>
                                                <p:strVal val="#ppt_x+#ppt_w*1.125000"/>
                                              </p:val>
                                            </p:tav>
                                            <p:tav tm="100000">
                                              <p:val>
                                                <p:strVal val="#ppt_x"/>
                                              </p:val>
                                            </p:tav>
                                          </p:tavLst>
                                        </p:anim>
                                        <p:animEffect transition="in" filter="wipe(left)">
                                          <p:cBhvr>
                                            <p:cTn id="69" dur="500"/>
                                            <p:tgtEl>
                                              <p:spTgt spid="18"/>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500"/>
                                            <p:tgtEl>
                                              <p:spTgt spid="15"/>
                                            </p:tgtEl>
                                            <p:attrNameLst>
                                              <p:attrName>ppt_x</p:attrName>
                                            </p:attrNameLst>
                                          </p:cBhvr>
                                          <p:tavLst>
                                            <p:tav tm="0">
                                              <p:val>
                                                <p:strVal val="#ppt_x-#ppt_w*1.125000"/>
                                              </p:val>
                                            </p:tav>
                                            <p:tav tm="100000">
                                              <p:val>
                                                <p:strVal val="#ppt_x"/>
                                              </p:val>
                                            </p:tav>
                                          </p:tavLst>
                                        </p:anim>
                                        <p:animEffect transition="in" filter="wipe(right)">
                                          <p:cBhvr>
                                            <p:cTn id="73" dur="500"/>
                                            <p:tgtEl>
                                              <p:spTgt spid="15"/>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p:tgtEl>
                                              <p:spTgt spid="16"/>
                                            </p:tgtEl>
                                            <p:attrNameLst>
                                              <p:attrName>ppt_x</p:attrName>
                                            </p:attrNameLst>
                                          </p:cBhvr>
                                          <p:tavLst>
                                            <p:tav tm="0">
                                              <p:val>
                                                <p:strVal val="#ppt_x-#ppt_w*1.125000"/>
                                              </p:val>
                                            </p:tav>
                                            <p:tav tm="100000">
                                              <p:val>
                                                <p:strVal val="#ppt_x"/>
                                              </p:val>
                                            </p:tav>
                                          </p:tavLst>
                                        </p:anim>
                                        <p:animEffect transition="in" filter="wipe(right)">
                                          <p:cBhvr>
                                            <p:cTn id="77" dur="500"/>
                                            <p:tgtEl>
                                              <p:spTgt spid="16"/>
                                            </p:tgtEl>
                                          </p:cBhvr>
                                        </p:animEffect>
                                      </p:childTnLst>
                                    </p:cTn>
                                  </p:par>
                                </p:childTnLst>
                              </p:cTn>
                            </p:par>
                            <p:par>
                              <p:cTn id="78" fill="hold">
                                <p:stCondLst>
                                  <p:cond delay="3900"/>
                                </p:stCondLst>
                                <p:childTnLst>
                                  <p:par>
                                    <p:cTn id="79" presetID="42" presetClass="entr" presetSubtype="0" fill="hold" nodeType="after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fade">
                                          <p:cBhvr>
                                            <p:cTn id="81" dur="500"/>
                                            <p:tgtEl>
                                              <p:spTgt spid="19"/>
                                            </p:tgtEl>
                                          </p:cBhvr>
                                        </p:animEffect>
                                        <p:anim calcmode="lin" valueType="num">
                                          <p:cBhvr>
                                            <p:cTn id="82" dur="500" fill="hold"/>
                                            <p:tgtEl>
                                              <p:spTgt spid="19"/>
                                            </p:tgtEl>
                                            <p:attrNameLst>
                                              <p:attrName>ppt_x</p:attrName>
                                            </p:attrNameLst>
                                          </p:cBhvr>
                                          <p:tavLst>
                                            <p:tav tm="0">
                                              <p:val>
                                                <p:strVal val="#ppt_x"/>
                                              </p:val>
                                            </p:tav>
                                            <p:tav tm="100000">
                                              <p:val>
                                                <p:strVal val="#ppt_x"/>
                                              </p:val>
                                            </p:tav>
                                          </p:tavLst>
                                        </p:anim>
                                        <p:anim calcmode="lin" valueType="num">
                                          <p:cBhvr>
                                            <p:cTn id="83" dur="500" fill="hold"/>
                                            <p:tgtEl>
                                              <p:spTgt spid="19"/>
                                            </p:tgtEl>
                                            <p:attrNameLst>
                                              <p:attrName>ppt_y</p:attrName>
                                            </p:attrNameLst>
                                          </p:cBhvr>
                                          <p:tavLst>
                                            <p:tav tm="0">
                                              <p:val>
                                                <p:strVal val="#ppt_y+.1"/>
                                              </p:val>
                                            </p:tav>
                                            <p:tav tm="100000">
                                              <p:val>
                                                <p:strVal val="#ppt_y"/>
                                              </p:val>
                                            </p:tav>
                                          </p:tavLst>
                                        </p:anim>
                                      </p:childTnLst>
                                    </p:cTn>
                                  </p:par>
                                </p:childTnLst>
                              </p:cTn>
                            </p:par>
                            <p:par>
                              <p:cTn id="84" fill="hold">
                                <p:stCondLst>
                                  <p:cond delay="4400"/>
                                </p:stCondLst>
                                <p:childTnLst>
                                  <p:par>
                                    <p:cTn id="85" presetID="22" presetClass="entr" presetSubtype="1"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wipe(up)">
                                          <p:cBhvr>
                                            <p:cTn id="87" dur="500"/>
                                            <p:tgtEl>
                                              <p:spTgt spid="24"/>
                                            </p:tgtEl>
                                          </p:cBhvr>
                                        </p:animEffect>
                                      </p:childTnLst>
                                    </p:cTn>
                                  </p:par>
                                  <p:par>
                                    <p:cTn id="88" presetID="22" presetClass="entr" presetSubtype="1" fill="hold" grpId="0" nodeType="withEffect">
                                      <p:stCondLst>
                                        <p:cond delay="100"/>
                                      </p:stCondLst>
                                      <p:childTnLst>
                                        <p:set>
                                          <p:cBhvr>
                                            <p:cTn id="89" dur="1" fill="hold">
                                              <p:stCondLst>
                                                <p:cond delay="0"/>
                                              </p:stCondLst>
                                            </p:cTn>
                                            <p:tgtEl>
                                              <p:spTgt spid="25"/>
                                            </p:tgtEl>
                                            <p:attrNameLst>
                                              <p:attrName>style.visibility</p:attrName>
                                            </p:attrNameLst>
                                          </p:cBhvr>
                                          <p:to>
                                            <p:strVal val="visible"/>
                                          </p:to>
                                        </p:set>
                                        <p:animEffect transition="in" filter="wipe(up)">
                                          <p:cBhvr>
                                            <p:cTn id="90" dur="500"/>
                                            <p:tgtEl>
                                              <p:spTgt spid="25"/>
                                            </p:tgtEl>
                                          </p:cBhvr>
                                        </p:animEffect>
                                      </p:childTnLst>
                                    </p:cTn>
                                  </p:par>
                                  <p:par>
                                    <p:cTn id="91" presetID="22" presetClass="entr" presetSubtype="1" fill="hold" grpId="0" nodeType="withEffect">
                                      <p:stCondLst>
                                        <p:cond delay="200"/>
                                      </p:stCondLst>
                                      <p:childTnLst>
                                        <p:set>
                                          <p:cBhvr>
                                            <p:cTn id="92" dur="1" fill="hold">
                                              <p:stCondLst>
                                                <p:cond delay="0"/>
                                              </p:stCondLst>
                                            </p:cTn>
                                            <p:tgtEl>
                                              <p:spTgt spid="26"/>
                                            </p:tgtEl>
                                            <p:attrNameLst>
                                              <p:attrName>style.visibility</p:attrName>
                                            </p:attrNameLst>
                                          </p:cBhvr>
                                          <p:to>
                                            <p:strVal val="visible"/>
                                          </p:to>
                                        </p:set>
                                        <p:animEffect transition="in" filter="wipe(up)">
                                          <p:cBhvr>
                                            <p:cTn id="93" dur="500"/>
                                            <p:tgtEl>
                                              <p:spTgt spid="26"/>
                                            </p:tgtEl>
                                          </p:cBhvr>
                                        </p:animEffect>
                                      </p:childTnLst>
                                    </p:cTn>
                                  </p:par>
                                </p:childTnLst>
                              </p:cTn>
                            </p:par>
                            <p:par>
                              <p:cTn id="94" fill="hold">
                                <p:stCondLst>
                                  <p:cond delay="5100"/>
                                </p:stCondLst>
                                <p:childTnLst>
                                  <p:par>
                                    <p:cTn id="95" presetID="10" presetClass="entr" presetSubtype="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Effect transition="in" filter="fade">
                                          <p:cBhvr>
                                            <p:cTn id="9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animBg="1"/>
          <p:bldP spid="12" grpId="0" animBg="1"/>
          <p:bldP spid="13" grpId="0" animBg="1"/>
          <p:bldP spid="14" grpId="0"/>
          <p:bldP spid="15" grpId="0"/>
          <p:bldP spid="16" grpId="0"/>
          <p:bldP spid="17" grpId="0"/>
          <p:bldP spid="18" grpId="0"/>
          <p:bldP spid="24" grpId="0"/>
          <p:bldP spid="25" grpId="0"/>
          <p:bldP spid="26" grpId="0"/>
          <p:bldP spid="27" grpId="0"/>
          <p:bldP spid="28" grpId="0"/>
          <p:bldP spid="29" grpId="0"/>
          <p:bldP spid="30" grpId="0"/>
          <p:bldP spid="31" grpId="0"/>
          <p:bldP spid="32"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704217" y="2212281"/>
            <a:ext cx="2448272" cy="2375693"/>
          </a:xfrm>
          <a:prstGeom prst="roundRect">
            <a:avLst>
              <a:gd name="adj" fmla="val 945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nvGrpSpPr>
          <p:cNvPr id="4" name="组合 3"/>
          <p:cNvGrpSpPr/>
          <p:nvPr/>
        </p:nvGrpSpPr>
        <p:grpSpPr>
          <a:xfrm>
            <a:off x="1183983" y="1080397"/>
            <a:ext cx="1447442" cy="1447442"/>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7" name="椭圆 6"/>
          <p:cNvSpPr/>
          <p:nvPr/>
        </p:nvSpPr>
        <p:spPr>
          <a:xfrm>
            <a:off x="2288070" y="2025625"/>
            <a:ext cx="373310" cy="373310"/>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微软雅黑"/>
                <a:cs typeface="+mn-cs"/>
              </a:rPr>
              <a:t>1</a:t>
            </a:r>
            <a:endParaRPr kumimoji="0" lang="zh-CN" altLang="en-US" sz="1800" b="0"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8" name="矩形 7"/>
          <p:cNvSpPr/>
          <p:nvPr/>
        </p:nvSpPr>
        <p:spPr>
          <a:xfrm>
            <a:off x="1366729" y="1601897"/>
            <a:ext cx="110799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微软雅黑"/>
                <a:ea typeface="微软雅黑"/>
                <a:cs typeface="+mn-cs"/>
              </a:rPr>
              <a:t>市场方面</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9" name="圆角矩形 8"/>
          <p:cNvSpPr/>
          <p:nvPr/>
        </p:nvSpPr>
        <p:spPr>
          <a:xfrm>
            <a:off x="3422037" y="2212280"/>
            <a:ext cx="2448272" cy="2375693"/>
          </a:xfrm>
          <a:prstGeom prst="roundRect">
            <a:avLst>
              <a:gd name="adj" fmla="val 7846"/>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10" name="圆角矩形 9"/>
          <p:cNvSpPr/>
          <p:nvPr/>
        </p:nvSpPr>
        <p:spPr>
          <a:xfrm>
            <a:off x="6156176" y="2212279"/>
            <a:ext cx="2448272" cy="2375693"/>
          </a:xfrm>
          <a:prstGeom prst="roundRect">
            <a:avLst>
              <a:gd name="adj" fmla="val 7445"/>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nvGrpSpPr>
          <p:cNvPr id="11" name="组合 10"/>
          <p:cNvGrpSpPr/>
          <p:nvPr/>
        </p:nvGrpSpPr>
        <p:grpSpPr>
          <a:xfrm>
            <a:off x="3922452" y="1124308"/>
            <a:ext cx="1447442" cy="1447442"/>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14" name="组合 13"/>
          <p:cNvGrpSpPr/>
          <p:nvPr/>
        </p:nvGrpSpPr>
        <p:grpSpPr>
          <a:xfrm>
            <a:off x="6656591" y="1080397"/>
            <a:ext cx="1447442" cy="1447442"/>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6" name="椭圆 1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7" name="椭圆 16"/>
          <p:cNvSpPr/>
          <p:nvPr/>
        </p:nvSpPr>
        <p:spPr>
          <a:xfrm>
            <a:off x="5079697" y="2025625"/>
            <a:ext cx="373310" cy="373310"/>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微软雅黑"/>
                <a:cs typeface="+mn-cs"/>
              </a:rPr>
              <a:t>2</a:t>
            </a:r>
            <a:endParaRPr kumimoji="0" lang="zh-CN" altLang="en-US" sz="1800" b="0"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18" name="椭圆 17"/>
          <p:cNvSpPr/>
          <p:nvPr/>
        </p:nvSpPr>
        <p:spPr>
          <a:xfrm>
            <a:off x="7816001" y="2025625"/>
            <a:ext cx="373310" cy="373310"/>
          </a:xfrm>
          <a:prstGeom prst="ellipse">
            <a:avLst/>
          </a:prstGeom>
          <a:solidFill>
            <a:schemeClr val="accent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微软雅黑"/>
                <a:cs typeface="+mn-cs"/>
              </a:rPr>
              <a:t>3</a:t>
            </a:r>
            <a:endParaRPr kumimoji="0" lang="zh-CN" altLang="en-US" sz="1800" b="0"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19" name="矩形 18"/>
          <p:cNvSpPr/>
          <p:nvPr/>
        </p:nvSpPr>
        <p:spPr>
          <a:xfrm>
            <a:off x="4092175" y="1626354"/>
            <a:ext cx="110799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微软雅黑"/>
                <a:ea typeface="微软雅黑"/>
                <a:cs typeface="+mn-cs"/>
              </a:rPr>
              <a:t>产品方面</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0" name="矩形 19"/>
          <p:cNvSpPr/>
          <p:nvPr/>
        </p:nvSpPr>
        <p:spPr>
          <a:xfrm>
            <a:off x="6826314" y="1626354"/>
            <a:ext cx="110799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微软雅黑"/>
                <a:ea typeface="微软雅黑"/>
                <a:cs typeface="+mn-cs"/>
              </a:rPr>
              <a:t>服务方面</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1" name="TextBox 20"/>
          <p:cNvSpPr txBox="1"/>
          <p:nvPr/>
        </p:nvSpPr>
        <p:spPr>
          <a:xfrm>
            <a:off x="968366" y="2757760"/>
            <a:ext cx="1944216" cy="1600438"/>
          </a:xfrm>
          <a:prstGeom prst="rect">
            <a:avLst/>
          </a:prstGeom>
          <a:noFill/>
        </p:spPr>
        <p:txBody>
          <a:bodyPr wrap="square" lIns="0" tIns="0" rIns="0" bIns="0"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输入简要文字内容，文字内容需概括精炼，不用多余的文字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修饰。</a:t>
            </a:r>
            <a:endPar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2" name="TextBox 21"/>
          <p:cNvSpPr txBox="1"/>
          <p:nvPr/>
        </p:nvSpPr>
        <p:spPr>
          <a:xfrm>
            <a:off x="3674065" y="2752116"/>
            <a:ext cx="1944216" cy="1600438"/>
          </a:xfrm>
          <a:prstGeom prst="rect">
            <a:avLst/>
          </a:prstGeom>
          <a:noFill/>
        </p:spPr>
        <p:txBody>
          <a:bodyPr wrap="square" lIns="0" tIns="0" rIns="0" bIns="0"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输入简要文字内容，文字内容需概括精炼，不用多余的文字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修饰。</a:t>
            </a:r>
            <a:endPar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3" name="TextBox 22"/>
          <p:cNvSpPr txBox="1"/>
          <p:nvPr/>
        </p:nvSpPr>
        <p:spPr>
          <a:xfrm>
            <a:off x="6408204" y="2758992"/>
            <a:ext cx="1944216" cy="1600438"/>
          </a:xfrm>
          <a:prstGeom prst="rect">
            <a:avLst/>
          </a:prstGeom>
          <a:noFill/>
        </p:spPr>
        <p:txBody>
          <a:bodyPr wrap="square" lIns="0" tIns="0" rIns="0" bIns="0"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输入简要文字内容，文字内容需概括精炼，不用多余的文字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修饰。</a:t>
            </a:r>
            <a:endPar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4" name="TextBox 23"/>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Calibri" pitchFamily="34" charset="0"/>
                <a:ea typeface="宋体" charset="-122"/>
                <a:cs typeface="+mn-cs"/>
              </a:rPr>
              <a:t> </a:t>
            </a: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xmlns="" val="1090385200"/>
      </p:ext>
    </p:extLst>
  </p:cSld>
  <p:clrMapOvr>
    <a:masterClrMapping/>
  </p:clrMapOvr>
  <p:transition spd="med" advClick="0" advTm="0">
    <p:pull/>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2000" fill="hold" nodeType="withEffect" p14:presetBounceEnd="52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2000">
                                          <p:cBhvr additive="base">
                                            <p:cTn id="7" dur="1400" fill="hold"/>
                                            <p:tgtEl>
                                              <p:spTgt spid="4"/>
                                            </p:tgtEl>
                                            <p:attrNameLst>
                                              <p:attrName>ppt_x</p:attrName>
                                            </p:attrNameLst>
                                          </p:cBhvr>
                                          <p:tavLst>
                                            <p:tav tm="0">
                                              <p:val>
                                                <p:strVal val="0-#ppt_w/2"/>
                                              </p:val>
                                            </p:tav>
                                            <p:tav tm="100000">
                                              <p:val>
                                                <p:strVal val="#ppt_x"/>
                                              </p:val>
                                            </p:tav>
                                          </p:tavLst>
                                        </p:anim>
                                        <p:anim calcmode="lin" valueType="num" p14:bounceEnd="52000">
                                          <p:cBhvr additive="base">
                                            <p:cTn id="8" dur="14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1" accel="52000" fill="hold" nodeType="withEffect" p14:presetBounceEnd="52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2000">
                                          <p:cBhvr additive="base">
                                            <p:cTn id="11" dur="1400" fill="hold"/>
                                            <p:tgtEl>
                                              <p:spTgt spid="11"/>
                                            </p:tgtEl>
                                            <p:attrNameLst>
                                              <p:attrName>ppt_x</p:attrName>
                                            </p:attrNameLst>
                                          </p:cBhvr>
                                          <p:tavLst>
                                            <p:tav tm="0">
                                              <p:val>
                                                <p:strVal val="#ppt_x"/>
                                              </p:val>
                                            </p:tav>
                                            <p:tav tm="100000">
                                              <p:val>
                                                <p:strVal val="#ppt_x"/>
                                              </p:val>
                                            </p:tav>
                                          </p:tavLst>
                                        </p:anim>
                                        <p:anim calcmode="lin" valueType="num" p14:bounceEnd="52000">
                                          <p:cBhvr additive="base">
                                            <p:cTn id="12" dur="14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2" accel="52000" fill="hold" nodeType="withEffect" p14:presetBounceEnd="52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2000">
                                          <p:cBhvr additive="base">
                                            <p:cTn id="15" dur="1400" fill="hold"/>
                                            <p:tgtEl>
                                              <p:spTgt spid="14"/>
                                            </p:tgtEl>
                                            <p:attrNameLst>
                                              <p:attrName>ppt_x</p:attrName>
                                            </p:attrNameLst>
                                          </p:cBhvr>
                                          <p:tavLst>
                                            <p:tav tm="0">
                                              <p:val>
                                                <p:strVal val="1+#ppt_w/2"/>
                                              </p:val>
                                            </p:tav>
                                            <p:tav tm="100000">
                                              <p:val>
                                                <p:strVal val="#ppt_x"/>
                                              </p:val>
                                            </p:tav>
                                          </p:tavLst>
                                        </p:anim>
                                        <p:anim calcmode="lin" valueType="num" p14:bounceEnd="52000">
                                          <p:cBhvr additive="base">
                                            <p:cTn id="16" dur="14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53" presetClass="entr" presetSubtype="16"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20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childTnLst>
                              </p:cTn>
                            </p:par>
                            <p:par>
                              <p:cTn id="33" fill="hold">
                                <p:stCondLst>
                                  <p:cond delay="2100"/>
                                </p:stCondLst>
                                <p:childTnLst>
                                  <p:par>
                                    <p:cTn id="34" presetID="16" presetClass="entr" presetSubtype="37"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barn(outVertical)">
                                          <p:cBhvr>
                                            <p:cTn id="36" dur="500"/>
                                            <p:tgtEl>
                                              <p:spTgt spid="19"/>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barn(outVertical)">
                                          <p:cBhvr>
                                            <p:cTn id="39" dur="500"/>
                                            <p:tgtEl>
                                              <p:spTgt spid="8"/>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barn(outVertical)">
                                          <p:cBhvr>
                                            <p:cTn id="42" dur="500"/>
                                            <p:tgtEl>
                                              <p:spTgt spid="20"/>
                                            </p:tgtEl>
                                          </p:cBhvr>
                                        </p:animEffect>
                                      </p:childTnLst>
                                    </p:cTn>
                                  </p:par>
                                </p:childTnLst>
                              </p:cTn>
                            </p:par>
                            <p:par>
                              <p:cTn id="43" fill="hold">
                                <p:stCondLst>
                                  <p:cond delay="2600"/>
                                </p:stCondLst>
                                <p:childTnLst>
                                  <p:par>
                                    <p:cTn id="44" presetID="21" presetClass="entr" presetSubtype="1" fill="hold" grpId="0"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wheel(1)">
                                          <p:cBhvr>
                                            <p:cTn id="46" dur="800"/>
                                            <p:tgtEl>
                                              <p:spTgt spid="3"/>
                                            </p:tgtEl>
                                          </p:cBhvr>
                                        </p:animEffect>
                                      </p:childTnLst>
                                    </p:cTn>
                                  </p:par>
                                  <p:par>
                                    <p:cTn id="47" presetID="21" presetClass="entr" presetSubtype="1" fill="hold" grpId="0" nodeType="withEffect">
                                      <p:stCondLst>
                                        <p:cond delay="200"/>
                                      </p:stCondLst>
                                      <p:childTnLst>
                                        <p:set>
                                          <p:cBhvr>
                                            <p:cTn id="48" dur="1" fill="hold">
                                              <p:stCondLst>
                                                <p:cond delay="0"/>
                                              </p:stCondLst>
                                            </p:cTn>
                                            <p:tgtEl>
                                              <p:spTgt spid="9"/>
                                            </p:tgtEl>
                                            <p:attrNameLst>
                                              <p:attrName>style.visibility</p:attrName>
                                            </p:attrNameLst>
                                          </p:cBhvr>
                                          <p:to>
                                            <p:strVal val="visible"/>
                                          </p:to>
                                        </p:set>
                                        <p:animEffect transition="in" filter="wheel(1)">
                                          <p:cBhvr>
                                            <p:cTn id="49" dur="800"/>
                                            <p:tgtEl>
                                              <p:spTgt spid="9"/>
                                            </p:tgtEl>
                                          </p:cBhvr>
                                        </p:animEffect>
                                      </p:childTnLst>
                                    </p:cTn>
                                  </p:par>
                                  <p:par>
                                    <p:cTn id="50" presetID="21" presetClass="entr" presetSubtype="1" fill="hold" grpId="0" nodeType="withEffect">
                                      <p:stCondLst>
                                        <p:cond delay="400"/>
                                      </p:stCondLst>
                                      <p:childTnLst>
                                        <p:set>
                                          <p:cBhvr>
                                            <p:cTn id="51" dur="1" fill="hold">
                                              <p:stCondLst>
                                                <p:cond delay="0"/>
                                              </p:stCondLst>
                                            </p:cTn>
                                            <p:tgtEl>
                                              <p:spTgt spid="10"/>
                                            </p:tgtEl>
                                            <p:attrNameLst>
                                              <p:attrName>style.visibility</p:attrName>
                                            </p:attrNameLst>
                                          </p:cBhvr>
                                          <p:to>
                                            <p:strVal val="visible"/>
                                          </p:to>
                                        </p:set>
                                        <p:animEffect transition="in" filter="wheel(1)">
                                          <p:cBhvr>
                                            <p:cTn id="52" dur="800"/>
                                            <p:tgtEl>
                                              <p:spTgt spid="10"/>
                                            </p:tgtEl>
                                          </p:cBhvr>
                                        </p:animEffect>
                                      </p:childTnLst>
                                    </p:cTn>
                                  </p:par>
                                </p:childTnLst>
                              </p:cTn>
                            </p:par>
                            <p:par>
                              <p:cTn id="53" fill="hold">
                                <p:stCondLst>
                                  <p:cond delay="38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21"/>
                                            </p:tgtEl>
                                            <p:attrNameLst>
                                              <p:attrName>style.visibility</p:attrName>
                                            </p:attrNameLst>
                                          </p:cBhvr>
                                          <p:to>
                                            <p:strVal val="visible"/>
                                          </p:to>
                                        </p:set>
                                        <p:animEffect transition="in" filter="wipe(left)">
                                          <p:cBhvr>
                                            <p:cTn id="56" dur="50"/>
                                            <p:tgtEl>
                                              <p:spTgt spid="21"/>
                                            </p:tgtEl>
                                          </p:cBhvr>
                                        </p:animEffect>
                                      </p:childTnLst>
                                    </p:cTn>
                                  </p:par>
                                  <p:par>
                                    <p:cTn id="57" presetID="36" presetClass="emph" presetSubtype="0" fill="hold" grpId="1" nodeType="withEffect">
                                      <p:stCondLst>
                                        <p:cond delay="0"/>
                                      </p:stCondLst>
                                      <p:iterate type="lt">
                                        <p:tmPct val="30000"/>
                                      </p:iterate>
                                      <p:childTnLst>
                                        <p:animScale>
                                          <p:cBhvr>
                                            <p:cTn id="58" dur="25" autoRev="1" fill="hold">
                                              <p:stCondLst>
                                                <p:cond delay="0"/>
                                              </p:stCondLst>
                                            </p:cTn>
                                            <p:tgtEl>
                                              <p:spTgt spid="21"/>
                                            </p:tgtEl>
                                          </p:cBhvr>
                                          <p:to x="80000" y="100000"/>
                                        </p:animScale>
                                        <p:anim by="(#ppt_w*0.10)" calcmode="lin" valueType="num">
                                          <p:cBhvr>
                                            <p:cTn id="59" dur="25" autoRev="1" fill="hold">
                                              <p:stCondLst>
                                                <p:cond delay="0"/>
                                              </p:stCondLst>
                                            </p:cTn>
                                            <p:tgtEl>
                                              <p:spTgt spid="21"/>
                                            </p:tgtEl>
                                            <p:attrNameLst>
                                              <p:attrName>ppt_x</p:attrName>
                                            </p:attrNameLst>
                                          </p:cBhvr>
                                        </p:anim>
                                        <p:anim by="(-#ppt_w*0.10)" calcmode="lin" valueType="num">
                                          <p:cBhvr>
                                            <p:cTn id="60" dur="25" autoRev="1" fill="hold">
                                              <p:stCondLst>
                                                <p:cond delay="0"/>
                                              </p:stCondLst>
                                            </p:cTn>
                                            <p:tgtEl>
                                              <p:spTgt spid="21"/>
                                            </p:tgtEl>
                                            <p:attrNameLst>
                                              <p:attrName>ppt_y</p:attrName>
                                            </p:attrNameLst>
                                          </p:cBhvr>
                                        </p:anim>
                                        <p:animRot by="-480000">
                                          <p:cBhvr>
                                            <p:cTn id="61" dur="25" autoRev="1" fill="hold">
                                              <p:stCondLst>
                                                <p:cond delay="0"/>
                                              </p:stCondLst>
                                            </p:cTn>
                                            <p:tgtEl>
                                              <p:spTgt spid="21"/>
                                            </p:tgtEl>
                                            <p:attrNameLst>
                                              <p:attrName>r</p:attrName>
                                            </p:attrNameLst>
                                          </p:cBhvr>
                                        </p:animRot>
                                      </p:childTnLst>
                                    </p:cTn>
                                  </p:par>
                                  <p:par>
                                    <p:cTn id="62" presetID="22" presetClass="entr" presetSubtype="8" fill="hold" grpId="0" nodeType="withEffect">
                                      <p:stCondLst>
                                        <p:cond delay="500"/>
                                      </p:stCondLst>
                                      <p:iterate type="lt">
                                        <p:tmPct val="30000"/>
                                      </p:iterate>
                                      <p:childTnLst>
                                        <p:set>
                                          <p:cBhvr>
                                            <p:cTn id="63" dur="1" fill="hold">
                                              <p:stCondLst>
                                                <p:cond delay="0"/>
                                              </p:stCondLst>
                                            </p:cTn>
                                            <p:tgtEl>
                                              <p:spTgt spid="22"/>
                                            </p:tgtEl>
                                            <p:attrNameLst>
                                              <p:attrName>style.visibility</p:attrName>
                                            </p:attrNameLst>
                                          </p:cBhvr>
                                          <p:to>
                                            <p:strVal val="visible"/>
                                          </p:to>
                                        </p:set>
                                        <p:animEffect transition="in" filter="wipe(left)">
                                          <p:cBhvr>
                                            <p:cTn id="64" dur="50"/>
                                            <p:tgtEl>
                                              <p:spTgt spid="22"/>
                                            </p:tgtEl>
                                          </p:cBhvr>
                                        </p:animEffect>
                                      </p:childTnLst>
                                    </p:cTn>
                                  </p:par>
                                  <p:par>
                                    <p:cTn id="65" presetID="36" presetClass="emph" presetSubtype="0" fill="hold" grpId="1" nodeType="withEffect">
                                      <p:stCondLst>
                                        <p:cond delay="500"/>
                                      </p:stCondLst>
                                      <p:iterate type="lt">
                                        <p:tmPct val="30000"/>
                                      </p:iterate>
                                      <p:childTnLst>
                                        <p:animScale>
                                          <p:cBhvr>
                                            <p:cTn id="66" dur="25" autoRev="1" fill="hold">
                                              <p:stCondLst>
                                                <p:cond delay="0"/>
                                              </p:stCondLst>
                                            </p:cTn>
                                            <p:tgtEl>
                                              <p:spTgt spid="22"/>
                                            </p:tgtEl>
                                          </p:cBhvr>
                                          <p:to x="80000" y="100000"/>
                                        </p:animScale>
                                        <p:anim by="(#ppt_w*0.10)" calcmode="lin" valueType="num">
                                          <p:cBhvr>
                                            <p:cTn id="67" dur="25" autoRev="1" fill="hold">
                                              <p:stCondLst>
                                                <p:cond delay="0"/>
                                              </p:stCondLst>
                                            </p:cTn>
                                            <p:tgtEl>
                                              <p:spTgt spid="22"/>
                                            </p:tgtEl>
                                            <p:attrNameLst>
                                              <p:attrName>ppt_x</p:attrName>
                                            </p:attrNameLst>
                                          </p:cBhvr>
                                        </p:anim>
                                        <p:anim by="(-#ppt_w*0.10)" calcmode="lin" valueType="num">
                                          <p:cBhvr>
                                            <p:cTn id="68" dur="25" autoRev="1" fill="hold">
                                              <p:stCondLst>
                                                <p:cond delay="0"/>
                                              </p:stCondLst>
                                            </p:cTn>
                                            <p:tgtEl>
                                              <p:spTgt spid="22"/>
                                            </p:tgtEl>
                                            <p:attrNameLst>
                                              <p:attrName>ppt_y</p:attrName>
                                            </p:attrNameLst>
                                          </p:cBhvr>
                                        </p:anim>
                                        <p:animRot by="-480000">
                                          <p:cBhvr>
                                            <p:cTn id="69" dur="25" autoRev="1" fill="hold">
                                              <p:stCondLst>
                                                <p:cond delay="0"/>
                                              </p:stCondLst>
                                            </p:cTn>
                                            <p:tgtEl>
                                              <p:spTgt spid="22"/>
                                            </p:tgtEl>
                                            <p:attrNameLst>
                                              <p:attrName>r</p:attrName>
                                            </p:attrNameLst>
                                          </p:cBhvr>
                                        </p:animRot>
                                      </p:childTnLst>
                                    </p:cTn>
                                  </p:par>
                                  <p:par>
                                    <p:cTn id="70" presetID="22" presetClass="entr" presetSubtype="8" fill="hold" grpId="0" nodeType="withEffect">
                                      <p:stCondLst>
                                        <p:cond delay="1000"/>
                                      </p:stCondLst>
                                      <p:iterate type="lt">
                                        <p:tmPct val="30000"/>
                                      </p:iterate>
                                      <p:childTnLst>
                                        <p:set>
                                          <p:cBhvr>
                                            <p:cTn id="71" dur="1" fill="hold">
                                              <p:stCondLst>
                                                <p:cond delay="0"/>
                                              </p:stCondLst>
                                            </p:cTn>
                                            <p:tgtEl>
                                              <p:spTgt spid="23"/>
                                            </p:tgtEl>
                                            <p:attrNameLst>
                                              <p:attrName>style.visibility</p:attrName>
                                            </p:attrNameLst>
                                          </p:cBhvr>
                                          <p:to>
                                            <p:strVal val="visible"/>
                                          </p:to>
                                        </p:set>
                                        <p:animEffect transition="in" filter="wipe(left)">
                                          <p:cBhvr>
                                            <p:cTn id="72" dur="50"/>
                                            <p:tgtEl>
                                              <p:spTgt spid="23"/>
                                            </p:tgtEl>
                                          </p:cBhvr>
                                        </p:animEffect>
                                      </p:childTnLst>
                                    </p:cTn>
                                  </p:par>
                                  <p:par>
                                    <p:cTn id="73" presetID="36" presetClass="emph" presetSubtype="0" fill="hold" grpId="1" nodeType="withEffect">
                                      <p:stCondLst>
                                        <p:cond delay="1000"/>
                                      </p:stCondLst>
                                      <p:iterate type="lt">
                                        <p:tmPct val="30000"/>
                                      </p:iterate>
                                      <p:childTnLst>
                                        <p:animScale>
                                          <p:cBhvr>
                                            <p:cTn id="74" dur="25" autoRev="1" fill="hold">
                                              <p:stCondLst>
                                                <p:cond delay="0"/>
                                              </p:stCondLst>
                                            </p:cTn>
                                            <p:tgtEl>
                                              <p:spTgt spid="23"/>
                                            </p:tgtEl>
                                          </p:cBhvr>
                                          <p:to x="80000" y="100000"/>
                                        </p:animScale>
                                        <p:anim by="(#ppt_w*0.10)" calcmode="lin" valueType="num">
                                          <p:cBhvr>
                                            <p:cTn id="75" dur="25" autoRev="1" fill="hold">
                                              <p:stCondLst>
                                                <p:cond delay="0"/>
                                              </p:stCondLst>
                                            </p:cTn>
                                            <p:tgtEl>
                                              <p:spTgt spid="23"/>
                                            </p:tgtEl>
                                            <p:attrNameLst>
                                              <p:attrName>ppt_x</p:attrName>
                                            </p:attrNameLst>
                                          </p:cBhvr>
                                        </p:anim>
                                        <p:anim by="(-#ppt_w*0.10)" calcmode="lin" valueType="num">
                                          <p:cBhvr>
                                            <p:cTn id="76" dur="25" autoRev="1" fill="hold">
                                              <p:stCondLst>
                                                <p:cond delay="0"/>
                                              </p:stCondLst>
                                            </p:cTn>
                                            <p:tgtEl>
                                              <p:spTgt spid="23"/>
                                            </p:tgtEl>
                                            <p:attrNameLst>
                                              <p:attrName>ppt_y</p:attrName>
                                            </p:attrNameLst>
                                          </p:cBhvr>
                                        </p:anim>
                                        <p:animRot by="-480000">
                                          <p:cBhvr>
                                            <p:cTn id="77" dur="25" autoRev="1" fill="hold">
                                              <p:stCondLst>
                                                <p:cond delay="0"/>
                                              </p:stCondLst>
                                            </p:cTn>
                                            <p:tgtEl>
                                              <p:spTgt spid="23"/>
                                            </p:tgtEl>
                                            <p:attrNameLst>
                                              <p:attrName>r</p:attrName>
                                            </p:attrNameLst>
                                          </p:cBhvr>
                                        </p:animRot>
                                      </p:childTnLst>
                                    </p:cTn>
                                  </p:par>
                                </p:childTnLst>
                              </p:cTn>
                            </p:par>
                            <p:par>
                              <p:cTn id="78" fill="hold">
                                <p:stCondLst>
                                  <p:cond delay="6230"/>
                                </p:stCondLst>
                                <p:childTnLst>
                                  <p:par>
                                    <p:cTn id="79" presetID="10" presetClass="entr" presetSubtype="0" fill="hold" grpId="0" nodeType="after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p:bldP spid="9" grpId="0" animBg="1"/>
          <p:bldP spid="10" grpId="0" animBg="1"/>
          <p:bldP spid="17" grpId="0" animBg="1"/>
          <p:bldP spid="18" grpId="0" animBg="1"/>
          <p:bldP spid="19" grpId="0"/>
          <p:bldP spid="20" grpId="0"/>
          <p:bldP spid="21" grpId="0"/>
          <p:bldP spid="21" grpId="1"/>
          <p:bldP spid="22" grpId="0"/>
          <p:bldP spid="22" grpId="1"/>
          <p:bldP spid="23" grpId="0"/>
          <p:bldP spid="23" grpId="1"/>
          <p:bldP spid="2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2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400" fill="hold"/>
                                            <p:tgtEl>
                                              <p:spTgt spid="4"/>
                                            </p:tgtEl>
                                            <p:attrNameLst>
                                              <p:attrName>ppt_x</p:attrName>
                                            </p:attrNameLst>
                                          </p:cBhvr>
                                          <p:tavLst>
                                            <p:tav tm="0">
                                              <p:val>
                                                <p:strVal val="0-#ppt_w/2"/>
                                              </p:val>
                                            </p:tav>
                                            <p:tav tm="100000">
                                              <p:val>
                                                <p:strVal val="#ppt_x"/>
                                              </p:val>
                                            </p:tav>
                                          </p:tavLst>
                                        </p:anim>
                                        <p:anim calcmode="lin" valueType="num">
                                          <p:cBhvr additive="base">
                                            <p:cTn id="8" dur="14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1" accel="5200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400" fill="hold"/>
                                            <p:tgtEl>
                                              <p:spTgt spid="11"/>
                                            </p:tgtEl>
                                            <p:attrNameLst>
                                              <p:attrName>ppt_x</p:attrName>
                                            </p:attrNameLst>
                                          </p:cBhvr>
                                          <p:tavLst>
                                            <p:tav tm="0">
                                              <p:val>
                                                <p:strVal val="#ppt_x"/>
                                              </p:val>
                                            </p:tav>
                                            <p:tav tm="100000">
                                              <p:val>
                                                <p:strVal val="#ppt_x"/>
                                              </p:val>
                                            </p:tav>
                                          </p:tavLst>
                                        </p:anim>
                                        <p:anim calcmode="lin" valueType="num">
                                          <p:cBhvr additive="base">
                                            <p:cTn id="12" dur="14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2" accel="5200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400" fill="hold"/>
                                            <p:tgtEl>
                                              <p:spTgt spid="14"/>
                                            </p:tgtEl>
                                            <p:attrNameLst>
                                              <p:attrName>ppt_x</p:attrName>
                                            </p:attrNameLst>
                                          </p:cBhvr>
                                          <p:tavLst>
                                            <p:tav tm="0">
                                              <p:val>
                                                <p:strVal val="1+#ppt_w/2"/>
                                              </p:val>
                                            </p:tav>
                                            <p:tav tm="100000">
                                              <p:val>
                                                <p:strVal val="#ppt_x"/>
                                              </p:val>
                                            </p:tav>
                                          </p:tavLst>
                                        </p:anim>
                                        <p:anim calcmode="lin" valueType="num">
                                          <p:cBhvr additive="base">
                                            <p:cTn id="16" dur="14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53" presetClass="entr" presetSubtype="16"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20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childTnLst>
                              </p:cTn>
                            </p:par>
                            <p:par>
                              <p:cTn id="33" fill="hold">
                                <p:stCondLst>
                                  <p:cond delay="2100"/>
                                </p:stCondLst>
                                <p:childTnLst>
                                  <p:par>
                                    <p:cTn id="34" presetID="16" presetClass="entr" presetSubtype="37"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barn(outVertical)">
                                          <p:cBhvr>
                                            <p:cTn id="36" dur="500"/>
                                            <p:tgtEl>
                                              <p:spTgt spid="19"/>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barn(outVertical)">
                                          <p:cBhvr>
                                            <p:cTn id="39" dur="500"/>
                                            <p:tgtEl>
                                              <p:spTgt spid="8"/>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barn(outVertical)">
                                          <p:cBhvr>
                                            <p:cTn id="42" dur="500"/>
                                            <p:tgtEl>
                                              <p:spTgt spid="20"/>
                                            </p:tgtEl>
                                          </p:cBhvr>
                                        </p:animEffect>
                                      </p:childTnLst>
                                    </p:cTn>
                                  </p:par>
                                </p:childTnLst>
                              </p:cTn>
                            </p:par>
                            <p:par>
                              <p:cTn id="43" fill="hold">
                                <p:stCondLst>
                                  <p:cond delay="2600"/>
                                </p:stCondLst>
                                <p:childTnLst>
                                  <p:par>
                                    <p:cTn id="44" presetID="21" presetClass="entr" presetSubtype="1" fill="hold" grpId="0"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wheel(1)">
                                          <p:cBhvr>
                                            <p:cTn id="46" dur="800"/>
                                            <p:tgtEl>
                                              <p:spTgt spid="3"/>
                                            </p:tgtEl>
                                          </p:cBhvr>
                                        </p:animEffect>
                                      </p:childTnLst>
                                    </p:cTn>
                                  </p:par>
                                  <p:par>
                                    <p:cTn id="47" presetID="21" presetClass="entr" presetSubtype="1" fill="hold" grpId="0" nodeType="withEffect">
                                      <p:stCondLst>
                                        <p:cond delay="200"/>
                                      </p:stCondLst>
                                      <p:childTnLst>
                                        <p:set>
                                          <p:cBhvr>
                                            <p:cTn id="48" dur="1" fill="hold">
                                              <p:stCondLst>
                                                <p:cond delay="0"/>
                                              </p:stCondLst>
                                            </p:cTn>
                                            <p:tgtEl>
                                              <p:spTgt spid="9"/>
                                            </p:tgtEl>
                                            <p:attrNameLst>
                                              <p:attrName>style.visibility</p:attrName>
                                            </p:attrNameLst>
                                          </p:cBhvr>
                                          <p:to>
                                            <p:strVal val="visible"/>
                                          </p:to>
                                        </p:set>
                                        <p:animEffect transition="in" filter="wheel(1)">
                                          <p:cBhvr>
                                            <p:cTn id="49" dur="800"/>
                                            <p:tgtEl>
                                              <p:spTgt spid="9"/>
                                            </p:tgtEl>
                                          </p:cBhvr>
                                        </p:animEffect>
                                      </p:childTnLst>
                                    </p:cTn>
                                  </p:par>
                                  <p:par>
                                    <p:cTn id="50" presetID="21" presetClass="entr" presetSubtype="1" fill="hold" grpId="0" nodeType="withEffect">
                                      <p:stCondLst>
                                        <p:cond delay="400"/>
                                      </p:stCondLst>
                                      <p:childTnLst>
                                        <p:set>
                                          <p:cBhvr>
                                            <p:cTn id="51" dur="1" fill="hold">
                                              <p:stCondLst>
                                                <p:cond delay="0"/>
                                              </p:stCondLst>
                                            </p:cTn>
                                            <p:tgtEl>
                                              <p:spTgt spid="10"/>
                                            </p:tgtEl>
                                            <p:attrNameLst>
                                              <p:attrName>style.visibility</p:attrName>
                                            </p:attrNameLst>
                                          </p:cBhvr>
                                          <p:to>
                                            <p:strVal val="visible"/>
                                          </p:to>
                                        </p:set>
                                        <p:animEffect transition="in" filter="wheel(1)">
                                          <p:cBhvr>
                                            <p:cTn id="52" dur="800"/>
                                            <p:tgtEl>
                                              <p:spTgt spid="10"/>
                                            </p:tgtEl>
                                          </p:cBhvr>
                                        </p:animEffect>
                                      </p:childTnLst>
                                    </p:cTn>
                                  </p:par>
                                </p:childTnLst>
                              </p:cTn>
                            </p:par>
                            <p:par>
                              <p:cTn id="53" fill="hold">
                                <p:stCondLst>
                                  <p:cond delay="38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21"/>
                                            </p:tgtEl>
                                            <p:attrNameLst>
                                              <p:attrName>style.visibility</p:attrName>
                                            </p:attrNameLst>
                                          </p:cBhvr>
                                          <p:to>
                                            <p:strVal val="visible"/>
                                          </p:to>
                                        </p:set>
                                        <p:animEffect transition="in" filter="wipe(left)">
                                          <p:cBhvr>
                                            <p:cTn id="56" dur="50"/>
                                            <p:tgtEl>
                                              <p:spTgt spid="21"/>
                                            </p:tgtEl>
                                          </p:cBhvr>
                                        </p:animEffect>
                                      </p:childTnLst>
                                    </p:cTn>
                                  </p:par>
                                  <p:par>
                                    <p:cTn id="57" presetID="36" presetClass="emph" presetSubtype="0" fill="hold" grpId="1" nodeType="withEffect">
                                      <p:stCondLst>
                                        <p:cond delay="0"/>
                                      </p:stCondLst>
                                      <p:iterate type="lt">
                                        <p:tmPct val="30000"/>
                                      </p:iterate>
                                      <p:childTnLst>
                                        <p:animScale>
                                          <p:cBhvr>
                                            <p:cTn id="58" dur="25" autoRev="1" fill="hold">
                                              <p:stCondLst>
                                                <p:cond delay="0"/>
                                              </p:stCondLst>
                                            </p:cTn>
                                            <p:tgtEl>
                                              <p:spTgt spid="21"/>
                                            </p:tgtEl>
                                          </p:cBhvr>
                                          <p:to x="80000" y="100000"/>
                                        </p:animScale>
                                        <p:anim by="(#ppt_w*0.10)" calcmode="lin" valueType="num">
                                          <p:cBhvr>
                                            <p:cTn id="59" dur="25" autoRev="1" fill="hold">
                                              <p:stCondLst>
                                                <p:cond delay="0"/>
                                              </p:stCondLst>
                                            </p:cTn>
                                            <p:tgtEl>
                                              <p:spTgt spid="21"/>
                                            </p:tgtEl>
                                            <p:attrNameLst>
                                              <p:attrName>ppt_x</p:attrName>
                                            </p:attrNameLst>
                                          </p:cBhvr>
                                        </p:anim>
                                        <p:anim by="(-#ppt_w*0.10)" calcmode="lin" valueType="num">
                                          <p:cBhvr>
                                            <p:cTn id="60" dur="25" autoRev="1" fill="hold">
                                              <p:stCondLst>
                                                <p:cond delay="0"/>
                                              </p:stCondLst>
                                            </p:cTn>
                                            <p:tgtEl>
                                              <p:spTgt spid="21"/>
                                            </p:tgtEl>
                                            <p:attrNameLst>
                                              <p:attrName>ppt_y</p:attrName>
                                            </p:attrNameLst>
                                          </p:cBhvr>
                                        </p:anim>
                                        <p:animRot by="-480000">
                                          <p:cBhvr>
                                            <p:cTn id="61" dur="25" autoRev="1" fill="hold">
                                              <p:stCondLst>
                                                <p:cond delay="0"/>
                                              </p:stCondLst>
                                            </p:cTn>
                                            <p:tgtEl>
                                              <p:spTgt spid="21"/>
                                            </p:tgtEl>
                                            <p:attrNameLst>
                                              <p:attrName>r</p:attrName>
                                            </p:attrNameLst>
                                          </p:cBhvr>
                                        </p:animRot>
                                      </p:childTnLst>
                                    </p:cTn>
                                  </p:par>
                                  <p:par>
                                    <p:cTn id="62" presetID="22" presetClass="entr" presetSubtype="8" fill="hold" grpId="0" nodeType="withEffect">
                                      <p:stCondLst>
                                        <p:cond delay="500"/>
                                      </p:stCondLst>
                                      <p:iterate type="lt">
                                        <p:tmPct val="30000"/>
                                      </p:iterate>
                                      <p:childTnLst>
                                        <p:set>
                                          <p:cBhvr>
                                            <p:cTn id="63" dur="1" fill="hold">
                                              <p:stCondLst>
                                                <p:cond delay="0"/>
                                              </p:stCondLst>
                                            </p:cTn>
                                            <p:tgtEl>
                                              <p:spTgt spid="22"/>
                                            </p:tgtEl>
                                            <p:attrNameLst>
                                              <p:attrName>style.visibility</p:attrName>
                                            </p:attrNameLst>
                                          </p:cBhvr>
                                          <p:to>
                                            <p:strVal val="visible"/>
                                          </p:to>
                                        </p:set>
                                        <p:animEffect transition="in" filter="wipe(left)">
                                          <p:cBhvr>
                                            <p:cTn id="64" dur="50"/>
                                            <p:tgtEl>
                                              <p:spTgt spid="22"/>
                                            </p:tgtEl>
                                          </p:cBhvr>
                                        </p:animEffect>
                                      </p:childTnLst>
                                    </p:cTn>
                                  </p:par>
                                  <p:par>
                                    <p:cTn id="65" presetID="36" presetClass="emph" presetSubtype="0" fill="hold" grpId="1" nodeType="withEffect">
                                      <p:stCondLst>
                                        <p:cond delay="500"/>
                                      </p:stCondLst>
                                      <p:iterate type="lt">
                                        <p:tmPct val="30000"/>
                                      </p:iterate>
                                      <p:childTnLst>
                                        <p:animScale>
                                          <p:cBhvr>
                                            <p:cTn id="66" dur="25" autoRev="1" fill="hold">
                                              <p:stCondLst>
                                                <p:cond delay="0"/>
                                              </p:stCondLst>
                                            </p:cTn>
                                            <p:tgtEl>
                                              <p:spTgt spid="22"/>
                                            </p:tgtEl>
                                          </p:cBhvr>
                                          <p:to x="80000" y="100000"/>
                                        </p:animScale>
                                        <p:anim by="(#ppt_w*0.10)" calcmode="lin" valueType="num">
                                          <p:cBhvr>
                                            <p:cTn id="67" dur="25" autoRev="1" fill="hold">
                                              <p:stCondLst>
                                                <p:cond delay="0"/>
                                              </p:stCondLst>
                                            </p:cTn>
                                            <p:tgtEl>
                                              <p:spTgt spid="22"/>
                                            </p:tgtEl>
                                            <p:attrNameLst>
                                              <p:attrName>ppt_x</p:attrName>
                                            </p:attrNameLst>
                                          </p:cBhvr>
                                        </p:anim>
                                        <p:anim by="(-#ppt_w*0.10)" calcmode="lin" valueType="num">
                                          <p:cBhvr>
                                            <p:cTn id="68" dur="25" autoRev="1" fill="hold">
                                              <p:stCondLst>
                                                <p:cond delay="0"/>
                                              </p:stCondLst>
                                            </p:cTn>
                                            <p:tgtEl>
                                              <p:spTgt spid="22"/>
                                            </p:tgtEl>
                                            <p:attrNameLst>
                                              <p:attrName>ppt_y</p:attrName>
                                            </p:attrNameLst>
                                          </p:cBhvr>
                                        </p:anim>
                                        <p:animRot by="-480000">
                                          <p:cBhvr>
                                            <p:cTn id="69" dur="25" autoRev="1" fill="hold">
                                              <p:stCondLst>
                                                <p:cond delay="0"/>
                                              </p:stCondLst>
                                            </p:cTn>
                                            <p:tgtEl>
                                              <p:spTgt spid="22"/>
                                            </p:tgtEl>
                                            <p:attrNameLst>
                                              <p:attrName>r</p:attrName>
                                            </p:attrNameLst>
                                          </p:cBhvr>
                                        </p:animRot>
                                      </p:childTnLst>
                                    </p:cTn>
                                  </p:par>
                                  <p:par>
                                    <p:cTn id="70" presetID="22" presetClass="entr" presetSubtype="8" fill="hold" grpId="0" nodeType="withEffect">
                                      <p:stCondLst>
                                        <p:cond delay="1000"/>
                                      </p:stCondLst>
                                      <p:iterate type="lt">
                                        <p:tmPct val="30000"/>
                                      </p:iterate>
                                      <p:childTnLst>
                                        <p:set>
                                          <p:cBhvr>
                                            <p:cTn id="71" dur="1" fill="hold">
                                              <p:stCondLst>
                                                <p:cond delay="0"/>
                                              </p:stCondLst>
                                            </p:cTn>
                                            <p:tgtEl>
                                              <p:spTgt spid="23"/>
                                            </p:tgtEl>
                                            <p:attrNameLst>
                                              <p:attrName>style.visibility</p:attrName>
                                            </p:attrNameLst>
                                          </p:cBhvr>
                                          <p:to>
                                            <p:strVal val="visible"/>
                                          </p:to>
                                        </p:set>
                                        <p:animEffect transition="in" filter="wipe(left)">
                                          <p:cBhvr>
                                            <p:cTn id="72" dur="50"/>
                                            <p:tgtEl>
                                              <p:spTgt spid="23"/>
                                            </p:tgtEl>
                                          </p:cBhvr>
                                        </p:animEffect>
                                      </p:childTnLst>
                                    </p:cTn>
                                  </p:par>
                                  <p:par>
                                    <p:cTn id="73" presetID="36" presetClass="emph" presetSubtype="0" fill="hold" grpId="1" nodeType="withEffect">
                                      <p:stCondLst>
                                        <p:cond delay="1000"/>
                                      </p:stCondLst>
                                      <p:iterate type="lt">
                                        <p:tmPct val="30000"/>
                                      </p:iterate>
                                      <p:childTnLst>
                                        <p:animScale>
                                          <p:cBhvr>
                                            <p:cTn id="74" dur="25" autoRev="1" fill="hold">
                                              <p:stCondLst>
                                                <p:cond delay="0"/>
                                              </p:stCondLst>
                                            </p:cTn>
                                            <p:tgtEl>
                                              <p:spTgt spid="23"/>
                                            </p:tgtEl>
                                          </p:cBhvr>
                                          <p:to x="80000" y="100000"/>
                                        </p:animScale>
                                        <p:anim by="(#ppt_w*0.10)" calcmode="lin" valueType="num">
                                          <p:cBhvr>
                                            <p:cTn id="75" dur="25" autoRev="1" fill="hold">
                                              <p:stCondLst>
                                                <p:cond delay="0"/>
                                              </p:stCondLst>
                                            </p:cTn>
                                            <p:tgtEl>
                                              <p:spTgt spid="23"/>
                                            </p:tgtEl>
                                            <p:attrNameLst>
                                              <p:attrName>ppt_x</p:attrName>
                                            </p:attrNameLst>
                                          </p:cBhvr>
                                        </p:anim>
                                        <p:anim by="(-#ppt_w*0.10)" calcmode="lin" valueType="num">
                                          <p:cBhvr>
                                            <p:cTn id="76" dur="25" autoRev="1" fill="hold">
                                              <p:stCondLst>
                                                <p:cond delay="0"/>
                                              </p:stCondLst>
                                            </p:cTn>
                                            <p:tgtEl>
                                              <p:spTgt spid="23"/>
                                            </p:tgtEl>
                                            <p:attrNameLst>
                                              <p:attrName>ppt_y</p:attrName>
                                            </p:attrNameLst>
                                          </p:cBhvr>
                                        </p:anim>
                                        <p:animRot by="-480000">
                                          <p:cBhvr>
                                            <p:cTn id="77" dur="25" autoRev="1" fill="hold">
                                              <p:stCondLst>
                                                <p:cond delay="0"/>
                                              </p:stCondLst>
                                            </p:cTn>
                                            <p:tgtEl>
                                              <p:spTgt spid="23"/>
                                            </p:tgtEl>
                                            <p:attrNameLst>
                                              <p:attrName>r</p:attrName>
                                            </p:attrNameLst>
                                          </p:cBhvr>
                                        </p:animRot>
                                      </p:childTnLst>
                                    </p:cTn>
                                  </p:par>
                                </p:childTnLst>
                              </p:cTn>
                            </p:par>
                            <p:par>
                              <p:cTn id="78" fill="hold">
                                <p:stCondLst>
                                  <p:cond delay="6230"/>
                                </p:stCondLst>
                                <p:childTnLst>
                                  <p:par>
                                    <p:cTn id="79" presetID="10" presetClass="entr" presetSubtype="0" fill="hold" grpId="0" nodeType="after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p:bldP spid="9" grpId="0" animBg="1"/>
          <p:bldP spid="10" grpId="0" animBg="1"/>
          <p:bldP spid="17" grpId="0" animBg="1"/>
          <p:bldP spid="18" grpId="0" animBg="1"/>
          <p:bldP spid="19" grpId="0"/>
          <p:bldP spid="20" grpId="0"/>
          <p:bldP spid="21" grpId="0"/>
          <p:bldP spid="21" grpId="1"/>
          <p:bldP spid="22" grpId="0"/>
          <p:bldP spid="22" grpId="1"/>
          <p:bldP spid="23" grpId="0"/>
          <p:bldP spid="23" grpId="1"/>
          <p:bldP spid="24"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rotWithShape="1">
          <a:blip r:embed="rId3" cstate="print">
            <a:extLst>
              <a:ext uri="{28A0092B-C50C-407E-A947-70E740481C1C}">
                <a14:useLocalDpi xmlns:a14="http://schemas.microsoft.com/office/drawing/2010/main" xmlns="" val="0"/>
              </a:ext>
            </a:extLst>
          </a:blip>
          <a:srcRect/>
          <a:stretch/>
        </p:blipFill>
        <p:spPr>
          <a:xfrm>
            <a:off x="0" y="0"/>
            <a:ext cx="9144000" cy="5143500"/>
          </a:xfrm>
          <a:prstGeom prst="rect">
            <a:avLst/>
          </a:prstGeom>
        </p:spPr>
      </p:pic>
      <p:sp>
        <p:nvSpPr>
          <p:cNvPr id="26" name="TextBox 7"/>
          <p:cNvSpPr>
            <a:spLocks noChangeArrowheads="1"/>
          </p:cNvSpPr>
          <p:nvPr/>
        </p:nvSpPr>
        <p:spPr bwMode="auto">
          <a:xfrm>
            <a:off x="3364583" y="3377153"/>
            <a:ext cx="5101841"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r>
              <a:rPr lang="zh-CN" altLang="en-US" sz="1600" dirty="0">
                <a:solidFill>
                  <a:schemeClr val="bg1"/>
                </a:solidFill>
                <a:latin typeface="Verdana" pitchFamily="34" charset="0"/>
                <a:ea typeface="微软雅黑" pitchFamily="34" charset="-122"/>
                <a:sym typeface="微软雅黑" pitchFamily="34" charset="-122"/>
              </a:rPr>
              <a:t>公安及案件侦查相关部门专用</a:t>
            </a:r>
            <a:r>
              <a:rPr lang="en-US" altLang="zh-CN" sz="1600" dirty="0">
                <a:solidFill>
                  <a:schemeClr val="bg1"/>
                </a:solidFill>
                <a:latin typeface="Verdana" pitchFamily="34" charset="0"/>
                <a:ea typeface="微软雅黑" pitchFamily="34" charset="-122"/>
                <a:sym typeface="微软雅黑" pitchFamily="34" charset="-122"/>
              </a:rPr>
              <a:t>PPT</a:t>
            </a:r>
            <a:r>
              <a:rPr lang="zh-CN" altLang="en-US" sz="1600" dirty="0">
                <a:solidFill>
                  <a:schemeClr val="bg1"/>
                </a:solidFill>
                <a:latin typeface="Verdana" pitchFamily="34" charset="0"/>
                <a:ea typeface="微软雅黑" pitchFamily="34" charset="-122"/>
                <a:sym typeface="微软雅黑" pitchFamily="34" charset="-122"/>
              </a:rPr>
              <a:t>动态模板 欢迎下载</a:t>
            </a:r>
          </a:p>
        </p:txBody>
      </p:sp>
      <p:sp>
        <p:nvSpPr>
          <p:cNvPr id="32" name="TextBox 46"/>
          <p:cNvSpPr txBox="1"/>
          <p:nvPr/>
        </p:nvSpPr>
        <p:spPr>
          <a:xfrm>
            <a:off x="4179039" y="2564134"/>
            <a:ext cx="3470822" cy="830997"/>
          </a:xfrm>
          <a:prstGeom prst="rect">
            <a:avLst/>
          </a:prstGeom>
          <a:noFill/>
        </p:spPr>
        <p:txBody>
          <a:bodyPr wrap="none" rtlCol="0">
            <a:spAutoFit/>
          </a:bodyPr>
          <a:lstStyle/>
          <a:p>
            <a:r>
              <a:rPr lang="en-US" altLang="zh-CN" sz="4800" dirty="0">
                <a:solidFill>
                  <a:schemeClr val="bg1"/>
                </a:solidFill>
                <a:latin typeface="Impact" pitchFamily="34" charset="0"/>
              </a:rPr>
              <a:t>POWERPOINT </a:t>
            </a:r>
            <a:endParaRPr lang="zh-CN" altLang="en-US" sz="4800" dirty="0">
              <a:solidFill>
                <a:schemeClr val="bg1"/>
              </a:solidFill>
              <a:latin typeface="Impact" pitchFamily="34" charset="0"/>
            </a:endParaRPr>
          </a:p>
        </p:txBody>
      </p:sp>
      <p:cxnSp>
        <p:nvCxnSpPr>
          <p:cNvPr id="45" name="直接连接符 44"/>
          <p:cNvCxnSpPr/>
          <p:nvPr/>
        </p:nvCxnSpPr>
        <p:spPr bwMode="auto">
          <a:xfrm>
            <a:off x="3589119" y="2979631"/>
            <a:ext cx="589921"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46" name="直接连接符 45"/>
          <p:cNvCxnSpPr/>
          <p:nvPr/>
        </p:nvCxnSpPr>
        <p:spPr bwMode="auto">
          <a:xfrm>
            <a:off x="7516495" y="2961654"/>
            <a:ext cx="589921"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pic>
        <p:nvPicPr>
          <p:cNvPr id="48" name="图片 47"/>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78267" y="1315464"/>
            <a:ext cx="2148257" cy="2070421"/>
          </a:xfrm>
          <a:prstGeom prst="rect">
            <a:avLst/>
          </a:prstGeom>
        </p:spPr>
      </p:pic>
      <p:grpSp>
        <p:nvGrpSpPr>
          <p:cNvPr id="51" name="组合 50"/>
          <p:cNvGrpSpPr/>
          <p:nvPr/>
        </p:nvGrpSpPr>
        <p:grpSpPr>
          <a:xfrm>
            <a:off x="3160407" y="1194393"/>
            <a:ext cx="1314800" cy="1090355"/>
            <a:chOff x="2017161" y="2791626"/>
            <a:chExt cx="1314800" cy="1090355"/>
          </a:xfrm>
        </p:grpSpPr>
        <p:sp>
          <p:nvSpPr>
            <p:cNvPr id="52" name="Freeform 5"/>
            <p:cNvSpPr>
              <a:spLocks/>
            </p:cNvSpPr>
            <p:nvPr/>
          </p:nvSpPr>
          <p:spPr bwMode="auto">
            <a:xfrm rot="10800000">
              <a:off x="2071282" y="2791626"/>
              <a:ext cx="1230259" cy="109035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53" name="Freeform 5"/>
            <p:cNvSpPr>
              <a:spLocks/>
            </p:cNvSpPr>
            <p:nvPr/>
          </p:nvSpPr>
          <p:spPr bwMode="auto">
            <a:xfrm rot="10800000">
              <a:off x="2207887" y="2912698"/>
              <a:ext cx="957049" cy="84821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54" name="文本框 88"/>
            <p:cNvSpPr txBox="1"/>
            <p:nvPr/>
          </p:nvSpPr>
          <p:spPr>
            <a:xfrm>
              <a:off x="2017161" y="2879300"/>
              <a:ext cx="1314800" cy="830997"/>
            </a:xfrm>
            <a:prstGeom prst="rect">
              <a:avLst/>
            </a:prstGeom>
            <a:noFill/>
          </p:spPr>
          <p:txBody>
            <a:bodyPr wrap="square" rtlCol="0">
              <a:spAutoFit/>
            </a:bodyPr>
            <a:lstStyle/>
            <a:p>
              <a:pPr algn="ctr"/>
              <a:r>
                <a:rPr lang="zh-CN" altLang="en-US" sz="4800" b="1" dirty="0" smtClean="0">
                  <a:solidFill>
                    <a:srgbClr val="1F418F"/>
                  </a:solidFill>
                  <a:latin typeface="微软雅黑" pitchFamily="34" charset="-122"/>
                  <a:ea typeface="微软雅黑" pitchFamily="34" charset="-122"/>
                </a:rPr>
                <a:t>谢</a:t>
              </a:r>
              <a:endParaRPr lang="zh-CN" altLang="en-US" sz="4800" b="1" dirty="0">
                <a:solidFill>
                  <a:srgbClr val="1F418F"/>
                </a:solidFill>
                <a:latin typeface="微软雅黑" pitchFamily="34" charset="-122"/>
                <a:ea typeface="微软雅黑" pitchFamily="34" charset="-122"/>
              </a:endParaRPr>
            </a:p>
          </p:txBody>
        </p:sp>
      </p:grpSp>
      <p:grpSp>
        <p:nvGrpSpPr>
          <p:cNvPr id="55" name="组合 54"/>
          <p:cNvGrpSpPr/>
          <p:nvPr/>
        </p:nvGrpSpPr>
        <p:grpSpPr>
          <a:xfrm>
            <a:off x="4425344" y="1194393"/>
            <a:ext cx="1314800" cy="1090355"/>
            <a:chOff x="3324943" y="2791626"/>
            <a:chExt cx="1314800" cy="1090355"/>
          </a:xfrm>
        </p:grpSpPr>
        <p:sp>
          <p:nvSpPr>
            <p:cNvPr id="56" name="Freeform 5"/>
            <p:cNvSpPr>
              <a:spLocks/>
            </p:cNvSpPr>
            <p:nvPr/>
          </p:nvSpPr>
          <p:spPr bwMode="auto">
            <a:xfrm rot="10800000">
              <a:off x="3379064" y="2791626"/>
              <a:ext cx="1230259" cy="109035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57" name="Freeform 5"/>
            <p:cNvSpPr>
              <a:spLocks/>
            </p:cNvSpPr>
            <p:nvPr/>
          </p:nvSpPr>
          <p:spPr bwMode="auto">
            <a:xfrm rot="10800000">
              <a:off x="3515669" y="2912698"/>
              <a:ext cx="957049" cy="84821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58" name="文本框 88"/>
            <p:cNvSpPr txBox="1"/>
            <p:nvPr/>
          </p:nvSpPr>
          <p:spPr>
            <a:xfrm>
              <a:off x="3324943" y="2921875"/>
              <a:ext cx="1314800" cy="830997"/>
            </a:xfrm>
            <a:prstGeom prst="rect">
              <a:avLst/>
            </a:prstGeom>
            <a:noFill/>
          </p:spPr>
          <p:txBody>
            <a:bodyPr wrap="square" rtlCol="0">
              <a:spAutoFit/>
            </a:bodyPr>
            <a:lstStyle/>
            <a:p>
              <a:pPr algn="ctr"/>
              <a:r>
                <a:rPr lang="zh-CN" altLang="en-US" sz="4800" b="1" dirty="0" smtClean="0">
                  <a:solidFill>
                    <a:srgbClr val="1F418F"/>
                  </a:solidFill>
                  <a:latin typeface="微软雅黑" pitchFamily="34" charset="-122"/>
                  <a:ea typeface="微软雅黑" pitchFamily="34" charset="-122"/>
                </a:rPr>
                <a:t>谢</a:t>
              </a:r>
              <a:endParaRPr lang="zh-CN" altLang="en-US" sz="4800" b="1" dirty="0">
                <a:solidFill>
                  <a:srgbClr val="1F418F"/>
                </a:solidFill>
                <a:latin typeface="微软雅黑" pitchFamily="34" charset="-122"/>
                <a:ea typeface="微软雅黑" pitchFamily="34" charset="-122"/>
              </a:endParaRPr>
            </a:p>
          </p:txBody>
        </p:sp>
      </p:grpSp>
      <p:grpSp>
        <p:nvGrpSpPr>
          <p:cNvPr id="59" name="组合 58"/>
          <p:cNvGrpSpPr/>
          <p:nvPr/>
        </p:nvGrpSpPr>
        <p:grpSpPr>
          <a:xfrm>
            <a:off x="5793396" y="1194393"/>
            <a:ext cx="1314800" cy="1090355"/>
            <a:chOff x="4650150" y="2791626"/>
            <a:chExt cx="1314800" cy="1090355"/>
          </a:xfrm>
        </p:grpSpPr>
        <p:sp>
          <p:nvSpPr>
            <p:cNvPr id="60" name="Freeform 5"/>
            <p:cNvSpPr>
              <a:spLocks/>
            </p:cNvSpPr>
            <p:nvPr/>
          </p:nvSpPr>
          <p:spPr bwMode="auto">
            <a:xfrm rot="10800000">
              <a:off x="4704270" y="2791626"/>
              <a:ext cx="1230259" cy="109035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61" name="Freeform 5"/>
            <p:cNvSpPr>
              <a:spLocks/>
            </p:cNvSpPr>
            <p:nvPr/>
          </p:nvSpPr>
          <p:spPr bwMode="auto">
            <a:xfrm rot="10800000">
              <a:off x="4840875" y="2912698"/>
              <a:ext cx="957049" cy="84821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62" name="文本框 88"/>
            <p:cNvSpPr txBox="1"/>
            <p:nvPr/>
          </p:nvSpPr>
          <p:spPr>
            <a:xfrm>
              <a:off x="4650150" y="2879300"/>
              <a:ext cx="1314800" cy="830997"/>
            </a:xfrm>
            <a:prstGeom prst="rect">
              <a:avLst/>
            </a:prstGeom>
            <a:noFill/>
          </p:spPr>
          <p:txBody>
            <a:bodyPr wrap="square" rtlCol="0">
              <a:spAutoFit/>
            </a:bodyPr>
            <a:lstStyle/>
            <a:p>
              <a:pPr algn="ctr"/>
              <a:r>
                <a:rPr lang="zh-CN" altLang="en-US" sz="4800" b="1" dirty="0" smtClean="0">
                  <a:solidFill>
                    <a:srgbClr val="1F418F"/>
                  </a:solidFill>
                  <a:latin typeface="微软雅黑" pitchFamily="34" charset="-122"/>
                  <a:ea typeface="微软雅黑" pitchFamily="34" charset="-122"/>
                </a:rPr>
                <a:t>观</a:t>
              </a:r>
              <a:endParaRPr lang="zh-CN" altLang="en-US" sz="4800" b="1" dirty="0">
                <a:solidFill>
                  <a:srgbClr val="1F418F"/>
                </a:solidFill>
                <a:latin typeface="微软雅黑" pitchFamily="34" charset="-122"/>
                <a:ea typeface="微软雅黑" pitchFamily="34" charset="-122"/>
              </a:endParaRPr>
            </a:p>
          </p:txBody>
        </p:sp>
      </p:grpSp>
      <p:grpSp>
        <p:nvGrpSpPr>
          <p:cNvPr id="63" name="组合 62"/>
          <p:cNvGrpSpPr/>
          <p:nvPr/>
        </p:nvGrpSpPr>
        <p:grpSpPr>
          <a:xfrm>
            <a:off x="7160580" y="1194393"/>
            <a:ext cx="1314800" cy="1090355"/>
            <a:chOff x="6017334" y="2791626"/>
            <a:chExt cx="1314800" cy="1090355"/>
          </a:xfrm>
        </p:grpSpPr>
        <p:sp>
          <p:nvSpPr>
            <p:cNvPr id="64" name="Freeform 5"/>
            <p:cNvSpPr>
              <a:spLocks/>
            </p:cNvSpPr>
            <p:nvPr/>
          </p:nvSpPr>
          <p:spPr bwMode="auto">
            <a:xfrm rot="10800000">
              <a:off x="6071455" y="2791626"/>
              <a:ext cx="1230259" cy="109035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65" name="Freeform 5"/>
            <p:cNvSpPr>
              <a:spLocks/>
            </p:cNvSpPr>
            <p:nvPr/>
          </p:nvSpPr>
          <p:spPr bwMode="auto">
            <a:xfrm rot="10800000">
              <a:off x="6208060" y="2912698"/>
              <a:ext cx="957049" cy="84821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66" name="文本框 88"/>
            <p:cNvSpPr txBox="1"/>
            <p:nvPr/>
          </p:nvSpPr>
          <p:spPr>
            <a:xfrm>
              <a:off x="6017334" y="2879300"/>
              <a:ext cx="1314800" cy="830997"/>
            </a:xfrm>
            <a:prstGeom prst="rect">
              <a:avLst/>
            </a:prstGeom>
            <a:noFill/>
          </p:spPr>
          <p:txBody>
            <a:bodyPr wrap="square" rtlCol="0">
              <a:spAutoFit/>
            </a:bodyPr>
            <a:lstStyle/>
            <a:p>
              <a:pPr algn="ctr"/>
              <a:r>
                <a:rPr lang="zh-CN" altLang="en-US" sz="4800" b="1" dirty="0" smtClean="0">
                  <a:solidFill>
                    <a:srgbClr val="1F418F"/>
                  </a:solidFill>
                  <a:latin typeface="微软雅黑" pitchFamily="34" charset="-122"/>
                  <a:ea typeface="微软雅黑" pitchFamily="34" charset="-122"/>
                </a:rPr>
                <a:t>看</a:t>
              </a:r>
              <a:endParaRPr lang="zh-CN" altLang="en-US" sz="4800" b="1" dirty="0">
                <a:solidFill>
                  <a:srgbClr val="1F418F"/>
                </a:solidFill>
                <a:latin typeface="微软雅黑" pitchFamily="34" charset="-122"/>
                <a:ea typeface="微软雅黑" pitchFamily="34" charset="-122"/>
              </a:endParaRPr>
            </a:p>
          </p:txBody>
        </p:sp>
      </p:grpSp>
    </p:spTree>
    <p:extLst>
      <p:ext uri="{BB962C8B-B14F-4D97-AF65-F5344CB8AC3E}">
        <p14:creationId xmlns:p14="http://schemas.microsoft.com/office/powerpoint/2010/main" xmlns="" val="233474570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1250" fill="hold"/>
                                        <p:tgtEl>
                                          <p:spTgt spid="48"/>
                                        </p:tgtEl>
                                        <p:attrNameLst>
                                          <p:attrName>ppt_w</p:attrName>
                                        </p:attrNameLst>
                                      </p:cBhvr>
                                      <p:tavLst>
                                        <p:tav tm="0">
                                          <p:val>
                                            <p:strVal val="(6*min(max(#ppt_w*#ppt_h,.3),1)-7.4)/-.7*#ppt_w"/>
                                          </p:val>
                                        </p:tav>
                                        <p:tav tm="100000">
                                          <p:val>
                                            <p:strVal val="#ppt_w"/>
                                          </p:val>
                                        </p:tav>
                                      </p:tavLst>
                                    </p:anim>
                                    <p:anim calcmode="lin" valueType="num">
                                      <p:cBhvr>
                                        <p:cTn id="8" dur="1250" fill="hold"/>
                                        <p:tgtEl>
                                          <p:spTgt spid="48"/>
                                        </p:tgtEl>
                                        <p:attrNameLst>
                                          <p:attrName>ppt_h</p:attrName>
                                        </p:attrNameLst>
                                      </p:cBhvr>
                                      <p:tavLst>
                                        <p:tav tm="0">
                                          <p:val>
                                            <p:strVal val="(6*min(max(#ppt_w*#ppt_h,.3),1)-7.4)/-.7*#ppt_h"/>
                                          </p:val>
                                        </p:tav>
                                        <p:tav tm="100000">
                                          <p:val>
                                            <p:strVal val="#ppt_h"/>
                                          </p:val>
                                        </p:tav>
                                      </p:tavLst>
                                    </p:anim>
                                    <p:anim calcmode="lin" valueType="num">
                                      <p:cBhvr>
                                        <p:cTn id="9" dur="1250" fill="hold"/>
                                        <p:tgtEl>
                                          <p:spTgt spid="48"/>
                                        </p:tgtEl>
                                        <p:attrNameLst>
                                          <p:attrName>ppt_x</p:attrName>
                                        </p:attrNameLst>
                                      </p:cBhvr>
                                      <p:tavLst>
                                        <p:tav tm="0">
                                          <p:val>
                                            <p:fltVal val="0.5"/>
                                          </p:val>
                                        </p:tav>
                                        <p:tav tm="100000">
                                          <p:val>
                                            <p:strVal val="#ppt_x"/>
                                          </p:val>
                                        </p:tav>
                                      </p:tavLst>
                                    </p:anim>
                                    <p:anim calcmode="lin" valueType="num">
                                      <p:cBhvr>
                                        <p:cTn id="10" dur="1250" fill="hold"/>
                                        <p:tgtEl>
                                          <p:spTgt spid="48"/>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50"/>
                            </p:stCondLst>
                            <p:childTnLst>
                              <p:par>
                                <p:cTn id="12" presetID="17" presetClass="entr" presetSubtype="10" fill="hold" nodeType="afterEffect">
                                  <p:stCondLst>
                                    <p:cond delay="0"/>
                                  </p:stCondLst>
                                  <p:childTnLst>
                                    <p:set>
                                      <p:cBhvr>
                                        <p:cTn id="13" dur="1" fill="hold">
                                          <p:stCondLst>
                                            <p:cond delay="0"/>
                                          </p:stCondLst>
                                        </p:cTn>
                                        <p:tgtEl>
                                          <p:spTgt spid="51"/>
                                        </p:tgtEl>
                                        <p:attrNameLst>
                                          <p:attrName>style.visibility</p:attrName>
                                        </p:attrNameLst>
                                      </p:cBhvr>
                                      <p:to>
                                        <p:strVal val="visible"/>
                                      </p:to>
                                    </p:set>
                                    <p:anim calcmode="lin" valueType="num">
                                      <p:cBhvr>
                                        <p:cTn id="14" dur="1000" fill="hold"/>
                                        <p:tgtEl>
                                          <p:spTgt spid="51"/>
                                        </p:tgtEl>
                                        <p:attrNameLst>
                                          <p:attrName>ppt_w</p:attrName>
                                        </p:attrNameLst>
                                      </p:cBhvr>
                                      <p:tavLst>
                                        <p:tav tm="0">
                                          <p:val>
                                            <p:fltVal val="0"/>
                                          </p:val>
                                        </p:tav>
                                        <p:tav tm="100000">
                                          <p:val>
                                            <p:strVal val="#ppt_w"/>
                                          </p:val>
                                        </p:tav>
                                      </p:tavLst>
                                    </p:anim>
                                    <p:anim calcmode="lin" valueType="num">
                                      <p:cBhvr>
                                        <p:cTn id="15" dur="1000" fill="hold"/>
                                        <p:tgtEl>
                                          <p:spTgt spid="51"/>
                                        </p:tgtEl>
                                        <p:attrNameLst>
                                          <p:attrName>ppt_h</p:attrName>
                                        </p:attrNameLst>
                                      </p:cBhvr>
                                      <p:tavLst>
                                        <p:tav tm="0">
                                          <p:val>
                                            <p:strVal val="#ppt_h"/>
                                          </p:val>
                                        </p:tav>
                                        <p:tav tm="100000">
                                          <p:val>
                                            <p:strVal val="#ppt_h"/>
                                          </p:val>
                                        </p:tav>
                                      </p:tavLst>
                                    </p:anim>
                                  </p:childTnLst>
                                </p:cTn>
                              </p:par>
                              <p:par>
                                <p:cTn id="16" presetID="17" presetClass="entr" presetSubtype="10" fill="hold" nodeType="withEffect">
                                  <p:stCondLst>
                                    <p:cond delay="0"/>
                                  </p:stCondLst>
                                  <p:childTnLst>
                                    <p:set>
                                      <p:cBhvr>
                                        <p:cTn id="17" dur="1" fill="hold">
                                          <p:stCondLst>
                                            <p:cond delay="0"/>
                                          </p:stCondLst>
                                        </p:cTn>
                                        <p:tgtEl>
                                          <p:spTgt spid="55"/>
                                        </p:tgtEl>
                                        <p:attrNameLst>
                                          <p:attrName>style.visibility</p:attrName>
                                        </p:attrNameLst>
                                      </p:cBhvr>
                                      <p:to>
                                        <p:strVal val="visible"/>
                                      </p:to>
                                    </p:set>
                                    <p:anim calcmode="lin" valueType="num">
                                      <p:cBhvr>
                                        <p:cTn id="18" dur="1000" fill="hold"/>
                                        <p:tgtEl>
                                          <p:spTgt spid="55"/>
                                        </p:tgtEl>
                                        <p:attrNameLst>
                                          <p:attrName>ppt_w</p:attrName>
                                        </p:attrNameLst>
                                      </p:cBhvr>
                                      <p:tavLst>
                                        <p:tav tm="0">
                                          <p:val>
                                            <p:fltVal val="0"/>
                                          </p:val>
                                        </p:tav>
                                        <p:tav tm="100000">
                                          <p:val>
                                            <p:strVal val="#ppt_w"/>
                                          </p:val>
                                        </p:tav>
                                      </p:tavLst>
                                    </p:anim>
                                    <p:anim calcmode="lin" valueType="num">
                                      <p:cBhvr>
                                        <p:cTn id="19" dur="1000" fill="hold"/>
                                        <p:tgtEl>
                                          <p:spTgt spid="55"/>
                                        </p:tgtEl>
                                        <p:attrNameLst>
                                          <p:attrName>ppt_h</p:attrName>
                                        </p:attrNameLst>
                                      </p:cBhvr>
                                      <p:tavLst>
                                        <p:tav tm="0">
                                          <p:val>
                                            <p:strVal val="#ppt_h"/>
                                          </p:val>
                                        </p:tav>
                                        <p:tav tm="100000">
                                          <p:val>
                                            <p:strVal val="#ppt_h"/>
                                          </p:val>
                                        </p:tav>
                                      </p:tavLst>
                                    </p:anim>
                                  </p:childTnLst>
                                </p:cTn>
                              </p:par>
                              <p:par>
                                <p:cTn id="20" presetID="17" presetClass="entr" presetSubtype="10" fill="hold" nodeType="withEffect">
                                  <p:stCondLst>
                                    <p:cond delay="0"/>
                                  </p:stCondLst>
                                  <p:childTnLst>
                                    <p:set>
                                      <p:cBhvr>
                                        <p:cTn id="21" dur="1" fill="hold">
                                          <p:stCondLst>
                                            <p:cond delay="0"/>
                                          </p:stCondLst>
                                        </p:cTn>
                                        <p:tgtEl>
                                          <p:spTgt spid="59"/>
                                        </p:tgtEl>
                                        <p:attrNameLst>
                                          <p:attrName>style.visibility</p:attrName>
                                        </p:attrNameLst>
                                      </p:cBhvr>
                                      <p:to>
                                        <p:strVal val="visible"/>
                                      </p:to>
                                    </p:set>
                                    <p:anim calcmode="lin" valueType="num">
                                      <p:cBhvr>
                                        <p:cTn id="22" dur="1000" fill="hold"/>
                                        <p:tgtEl>
                                          <p:spTgt spid="59"/>
                                        </p:tgtEl>
                                        <p:attrNameLst>
                                          <p:attrName>ppt_w</p:attrName>
                                        </p:attrNameLst>
                                      </p:cBhvr>
                                      <p:tavLst>
                                        <p:tav tm="0">
                                          <p:val>
                                            <p:fltVal val="0"/>
                                          </p:val>
                                        </p:tav>
                                        <p:tav tm="100000">
                                          <p:val>
                                            <p:strVal val="#ppt_w"/>
                                          </p:val>
                                        </p:tav>
                                      </p:tavLst>
                                    </p:anim>
                                    <p:anim calcmode="lin" valueType="num">
                                      <p:cBhvr>
                                        <p:cTn id="23" dur="1000" fill="hold"/>
                                        <p:tgtEl>
                                          <p:spTgt spid="59"/>
                                        </p:tgtEl>
                                        <p:attrNameLst>
                                          <p:attrName>ppt_h</p:attrName>
                                        </p:attrNameLst>
                                      </p:cBhvr>
                                      <p:tavLst>
                                        <p:tav tm="0">
                                          <p:val>
                                            <p:strVal val="#ppt_h"/>
                                          </p:val>
                                        </p:tav>
                                        <p:tav tm="100000">
                                          <p:val>
                                            <p:strVal val="#ppt_h"/>
                                          </p:val>
                                        </p:tav>
                                      </p:tavLst>
                                    </p:anim>
                                  </p:childTnLst>
                                </p:cTn>
                              </p:par>
                              <p:par>
                                <p:cTn id="24" presetID="17" presetClass="entr" presetSubtype="10" fill="hold" nodeType="withEffect">
                                  <p:stCondLst>
                                    <p:cond delay="0"/>
                                  </p:stCondLst>
                                  <p:childTnLst>
                                    <p:set>
                                      <p:cBhvr>
                                        <p:cTn id="25" dur="1" fill="hold">
                                          <p:stCondLst>
                                            <p:cond delay="0"/>
                                          </p:stCondLst>
                                        </p:cTn>
                                        <p:tgtEl>
                                          <p:spTgt spid="63"/>
                                        </p:tgtEl>
                                        <p:attrNameLst>
                                          <p:attrName>style.visibility</p:attrName>
                                        </p:attrNameLst>
                                      </p:cBhvr>
                                      <p:to>
                                        <p:strVal val="visible"/>
                                      </p:to>
                                    </p:set>
                                    <p:anim calcmode="lin" valueType="num">
                                      <p:cBhvr>
                                        <p:cTn id="26" dur="1000" fill="hold"/>
                                        <p:tgtEl>
                                          <p:spTgt spid="63"/>
                                        </p:tgtEl>
                                        <p:attrNameLst>
                                          <p:attrName>ppt_w</p:attrName>
                                        </p:attrNameLst>
                                      </p:cBhvr>
                                      <p:tavLst>
                                        <p:tav tm="0">
                                          <p:val>
                                            <p:fltVal val="0"/>
                                          </p:val>
                                        </p:tav>
                                        <p:tav tm="100000">
                                          <p:val>
                                            <p:strVal val="#ppt_w"/>
                                          </p:val>
                                        </p:tav>
                                      </p:tavLst>
                                    </p:anim>
                                    <p:anim calcmode="lin" valueType="num">
                                      <p:cBhvr>
                                        <p:cTn id="27" dur="1000" fill="hold"/>
                                        <p:tgtEl>
                                          <p:spTgt spid="63"/>
                                        </p:tgtEl>
                                        <p:attrNameLst>
                                          <p:attrName>ppt_h</p:attrName>
                                        </p:attrNameLst>
                                      </p:cBhvr>
                                      <p:tavLst>
                                        <p:tav tm="0">
                                          <p:val>
                                            <p:strVal val="#ppt_h"/>
                                          </p:val>
                                        </p:tav>
                                        <p:tav tm="100000">
                                          <p:val>
                                            <p:strVal val="#ppt_h"/>
                                          </p:val>
                                        </p:tav>
                                      </p:tavLst>
                                    </p:anim>
                                  </p:childTnLst>
                                </p:cTn>
                              </p:par>
                            </p:childTnLst>
                          </p:cTn>
                        </p:par>
                        <p:par>
                          <p:cTn id="28" fill="hold">
                            <p:stCondLst>
                              <p:cond delay="2250"/>
                            </p:stCondLst>
                            <p:childTnLst>
                              <p:par>
                                <p:cTn id="29" presetID="12" presetClass="entr" presetSubtype="4" fill="hold" grpId="0" nodeType="afterEffect">
                                  <p:stCondLst>
                                    <p:cond delay="0"/>
                                  </p:stCondLst>
                                  <p:iterate type="lt">
                                    <p:tmPct val="10000"/>
                                  </p:iterate>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p:tgtEl>
                                          <p:spTgt spid="32"/>
                                        </p:tgtEl>
                                        <p:attrNameLst>
                                          <p:attrName>ppt_y</p:attrName>
                                        </p:attrNameLst>
                                      </p:cBhvr>
                                      <p:tavLst>
                                        <p:tav tm="0">
                                          <p:val>
                                            <p:strVal val="#ppt_y+#ppt_h*1.125000"/>
                                          </p:val>
                                        </p:tav>
                                        <p:tav tm="100000">
                                          <p:val>
                                            <p:strVal val="#ppt_y"/>
                                          </p:val>
                                        </p:tav>
                                      </p:tavLst>
                                    </p:anim>
                                    <p:animEffect transition="in" filter="wipe(up)">
                                      <p:cBhvr>
                                        <p:cTn id="32" dur="500"/>
                                        <p:tgtEl>
                                          <p:spTgt spid="32"/>
                                        </p:tgtEl>
                                      </p:cBhvr>
                                    </p:animEffect>
                                  </p:childTnLst>
                                </p:cTn>
                              </p:par>
                            </p:childTnLst>
                          </p:cTn>
                        </p:par>
                        <p:par>
                          <p:cTn id="33" fill="hold">
                            <p:stCondLst>
                              <p:cond delay="3200"/>
                            </p:stCondLst>
                            <p:childTnLst>
                              <p:par>
                                <p:cTn id="34" presetID="22" presetClass="entr" presetSubtype="2" fill="hold" nodeType="after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wipe(right)">
                                      <p:cBhvr>
                                        <p:cTn id="36" dur="500"/>
                                        <p:tgtEl>
                                          <p:spTgt spid="45"/>
                                        </p:tgtEl>
                                      </p:cBhvr>
                                    </p:animEffect>
                                  </p:childTnLst>
                                </p:cTn>
                              </p:par>
                              <p:par>
                                <p:cTn id="37" presetID="22" presetClass="entr" presetSubtype="8" fill="hold" nodeType="with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wipe(left)">
                                      <p:cBhvr>
                                        <p:cTn id="39" dur="500"/>
                                        <p:tgtEl>
                                          <p:spTgt spid="46"/>
                                        </p:tgtEl>
                                      </p:cBhvr>
                                    </p:animEffect>
                                  </p:childTnLst>
                                </p:cTn>
                              </p:par>
                            </p:childTnLst>
                          </p:cTn>
                        </p:par>
                        <p:par>
                          <p:cTn id="40" fill="hold">
                            <p:stCondLst>
                              <p:cond delay="3700"/>
                            </p:stCondLst>
                            <p:childTnLst>
                              <p:par>
                                <p:cTn id="41" presetID="42" presetClass="entr" presetSubtype="0"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1000"/>
                                        <p:tgtEl>
                                          <p:spTgt spid="26"/>
                                        </p:tgtEl>
                                      </p:cBhvr>
                                    </p:animEffect>
                                    <p:anim calcmode="lin" valueType="num">
                                      <p:cBhvr>
                                        <p:cTn id="44" dur="1000" fill="hold"/>
                                        <p:tgtEl>
                                          <p:spTgt spid="26"/>
                                        </p:tgtEl>
                                        <p:attrNameLst>
                                          <p:attrName>ppt_x</p:attrName>
                                        </p:attrNameLst>
                                      </p:cBhvr>
                                      <p:tavLst>
                                        <p:tav tm="0">
                                          <p:val>
                                            <p:strVal val="#ppt_x"/>
                                          </p:val>
                                        </p:tav>
                                        <p:tav tm="100000">
                                          <p:val>
                                            <p:strVal val="#ppt_x"/>
                                          </p:val>
                                        </p:tav>
                                      </p:tavLst>
                                    </p:anim>
                                    <p:anim calcmode="lin" valueType="num">
                                      <p:cBhvr>
                                        <p:cTn id="45"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2" cstate="print">
            <a:extLst>
              <a:ext uri="{28A0092B-C50C-407E-A947-70E740481C1C}">
                <a14:useLocalDpi xmlns:a14="http://schemas.microsoft.com/office/drawing/2010/main" xmlns="" val="0"/>
              </a:ext>
            </a:extLst>
          </a:blip>
          <a:srcRect/>
          <a:stretch/>
        </p:blipFill>
        <p:spPr>
          <a:xfrm>
            <a:off x="0" y="0"/>
            <a:ext cx="9144000" cy="5143500"/>
          </a:xfrm>
          <a:prstGeom prst="rect">
            <a:avLst/>
          </a:prstGeom>
        </p:spPr>
      </p:pic>
      <p:sp>
        <p:nvSpPr>
          <p:cNvPr id="34" name="矩形 33"/>
          <p:cNvSpPr/>
          <p:nvPr/>
        </p:nvSpPr>
        <p:spPr>
          <a:xfrm>
            <a:off x="0" y="987574"/>
            <a:ext cx="9144000" cy="3528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35" name="图片 3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07437" y="359971"/>
            <a:ext cx="1426284" cy="1374607"/>
          </a:xfrm>
          <a:prstGeom prst="rect">
            <a:avLst/>
          </a:prstGeom>
        </p:spPr>
      </p:pic>
      <p:grpSp>
        <p:nvGrpSpPr>
          <p:cNvPr id="36" name="组合 35"/>
          <p:cNvGrpSpPr/>
          <p:nvPr/>
        </p:nvGrpSpPr>
        <p:grpSpPr>
          <a:xfrm>
            <a:off x="2133721" y="1843922"/>
            <a:ext cx="1036261" cy="1036518"/>
            <a:chOff x="1041891" y="2887277"/>
            <a:chExt cx="1036261" cy="1036518"/>
          </a:xfrm>
        </p:grpSpPr>
        <p:sp>
          <p:nvSpPr>
            <p:cNvPr id="37" name="Oval 53"/>
            <p:cNvSpPr>
              <a:spLocks noChangeArrowheads="1"/>
            </p:cNvSpPr>
            <p:nvPr/>
          </p:nvSpPr>
          <p:spPr bwMode="auto">
            <a:xfrm>
              <a:off x="1041891" y="2887277"/>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8" name="Text Box 58"/>
            <p:cNvSpPr txBox="1">
              <a:spLocks noChangeArrowheads="1"/>
            </p:cNvSpPr>
            <p:nvPr/>
          </p:nvSpPr>
          <p:spPr bwMode="auto">
            <a:xfrm>
              <a:off x="1177282" y="3105837"/>
              <a:ext cx="782803" cy="63134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01</a:t>
              </a:r>
            </a:p>
          </p:txBody>
        </p:sp>
      </p:grpSp>
      <p:sp>
        <p:nvSpPr>
          <p:cNvPr id="39" name="文本框 38"/>
          <p:cNvSpPr txBox="1"/>
          <p:nvPr/>
        </p:nvSpPr>
        <p:spPr>
          <a:xfrm>
            <a:off x="1987167" y="2925289"/>
            <a:ext cx="1415772" cy="461665"/>
          </a:xfrm>
          <a:prstGeom prst="rect">
            <a:avLst/>
          </a:prstGeom>
          <a:noFill/>
        </p:spPr>
        <p:txBody>
          <a:bodyPr wrap="none" rtlCol="0">
            <a:spAutoFit/>
          </a:bodyPr>
          <a:lstStyle/>
          <a:p>
            <a:r>
              <a:rPr lang="zh-CN" altLang="en-US" sz="2400" b="1" dirty="0">
                <a:solidFill>
                  <a:srgbClr val="0070C0"/>
                </a:solidFill>
                <a:latin typeface="微软雅黑" panose="020B0503020204020204" pitchFamily="34" charset="-122"/>
                <a:ea typeface="微软雅黑" panose="020B0503020204020204" pitchFamily="34" charset="-122"/>
              </a:rPr>
              <a:t>第一部分</a:t>
            </a:r>
          </a:p>
        </p:txBody>
      </p:sp>
      <p:sp>
        <p:nvSpPr>
          <p:cNvPr id="40" name="文本框 39"/>
          <p:cNvSpPr txBox="1"/>
          <p:nvPr/>
        </p:nvSpPr>
        <p:spPr>
          <a:xfrm>
            <a:off x="3866974" y="1923678"/>
            <a:ext cx="3877985" cy="646331"/>
          </a:xfrm>
          <a:prstGeom prst="rect">
            <a:avLst/>
          </a:prstGeom>
          <a:noFill/>
        </p:spPr>
        <p:txBody>
          <a:bodyPr wrap="none" rtlCol="0">
            <a:spAutoFit/>
          </a:bodyPr>
          <a:lstStyle/>
          <a:p>
            <a:r>
              <a:rPr lang="zh-CN" altLang="en-US" sz="3600" b="1" dirty="0" smtClean="0">
                <a:solidFill>
                  <a:srgbClr val="0070C0"/>
                </a:solidFill>
                <a:latin typeface="微软雅黑" panose="020B0503020204020204" pitchFamily="34" charset="-122"/>
                <a:ea typeface="微软雅黑" panose="020B0503020204020204" pitchFamily="34" charset="-122"/>
              </a:rPr>
              <a:t>单击添加文字标题</a:t>
            </a:r>
            <a:endParaRPr lang="zh-CN" altLang="en-US" sz="3600" b="1" dirty="0">
              <a:solidFill>
                <a:srgbClr val="0070C0"/>
              </a:solidFill>
              <a:latin typeface="微软雅黑" panose="020B0503020204020204" pitchFamily="34" charset="-122"/>
              <a:ea typeface="微软雅黑" panose="020B0503020204020204" pitchFamily="34" charset="-122"/>
            </a:endParaRPr>
          </a:p>
        </p:txBody>
      </p:sp>
      <p:cxnSp>
        <p:nvCxnSpPr>
          <p:cNvPr id="42" name="直接连接符 41"/>
          <p:cNvCxnSpPr/>
          <p:nvPr/>
        </p:nvCxnSpPr>
        <p:spPr>
          <a:xfrm>
            <a:off x="3635896" y="1843922"/>
            <a:ext cx="0" cy="1485910"/>
          </a:xfrm>
          <a:prstGeom prst="line">
            <a:avLst/>
          </a:prstGeom>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3866974" y="25700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smtClean="0">
                <a:solidFill>
                  <a:srgbClr val="0070C0"/>
                </a:solidFill>
                <a:latin typeface="微软雅黑" panose="020B0503020204020204" pitchFamily="34" charset="-122"/>
                <a:ea typeface="微软雅黑" panose="020B0503020204020204" pitchFamily="34" charset="-122"/>
              </a:rPr>
              <a:t>单击添加文字</a:t>
            </a:r>
            <a:endParaRPr lang="zh-CN" altLang="en-US" sz="1600" dirty="0">
              <a:solidFill>
                <a:srgbClr val="0070C0"/>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5874367" y="25700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smtClean="0">
                <a:solidFill>
                  <a:srgbClr val="0070C0"/>
                </a:solidFill>
                <a:latin typeface="微软雅黑" panose="020B0503020204020204" pitchFamily="34" charset="-122"/>
                <a:ea typeface="微软雅黑" panose="020B0503020204020204" pitchFamily="34" charset="-122"/>
              </a:rPr>
              <a:t>单击添加文字</a:t>
            </a:r>
            <a:endParaRPr lang="zh-CN" altLang="en-US" sz="1600" dirty="0">
              <a:solidFill>
                <a:srgbClr val="0070C0"/>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3866974" y="29641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smtClean="0">
                <a:solidFill>
                  <a:srgbClr val="0070C0"/>
                </a:solidFill>
                <a:latin typeface="微软雅黑" panose="020B0503020204020204" pitchFamily="34" charset="-122"/>
                <a:ea typeface="微软雅黑" panose="020B0503020204020204" pitchFamily="34" charset="-122"/>
              </a:rPr>
              <a:t>单击添加文字</a:t>
            </a:r>
            <a:endParaRPr lang="zh-CN" altLang="en-US" sz="1600" dirty="0">
              <a:solidFill>
                <a:srgbClr val="0070C0"/>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5874367" y="29641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smtClean="0">
                <a:solidFill>
                  <a:srgbClr val="0070C0"/>
                </a:solidFill>
                <a:latin typeface="微软雅黑" panose="020B0503020204020204" pitchFamily="34" charset="-122"/>
                <a:ea typeface="微软雅黑" panose="020B0503020204020204" pitchFamily="34" charset="-122"/>
              </a:rPr>
              <a:t>单击添加文字</a:t>
            </a:r>
            <a:endParaRPr lang="zh-CN" altLang="en-US" sz="1600" dirty="0">
              <a:solidFill>
                <a:srgbClr val="0070C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95711162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animEffect transition="in" filter="fade">
                                      <p:cBhvr>
                                        <p:cTn id="16" dur="500"/>
                                        <p:tgtEl>
                                          <p:spTgt spid="36"/>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anim calcmode="lin" valueType="num">
                                      <p:cBhvr>
                                        <p:cTn id="20" dur="500" fill="hold"/>
                                        <p:tgtEl>
                                          <p:spTgt spid="39"/>
                                        </p:tgtEl>
                                        <p:attrNameLst>
                                          <p:attrName>ppt_x</p:attrName>
                                        </p:attrNameLst>
                                      </p:cBhvr>
                                      <p:tavLst>
                                        <p:tav tm="0">
                                          <p:val>
                                            <p:strVal val="#ppt_x"/>
                                          </p:val>
                                        </p:tav>
                                        <p:tav tm="100000">
                                          <p:val>
                                            <p:strVal val="#ppt_x"/>
                                          </p:val>
                                        </p:tav>
                                      </p:tavLst>
                                    </p:anim>
                                    <p:anim calcmode="lin" valueType="num">
                                      <p:cBhvr>
                                        <p:cTn id="21" dur="500" fill="hold"/>
                                        <p:tgtEl>
                                          <p:spTgt spid="39"/>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16" presetClass="entr" presetSubtype="26"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barn(inHorizontal)">
                                      <p:cBhvr>
                                        <p:cTn id="25" dur="500"/>
                                        <p:tgtEl>
                                          <p:spTgt spid="42"/>
                                        </p:tgtEl>
                                      </p:cBhvr>
                                    </p:animEffect>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childTnLst>
                          </p:cTn>
                        </p:par>
                        <p:par>
                          <p:cTn id="30" fill="hold">
                            <p:stCondLst>
                              <p:cond delay="2000"/>
                            </p:stCondLst>
                            <p:childTnLst>
                              <p:par>
                                <p:cTn id="31" presetID="2" presetClass="entr" presetSubtype="4"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additive="base">
                                        <p:cTn id="33" dur="500" fill="hold"/>
                                        <p:tgtEl>
                                          <p:spTgt spid="44"/>
                                        </p:tgtEl>
                                        <p:attrNameLst>
                                          <p:attrName>ppt_x</p:attrName>
                                        </p:attrNameLst>
                                      </p:cBhvr>
                                      <p:tavLst>
                                        <p:tav tm="0">
                                          <p:val>
                                            <p:strVal val="#ppt_x"/>
                                          </p:val>
                                        </p:tav>
                                        <p:tav tm="100000">
                                          <p:val>
                                            <p:strVal val="#ppt_x"/>
                                          </p:val>
                                        </p:tav>
                                      </p:tavLst>
                                    </p:anim>
                                    <p:anim calcmode="lin" valueType="num">
                                      <p:cBhvr additive="base">
                                        <p:cTn id="34" dur="500" fill="hold"/>
                                        <p:tgtEl>
                                          <p:spTgt spid="44"/>
                                        </p:tgtEl>
                                        <p:attrNameLst>
                                          <p:attrName>ppt_y</p:attrName>
                                        </p:attrNameLst>
                                      </p:cBhvr>
                                      <p:tavLst>
                                        <p:tav tm="0">
                                          <p:val>
                                            <p:strVal val="1+#ppt_h/2"/>
                                          </p:val>
                                        </p:tav>
                                        <p:tav tm="100000">
                                          <p:val>
                                            <p:strVal val="#ppt_y"/>
                                          </p:val>
                                        </p:tav>
                                      </p:tavLst>
                                    </p:anim>
                                  </p:childTnLst>
                                </p:cTn>
                              </p:par>
                            </p:childTnLst>
                          </p:cTn>
                        </p:par>
                        <p:par>
                          <p:cTn id="35" fill="hold">
                            <p:stCondLst>
                              <p:cond delay="2500"/>
                            </p:stCondLst>
                            <p:childTnLst>
                              <p:par>
                                <p:cTn id="36" presetID="2" presetClass="entr" presetSubtype="4" fill="hold" grpId="0" nodeType="afterEffect">
                                  <p:stCondLst>
                                    <p:cond delay="0"/>
                                  </p:stCondLst>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500" fill="hold"/>
                                        <p:tgtEl>
                                          <p:spTgt spid="45"/>
                                        </p:tgtEl>
                                        <p:attrNameLst>
                                          <p:attrName>ppt_x</p:attrName>
                                        </p:attrNameLst>
                                      </p:cBhvr>
                                      <p:tavLst>
                                        <p:tav tm="0">
                                          <p:val>
                                            <p:strVal val="#ppt_x"/>
                                          </p:val>
                                        </p:tav>
                                        <p:tav tm="100000">
                                          <p:val>
                                            <p:strVal val="#ppt_x"/>
                                          </p:val>
                                        </p:tav>
                                      </p:tavLst>
                                    </p:anim>
                                    <p:anim calcmode="lin" valueType="num">
                                      <p:cBhvr additive="base">
                                        <p:cTn id="39" dur="500" fill="hold"/>
                                        <p:tgtEl>
                                          <p:spTgt spid="45"/>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2" presetClass="entr" presetSubtype="4"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500" fill="hold"/>
                                        <p:tgtEl>
                                          <p:spTgt spid="46"/>
                                        </p:tgtEl>
                                        <p:attrNameLst>
                                          <p:attrName>ppt_x</p:attrName>
                                        </p:attrNameLst>
                                      </p:cBhvr>
                                      <p:tavLst>
                                        <p:tav tm="0">
                                          <p:val>
                                            <p:strVal val="#ppt_x"/>
                                          </p:val>
                                        </p:tav>
                                        <p:tav tm="100000">
                                          <p:val>
                                            <p:strVal val="#ppt_x"/>
                                          </p:val>
                                        </p:tav>
                                      </p:tavLst>
                                    </p:anim>
                                    <p:anim calcmode="lin" valueType="num">
                                      <p:cBhvr additive="base">
                                        <p:cTn id="44" dur="500" fill="hold"/>
                                        <p:tgtEl>
                                          <p:spTgt spid="46"/>
                                        </p:tgtEl>
                                        <p:attrNameLst>
                                          <p:attrName>ppt_y</p:attrName>
                                        </p:attrNameLst>
                                      </p:cBhvr>
                                      <p:tavLst>
                                        <p:tav tm="0">
                                          <p:val>
                                            <p:strVal val="1+#ppt_h/2"/>
                                          </p:val>
                                        </p:tav>
                                        <p:tav tm="100000">
                                          <p:val>
                                            <p:strVal val="#ppt_y"/>
                                          </p:val>
                                        </p:tav>
                                      </p:tavLst>
                                    </p:anim>
                                  </p:childTnLst>
                                </p:cTn>
                              </p:par>
                            </p:childTnLst>
                          </p:cTn>
                        </p:par>
                        <p:par>
                          <p:cTn id="45" fill="hold">
                            <p:stCondLst>
                              <p:cond delay="3500"/>
                            </p:stCondLst>
                            <p:childTnLst>
                              <p:par>
                                <p:cTn id="46" presetID="2" presetClass="entr" presetSubtype="4" fill="hold" grpId="0" nodeType="after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ppt_x"/>
                                          </p:val>
                                        </p:tav>
                                        <p:tav tm="100000">
                                          <p:val>
                                            <p:strVal val="#ppt_x"/>
                                          </p:val>
                                        </p:tav>
                                      </p:tavLst>
                                    </p:anim>
                                    <p:anim calcmode="lin" valueType="num">
                                      <p:cBhvr additive="base">
                                        <p:cTn id="49"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4" grpId="0"/>
      <p:bldP spid="45" grpId="0"/>
      <p:bldP spid="46" grpId="0"/>
      <p:bldP spid="4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矩形 94"/>
          <p:cNvSpPr/>
          <p:nvPr/>
        </p:nvSpPr>
        <p:spPr>
          <a:xfrm>
            <a:off x="1" y="2861421"/>
            <a:ext cx="9145588" cy="6539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nvGrpSpPr>
          <p:cNvPr id="96" name="组合 95"/>
          <p:cNvGrpSpPr/>
          <p:nvPr/>
        </p:nvGrpSpPr>
        <p:grpSpPr>
          <a:xfrm>
            <a:off x="980451" y="2438266"/>
            <a:ext cx="869960" cy="869821"/>
            <a:chOff x="1466675" y="3784103"/>
            <a:chExt cx="1301392" cy="1301862"/>
          </a:xfrm>
        </p:grpSpPr>
        <p:grpSp>
          <p:nvGrpSpPr>
            <p:cNvPr id="97" name="组合 96"/>
            <p:cNvGrpSpPr/>
            <p:nvPr/>
          </p:nvGrpSpPr>
          <p:grpSpPr>
            <a:xfrm>
              <a:off x="1466675" y="3784103"/>
              <a:ext cx="1301392" cy="1301862"/>
              <a:chOff x="4345444" y="2542859"/>
              <a:chExt cx="1810550" cy="1811205"/>
            </a:xfrm>
          </p:grpSpPr>
          <p:grpSp>
            <p:nvGrpSpPr>
              <p:cNvPr id="99" name="组合 9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1" name="同心圆 10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02" name="椭圆 10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00" name="椭圆 99"/>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98" name="TextBox 97"/>
            <p:cNvSpPr txBox="1"/>
            <p:nvPr/>
          </p:nvSpPr>
          <p:spPr>
            <a:xfrm>
              <a:off x="1692270" y="4180596"/>
              <a:ext cx="850204" cy="531307"/>
            </a:xfrm>
            <a:prstGeom prst="rect">
              <a:avLst/>
            </a:prstGeom>
            <a:noFill/>
          </p:spPr>
          <p:txBody>
            <a:bodyPr wrap="square" lIns="138192" tIns="69096" rIns="138192" bIns="69096"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6</a:t>
              </a:r>
              <a:r>
                <a:rPr kumimoji="0" lang="zh-CN" altLang="en-US" sz="1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月</a:t>
              </a:r>
              <a:endPar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03" name="组合 102"/>
          <p:cNvGrpSpPr/>
          <p:nvPr/>
        </p:nvGrpSpPr>
        <p:grpSpPr>
          <a:xfrm>
            <a:off x="2083683" y="2555249"/>
            <a:ext cx="658425" cy="658319"/>
            <a:chOff x="3117025" y="3959191"/>
            <a:chExt cx="984950" cy="985306"/>
          </a:xfrm>
        </p:grpSpPr>
        <p:grpSp>
          <p:nvGrpSpPr>
            <p:cNvPr id="104" name="组合 103"/>
            <p:cNvGrpSpPr/>
            <p:nvPr/>
          </p:nvGrpSpPr>
          <p:grpSpPr>
            <a:xfrm>
              <a:off x="3117025" y="3959191"/>
              <a:ext cx="984950" cy="985306"/>
              <a:chOff x="4345444" y="2542859"/>
              <a:chExt cx="1810550" cy="1811205"/>
            </a:xfrm>
          </p:grpSpPr>
          <p:grpSp>
            <p:nvGrpSpPr>
              <p:cNvPr id="106" name="组合 10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8" name="同心圆 10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09" name="椭圆 10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07" name="椭圆 106"/>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05" name="TextBox 104"/>
            <p:cNvSpPr txBox="1"/>
            <p:nvPr/>
          </p:nvSpPr>
          <p:spPr>
            <a:xfrm>
              <a:off x="3188495" y="4196695"/>
              <a:ext cx="850204" cy="531306"/>
            </a:xfrm>
            <a:prstGeom prst="rect">
              <a:avLst/>
            </a:prstGeom>
            <a:noFill/>
          </p:spPr>
          <p:txBody>
            <a:bodyPr wrap="square" lIns="138192" tIns="69096" rIns="138192" bIns="69096"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7</a:t>
              </a:r>
              <a:r>
                <a:rPr kumimoji="0" lang="zh-CN" altLang="en-US" sz="1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月</a:t>
              </a:r>
              <a:endPar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10" name="组合 109"/>
          <p:cNvGrpSpPr/>
          <p:nvPr/>
        </p:nvGrpSpPr>
        <p:grpSpPr>
          <a:xfrm>
            <a:off x="2975381" y="2443509"/>
            <a:ext cx="881936" cy="881795"/>
            <a:chOff x="4450933" y="3791953"/>
            <a:chExt cx="1319306" cy="1319782"/>
          </a:xfrm>
        </p:grpSpPr>
        <p:grpSp>
          <p:nvGrpSpPr>
            <p:cNvPr id="111" name="组合 110"/>
            <p:cNvGrpSpPr/>
            <p:nvPr/>
          </p:nvGrpSpPr>
          <p:grpSpPr>
            <a:xfrm>
              <a:off x="4450933" y="3791953"/>
              <a:ext cx="1319306" cy="1319782"/>
              <a:chOff x="4345444" y="2542859"/>
              <a:chExt cx="1810550" cy="1811205"/>
            </a:xfrm>
          </p:grpSpPr>
          <p:grpSp>
            <p:nvGrpSpPr>
              <p:cNvPr id="113" name="组合 11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15" name="同心圆 11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16" name="椭圆 11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14" name="椭圆 113"/>
              <p:cNvSpPr/>
              <p:nvPr/>
            </p:nvSpPr>
            <p:spPr>
              <a:xfrm>
                <a:off x="4565570" y="2763062"/>
                <a:ext cx="1370298" cy="137079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12" name="TextBox 111"/>
            <p:cNvSpPr txBox="1"/>
            <p:nvPr/>
          </p:nvSpPr>
          <p:spPr>
            <a:xfrm>
              <a:off x="4685484" y="4180595"/>
              <a:ext cx="850203" cy="531306"/>
            </a:xfrm>
            <a:prstGeom prst="rect">
              <a:avLst/>
            </a:prstGeom>
            <a:noFill/>
          </p:spPr>
          <p:txBody>
            <a:bodyPr wrap="square" lIns="138192" tIns="69096" rIns="138192" bIns="69096"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8</a:t>
              </a:r>
              <a:r>
                <a:rPr kumimoji="0" lang="zh-CN" altLang="en-US" sz="1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月</a:t>
              </a:r>
              <a:endPar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17" name="组合 116"/>
          <p:cNvGrpSpPr/>
          <p:nvPr/>
        </p:nvGrpSpPr>
        <p:grpSpPr>
          <a:xfrm>
            <a:off x="4090589" y="2544015"/>
            <a:ext cx="680890" cy="680781"/>
            <a:chOff x="6119197" y="3942381"/>
            <a:chExt cx="1018558" cy="1018926"/>
          </a:xfrm>
        </p:grpSpPr>
        <p:grpSp>
          <p:nvGrpSpPr>
            <p:cNvPr id="118" name="组合 117"/>
            <p:cNvGrpSpPr/>
            <p:nvPr/>
          </p:nvGrpSpPr>
          <p:grpSpPr>
            <a:xfrm>
              <a:off x="6119197" y="3942381"/>
              <a:ext cx="1018558" cy="1018926"/>
              <a:chOff x="4345444" y="2542859"/>
              <a:chExt cx="1810550" cy="1811205"/>
            </a:xfrm>
          </p:grpSpPr>
          <p:grpSp>
            <p:nvGrpSpPr>
              <p:cNvPr id="120" name="组合 11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22" name="同心圆 12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23" name="椭圆 12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21" name="椭圆 120"/>
              <p:cNvSpPr/>
              <p:nvPr/>
            </p:nvSpPr>
            <p:spPr>
              <a:xfrm>
                <a:off x="4565570" y="2763062"/>
                <a:ext cx="1370298" cy="137079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19" name="TextBox 118"/>
            <p:cNvSpPr txBox="1"/>
            <p:nvPr/>
          </p:nvSpPr>
          <p:spPr>
            <a:xfrm>
              <a:off x="6209133" y="4196696"/>
              <a:ext cx="850205" cy="531307"/>
            </a:xfrm>
            <a:prstGeom prst="rect">
              <a:avLst/>
            </a:prstGeom>
            <a:noFill/>
          </p:spPr>
          <p:txBody>
            <a:bodyPr wrap="square" lIns="138192" tIns="69096" rIns="138192" bIns="69096"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9</a:t>
              </a:r>
              <a:r>
                <a:rPr kumimoji="0" lang="zh-CN" altLang="en-US" sz="1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月</a:t>
              </a:r>
              <a:endPar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24" name="组合 123"/>
          <p:cNvGrpSpPr/>
          <p:nvPr/>
        </p:nvGrpSpPr>
        <p:grpSpPr>
          <a:xfrm>
            <a:off x="5004754" y="2544016"/>
            <a:ext cx="708615" cy="680781"/>
            <a:chOff x="7486713" y="3942381"/>
            <a:chExt cx="1060031" cy="1018926"/>
          </a:xfrm>
        </p:grpSpPr>
        <p:grpSp>
          <p:nvGrpSpPr>
            <p:cNvPr id="125" name="组合 124"/>
            <p:cNvGrpSpPr/>
            <p:nvPr/>
          </p:nvGrpSpPr>
          <p:grpSpPr>
            <a:xfrm>
              <a:off x="7486713" y="3942381"/>
              <a:ext cx="1018558" cy="1018926"/>
              <a:chOff x="4345444" y="2542859"/>
              <a:chExt cx="1810550" cy="1811205"/>
            </a:xfrm>
          </p:grpSpPr>
          <p:grpSp>
            <p:nvGrpSpPr>
              <p:cNvPr id="127" name="组合 12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29" name="同心圆 12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30" name="椭圆 12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28" name="椭圆 127"/>
              <p:cNvSpPr/>
              <p:nvPr/>
            </p:nvSpPr>
            <p:spPr>
              <a:xfrm>
                <a:off x="4565570" y="2763062"/>
                <a:ext cx="1370298" cy="1370793"/>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26" name="TextBox 125"/>
            <p:cNvSpPr txBox="1"/>
            <p:nvPr/>
          </p:nvSpPr>
          <p:spPr>
            <a:xfrm>
              <a:off x="7555666" y="4199439"/>
              <a:ext cx="991078" cy="485241"/>
            </a:xfrm>
            <a:prstGeom prst="rect">
              <a:avLst/>
            </a:prstGeom>
            <a:noFill/>
          </p:spPr>
          <p:txBody>
            <a:bodyPr wrap="square" lIns="138192" tIns="69096" rIns="138192" bIns="69096"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10</a:t>
              </a: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131" name="组合 130"/>
          <p:cNvGrpSpPr/>
          <p:nvPr/>
        </p:nvGrpSpPr>
        <p:grpSpPr>
          <a:xfrm>
            <a:off x="5918916" y="2431103"/>
            <a:ext cx="906755" cy="906611"/>
            <a:chOff x="8854229" y="3773382"/>
            <a:chExt cx="1356434" cy="1356924"/>
          </a:xfrm>
        </p:grpSpPr>
        <p:grpSp>
          <p:nvGrpSpPr>
            <p:cNvPr id="132" name="组合 131"/>
            <p:cNvGrpSpPr/>
            <p:nvPr/>
          </p:nvGrpSpPr>
          <p:grpSpPr>
            <a:xfrm>
              <a:off x="8854229" y="3773382"/>
              <a:ext cx="1356434" cy="1356924"/>
              <a:chOff x="4345444" y="2542859"/>
              <a:chExt cx="1810550" cy="1811205"/>
            </a:xfrm>
          </p:grpSpPr>
          <p:grpSp>
            <p:nvGrpSpPr>
              <p:cNvPr id="134" name="组合 13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36" name="同心圆 13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37" name="椭圆 13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35" name="椭圆 134"/>
              <p:cNvSpPr/>
              <p:nvPr/>
            </p:nvSpPr>
            <p:spPr>
              <a:xfrm>
                <a:off x="4565570" y="2763062"/>
                <a:ext cx="1370298" cy="1370793"/>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33" name="TextBox 132"/>
            <p:cNvSpPr txBox="1"/>
            <p:nvPr/>
          </p:nvSpPr>
          <p:spPr>
            <a:xfrm>
              <a:off x="9068720" y="4180595"/>
              <a:ext cx="1015119" cy="531306"/>
            </a:xfrm>
            <a:prstGeom prst="rect">
              <a:avLst/>
            </a:prstGeom>
            <a:noFill/>
          </p:spPr>
          <p:txBody>
            <a:bodyPr wrap="square" lIns="138192" tIns="69096" rIns="138192" bIns="69096"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11</a:t>
              </a:r>
              <a:r>
                <a:rPr kumimoji="0" lang="zh-CN" altLang="en-US" sz="1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月</a:t>
              </a:r>
              <a:endPar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38" name="组合 137"/>
          <p:cNvGrpSpPr/>
          <p:nvPr/>
        </p:nvGrpSpPr>
        <p:grpSpPr>
          <a:xfrm>
            <a:off x="7058945" y="2267888"/>
            <a:ext cx="1233232" cy="1233035"/>
            <a:chOff x="10559621" y="3529102"/>
            <a:chExt cx="1844818" cy="1845484"/>
          </a:xfrm>
        </p:grpSpPr>
        <p:grpSp>
          <p:nvGrpSpPr>
            <p:cNvPr id="139" name="组合 138"/>
            <p:cNvGrpSpPr/>
            <p:nvPr/>
          </p:nvGrpSpPr>
          <p:grpSpPr>
            <a:xfrm>
              <a:off x="10559621" y="3529102"/>
              <a:ext cx="1844818" cy="1845484"/>
              <a:chOff x="4345444" y="2542859"/>
              <a:chExt cx="1810550" cy="1811205"/>
            </a:xfrm>
          </p:grpSpPr>
          <p:grpSp>
            <p:nvGrpSpPr>
              <p:cNvPr id="141" name="组合 14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43" name="同心圆 14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44" name="椭圆 14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42" name="椭圆 141"/>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40" name="TextBox 139"/>
            <p:cNvSpPr txBox="1"/>
            <p:nvPr/>
          </p:nvSpPr>
          <p:spPr>
            <a:xfrm>
              <a:off x="10948736" y="4180595"/>
              <a:ext cx="1097152" cy="531306"/>
            </a:xfrm>
            <a:prstGeom prst="rect">
              <a:avLst/>
            </a:prstGeom>
            <a:noFill/>
          </p:spPr>
          <p:txBody>
            <a:bodyPr wrap="square" lIns="138192" tIns="69096" rIns="138192" bIns="69096"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12</a:t>
              </a:r>
              <a:r>
                <a:rPr kumimoji="0" lang="zh-CN" altLang="en-US" sz="1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月</a:t>
              </a:r>
              <a:endPar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45" name="组合 144"/>
          <p:cNvGrpSpPr/>
          <p:nvPr/>
        </p:nvGrpSpPr>
        <p:grpSpPr>
          <a:xfrm>
            <a:off x="520654" y="1275606"/>
            <a:ext cx="1941598" cy="1092290"/>
            <a:chOff x="689131" y="1318791"/>
            <a:chExt cx="1631535" cy="1036935"/>
          </a:xfrm>
        </p:grpSpPr>
        <p:sp>
          <p:nvSpPr>
            <p:cNvPr id="146" name="TextBox 145"/>
            <p:cNvSpPr txBox="1"/>
            <p:nvPr/>
          </p:nvSpPr>
          <p:spPr>
            <a:xfrm>
              <a:off x="800766" y="1667530"/>
              <a:ext cx="1363987" cy="429493"/>
            </a:xfrm>
            <a:prstGeom prst="rect">
              <a:avLst/>
            </a:prstGeom>
            <a:noFill/>
          </p:spPr>
          <p:txBody>
            <a:bodyPr wrap="square" lIns="91431" tIns="45715" rIns="91431" bIns="45715" rtlCol="0">
              <a:spAutoFit/>
            </a:bodyPr>
            <a:lstStyle/>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您的内容打在这里，或者通过您的内容打在这里</a:t>
              </a:r>
            </a:p>
          </p:txBody>
        </p:sp>
        <p:grpSp>
          <p:nvGrpSpPr>
            <p:cNvPr id="147" name="组合 146"/>
            <p:cNvGrpSpPr/>
            <p:nvPr/>
          </p:nvGrpSpPr>
          <p:grpSpPr>
            <a:xfrm>
              <a:off x="689131" y="1318791"/>
              <a:ext cx="1631535" cy="1036935"/>
              <a:chOff x="689131" y="1318791"/>
              <a:chExt cx="1631535" cy="1036935"/>
            </a:xfrm>
          </p:grpSpPr>
          <p:cxnSp>
            <p:nvCxnSpPr>
              <p:cNvPr id="148" name="直接连接符 147"/>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49" name="TextBox 148"/>
              <p:cNvSpPr txBox="1"/>
              <p:nvPr/>
            </p:nvSpPr>
            <p:spPr>
              <a:xfrm>
                <a:off x="689131" y="1318791"/>
                <a:ext cx="1631535" cy="350615"/>
              </a:xfrm>
              <a:prstGeom prst="rect">
                <a:avLst/>
              </a:prstGeom>
              <a:noFill/>
            </p:spPr>
            <p:txBody>
              <a:bodyPr wrap="square" lIns="91431" tIns="0" rIns="91431" bIns="0" rtlCol="0" anchor="t">
                <a:spAutoFit/>
              </a:body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添加标题</a:t>
                </a:r>
              </a:p>
            </p:txBody>
          </p:sp>
        </p:grpSp>
      </p:grpSp>
      <p:grpSp>
        <p:nvGrpSpPr>
          <p:cNvPr id="150" name="组合 149"/>
          <p:cNvGrpSpPr/>
          <p:nvPr/>
        </p:nvGrpSpPr>
        <p:grpSpPr>
          <a:xfrm>
            <a:off x="2555776" y="1366748"/>
            <a:ext cx="1575314" cy="1109301"/>
            <a:chOff x="873900" y="1541325"/>
            <a:chExt cx="1166203" cy="935777"/>
          </a:xfrm>
        </p:grpSpPr>
        <p:sp>
          <p:nvSpPr>
            <p:cNvPr id="151" name="TextBox 150"/>
            <p:cNvSpPr txBox="1"/>
            <p:nvPr/>
          </p:nvSpPr>
          <p:spPr>
            <a:xfrm>
              <a:off x="873900" y="1767302"/>
              <a:ext cx="1166203" cy="709800"/>
            </a:xfrm>
            <a:prstGeom prst="rect">
              <a:avLst/>
            </a:prstGeom>
            <a:noFill/>
          </p:spPr>
          <p:txBody>
            <a:bodyPr wrap="square" lIns="91431" tIns="45715" rIns="91431" bIns="45715" rtlCol="0">
              <a:spAutoFit/>
            </a:bodyPr>
            <a:lstStyle/>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您的内容打在这里，或者通过您的内容打在这里</a:t>
              </a:r>
            </a:p>
          </p:txBody>
        </p:sp>
        <p:grpSp>
          <p:nvGrpSpPr>
            <p:cNvPr id="152" name="组合 151"/>
            <p:cNvGrpSpPr/>
            <p:nvPr/>
          </p:nvGrpSpPr>
          <p:grpSpPr>
            <a:xfrm>
              <a:off x="947384" y="1541325"/>
              <a:ext cx="1008112" cy="828977"/>
              <a:chOff x="947384" y="1541325"/>
              <a:chExt cx="1008112" cy="828977"/>
            </a:xfrm>
          </p:grpSpPr>
          <p:cxnSp>
            <p:nvCxnSpPr>
              <p:cNvPr id="153" name="直接连接符 152"/>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54" name="TextBox 153"/>
              <p:cNvSpPr txBox="1"/>
              <p:nvPr/>
            </p:nvSpPr>
            <p:spPr>
              <a:xfrm>
                <a:off x="947384" y="1541325"/>
                <a:ext cx="1008112" cy="828977"/>
              </a:xfrm>
              <a:prstGeom prst="rect">
                <a:avLst/>
              </a:prstGeom>
              <a:noFill/>
            </p:spPr>
            <p:txBody>
              <a:bodyPr wrap="square" lIns="91431" tIns="0" rIns="91431" bIns="0" rtlCol="0" anchor="t">
                <a:spAutoFit/>
              </a:body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添加标题</a:t>
                </a:r>
              </a:p>
            </p:txBody>
          </p:sp>
        </p:grpSp>
      </p:grpSp>
      <p:grpSp>
        <p:nvGrpSpPr>
          <p:cNvPr id="155" name="组合 154"/>
          <p:cNvGrpSpPr/>
          <p:nvPr/>
        </p:nvGrpSpPr>
        <p:grpSpPr>
          <a:xfrm>
            <a:off x="4499992" y="1275606"/>
            <a:ext cx="1639315" cy="1207803"/>
            <a:chOff x="873900" y="1541325"/>
            <a:chExt cx="1166203" cy="935777"/>
          </a:xfrm>
        </p:grpSpPr>
        <p:sp>
          <p:nvSpPr>
            <p:cNvPr id="156" name="TextBox 155"/>
            <p:cNvSpPr txBox="1"/>
            <p:nvPr/>
          </p:nvSpPr>
          <p:spPr>
            <a:xfrm>
              <a:off x="873900" y="1767302"/>
              <a:ext cx="1166203" cy="709800"/>
            </a:xfrm>
            <a:prstGeom prst="rect">
              <a:avLst/>
            </a:prstGeom>
            <a:noFill/>
          </p:spPr>
          <p:txBody>
            <a:bodyPr wrap="square" lIns="91431" tIns="45715" rIns="91431" bIns="45715" rtlCol="0">
              <a:spAutoFit/>
            </a:bodyPr>
            <a:lstStyle/>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您的内容打在这里，或者通过您的内容打在这里</a:t>
              </a:r>
            </a:p>
          </p:txBody>
        </p:sp>
        <p:grpSp>
          <p:nvGrpSpPr>
            <p:cNvPr id="157" name="组合 156"/>
            <p:cNvGrpSpPr/>
            <p:nvPr/>
          </p:nvGrpSpPr>
          <p:grpSpPr>
            <a:xfrm>
              <a:off x="947384" y="1541325"/>
              <a:ext cx="1008112" cy="828977"/>
              <a:chOff x="947384" y="1541325"/>
              <a:chExt cx="1008112" cy="828977"/>
            </a:xfrm>
          </p:grpSpPr>
          <p:cxnSp>
            <p:nvCxnSpPr>
              <p:cNvPr id="158" name="直接连接符 157"/>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59" name="TextBox 158"/>
              <p:cNvSpPr txBox="1"/>
              <p:nvPr/>
            </p:nvSpPr>
            <p:spPr>
              <a:xfrm>
                <a:off x="947384" y="1541325"/>
                <a:ext cx="1008112" cy="828977"/>
              </a:xfrm>
              <a:prstGeom prst="rect">
                <a:avLst/>
              </a:prstGeom>
              <a:noFill/>
            </p:spPr>
            <p:txBody>
              <a:bodyPr wrap="square" lIns="91431" tIns="0" rIns="91431" bIns="0" rtlCol="0" anchor="t">
                <a:spAutoFit/>
              </a:body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添加标题</a:t>
                </a:r>
              </a:p>
            </p:txBody>
          </p:sp>
        </p:grpSp>
      </p:grpSp>
      <p:grpSp>
        <p:nvGrpSpPr>
          <p:cNvPr id="160" name="组合 159"/>
          <p:cNvGrpSpPr/>
          <p:nvPr/>
        </p:nvGrpSpPr>
        <p:grpSpPr>
          <a:xfrm>
            <a:off x="6837777" y="1326098"/>
            <a:ext cx="1550647" cy="1172352"/>
            <a:chOff x="873900" y="1541325"/>
            <a:chExt cx="1166203" cy="935778"/>
          </a:xfrm>
        </p:grpSpPr>
        <p:sp>
          <p:nvSpPr>
            <p:cNvPr id="161" name="TextBox 160"/>
            <p:cNvSpPr txBox="1"/>
            <p:nvPr/>
          </p:nvSpPr>
          <p:spPr>
            <a:xfrm>
              <a:off x="873900" y="1767302"/>
              <a:ext cx="1166203" cy="709801"/>
            </a:xfrm>
            <a:prstGeom prst="rect">
              <a:avLst/>
            </a:prstGeom>
            <a:noFill/>
          </p:spPr>
          <p:txBody>
            <a:bodyPr wrap="square" lIns="91431" tIns="45715" rIns="91431" bIns="45715" rtlCol="0">
              <a:spAutoFit/>
            </a:bodyPr>
            <a:lstStyle/>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您的内容打在这里，或者通过您的内容打在这里</a:t>
              </a:r>
            </a:p>
          </p:txBody>
        </p:sp>
        <p:grpSp>
          <p:nvGrpSpPr>
            <p:cNvPr id="162" name="组合 161"/>
            <p:cNvGrpSpPr/>
            <p:nvPr/>
          </p:nvGrpSpPr>
          <p:grpSpPr>
            <a:xfrm>
              <a:off x="947384" y="1541325"/>
              <a:ext cx="1008112" cy="828977"/>
              <a:chOff x="947384" y="1541325"/>
              <a:chExt cx="1008112" cy="828977"/>
            </a:xfrm>
          </p:grpSpPr>
          <p:cxnSp>
            <p:nvCxnSpPr>
              <p:cNvPr id="163" name="直接连接符 162"/>
              <p:cNvCxnSpPr/>
              <p:nvPr/>
            </p:nvCxnSpPr>
            <p:spPr>
              <a:xfrm flipV="1">
                <a:off x="1481601" y="2085697"/>
                <a:ext cx="0" cy="108011"/>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64" name="TextBox 163"/>
              <p:cNvSpPr txBox="1"/>
              <p:nvPr/>
            </p:nvSpPr>
            <p:spPr>
              <a:xfrm>
                <a:off x="947384" y="1541325"/>
                <a:ext cx="1008112" cy="828977"/>
              </a:xfrm>
              <a:prstGeom prst="rect">
                <a:avLst/>
              </a:prstGeom>
              <a:noFill/>
            </p:spPr>
            <p:txBody>
              <a:bodyPr wrap="square" lIns="91431" tIns="0" rIns="91431" bIns="0" rtlCol="0" anchor="t">
                <a:spAutoFit/>
              </a:body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添加标题</a:t>
                </a:r>
              </a:p>
            </p:txBody>
          </p:sp>
        </p:grpSp>
      </p:grpSp>
      <p:grpSp>
        <p:nvGrpSpPr>
          <p:cNvPr id="165" name="组合 164"/>
          <p:cNvGrpSpPr/>
          <p:nvPr/>
        </p:nvGrpSpPr>
        <p:grpSpPr>
          <a:xfrm>
            <a:off x="1559925" y="3422333"/>
            <a:ext cx="1624546" cy="1232512"/>
            <a:chOff x="873900" y="1340833"/>
            <a:chExt cx="1166203" cy="1136268"/>
          </a:xfrm>
        </p:grpSpPr>
        <p:sp>
          <p:nvSpPr>
            <p:cNvPr id="166" name="TextBox 165"/>
            <p:cNvSpPr txBox="1"/>
            <p:nvPr/>
          </p:nvSpPr>
          <p:spPr>
            <a:xfrm>
              <a:off x="873900" y="1767301"/>
              <a:ext cx="1166203" cy="709800"/>
            </a:xfrm>
            <a:prstGeom prst="rect">
              <a:avLst/>
            </a:prstGeom>
            <a:noFill/>
          </p:spPr>
          <p:txBody>
            <a:bodyPr wrap="square" lIns="91431" tIns="45715" rIns="91431" bIns="45715" rtlCol="0">
              <a:spAutoFit/>
            </a:bodyPr>
            <a:lstStyle/>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您的内容打在这里，或者通过您的内容打在这里</a:t>
              </a:r>
            </a:p>
          </p:txBody>
        </p:sp>
        <p:grpSp>
          <p:nvGrpSpPr>
            <p:cNvPr id="167" name="组合 166"/>
            <p:cNvGrpSpPr/>
            <p:nvPr/>
          </p:nvGrpSpPr>
          <p:grpSpPr>
            <a:xfrm>
              <a:off x="947384" y="1340833"/>
              <a:ext cx="1008112" cy="1029468"/>
              <a:chOff x="947384" y="1340833"/>
              <a:chExt cx="1008112" cy="1029468"/>
            </a:xfrm>
          </p:grpSpPr>
          <p:cxnSp>
            <p:nvCxnSpPr>
              <p:cNvPr id="168" name="直接连接符 167"/>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69" name="TextBox 168"/>
              <p:cNvSpPr txBox="1"/>
              <p:nvPr/>
            </p:nvSpPr>
            <p:spPr>
              <a:xfrm>
                <a:off x="947384" y="1541325"/>
                <a:ext cx="1008112" cy="828976"/>
              </a:xfrm>
              <a:prstGeom prst="rect">
                <a:avLst/>
              </a:prstGeom>
              <a:noFill/>
            </p:spPr>
            <p:txBody>
              <a:bodyPr wrap="square" lIns="91431" tIns="0" rIns="91431" bIns="0" rtlCol="0" anchor="t">
                <a:spAutoFit/>
              </a:body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添加标题</a:t>
                </a:r>
              </a:p>
            </p:txBody>
          </p:sp>
        </p:grpSp>
      </p:grpSp>
      <p:grpSp>
        <p:nvGrpSpPr>
          <p:cNvPr id="170" name="组合 169"/>
          <p:cNvGrpSpPr/>
          <p:nvPr/>
        </p:nvGrpSpPr>
        <p:grpSpPr>
          <a:xfrm>
            <a:off x="3553012" y="3422333"/>
            <a:ext cx="1624546" cy="1232512"/>
            <a:chOff x="873900" y="1340833"/>
            <a:chExt cx="1166203" cy="1136268"/>
          </a:xfrm>
        </p:grpSpPr>
        <p:sp>
          <p:nvSpPr>
            <p:cNvPr id="171" name="TextBox 170"/>
            <p:cNvSpPr txBox="1"/>
            <p:nvPr/>
          </p:nvSpPr>
          <p:spPr>
            <a:xfrm>
              <a:off x="873900" y="1767301"/>
              <a:ext cx="1166203" cy="709800"/>
            </a:xfrm>
            <a:prstGeom prst="rect">
              <a:avLst/>
            </a:prstGeom>
            <a:noFill/>
          </p:spPr>
          <p:txBody>
            <a:bodyPr wrap="square" lIns="91431" tIns="45715" rIns="91431" bIns="45715" rtlCol="0">
              <a:spAutoFit/>
            </a:bodyPr>
            <a:lstStyle/>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您的内容打在这里，或者通过您的内容打在这里</a:t>
              </a:r>
            </a:p>
          </p:txBody>
        </p:sp>
        <p:grpSp>
          <p:nvGrpSpPr>
            <p:cNvPr id="172" name="组合 171"/>
            <p:cNvGrpSpPr/>
            <p:nvPr/>
          </p:nvGrpSpPr>
          <p:grpSpPr>
            <a:xfrm>
              <a:off x="947384" y="1340833"/>
              <a:ext cx="1008112" cy="1029468"/>
              <a:chOff x="947384" y="1340833"/>
              <a:chExt cx="1008112" cy="1029468"/>
            </a:xfrm>
          </p:grpSpPr>
          <p:cxnSp>
            <p:nvCxnSpPr>
              <p:cNvPr id="173" name="直接连接符 172"/>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74" name="TextBox 173"/>
              <p:cNvSpPr txBox="1"/>
              <p:nvPr/>
            </p:nvSpPr>
            <p:spPr>
              <a:xfrm>
                <a:off x="947384" y="1541325"/>
                <a:ext cx="1008112" cy="828976"/>
              </a:xfrm>
              <a:prstGeom prst="rect">
                <a:avLst/>
              </a:prstGeom>
              <a:noFill/>
            </p:spPr>
            <p:txBody>
              <a:bodyPr wrap="square" lIns="91431" tIns="0" rIns="91431" bIns="0" rtlCol="0" anchor="t">
                <a:spAutoFit/>
              </a:body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添加标题</a:t>
                </a:r>
              </a:p>
            </p:txBody>
          </p:sp>
        </p:grpSp>
      </p:grpSp>
      <p:grpSp>
        <p:nvGrpSpPr>
          <p:cNvPr id="175" name="组合 174"/>
          <p:cNvGrpSpPr/>
          <p:nvPr/>
        </p:nvGrpSpPr>
        <p:grpSpPr>
          <a:xfrm>
            <a:off x="5539742" y="3477962"/>
            <a:ext cx="1624546" cy="1232512"/>
            <a:chOff x="873900" y="1340833"/>
            <a:chExt cx="1166203" cy="1136268"/>
          </a:xfrm>
        </p:grpSpPr>
        <p:sp>
          <p:nvSpPr>
            <p:cNvPr id="176" name="TextBox 175"/>
            <p:cNvSpPr txBox="1"/>
            <p:nvPr/>
          </p:nvSpPr>
          <p:spPr>
            <a:xfrm>
              <a:off x="873900" y="1767301"/>
              <a:ext cx="1166203" cy="709800"/>
            </a:xfrm>
            <a:prstGeom prst="rect">
              <a:avLst/>
            </a:prstGeom>
            <a:noFill/>
          </p:spPr>
          <p:txBody>
            <a:bodyPr wrap="square" lIns="91431" tIns="45715" rIns="91431" bIns="45715" rtlCol="0">
              <a:spAutoFit/>
            </a:bodyPr>
            <a:lstStyle/>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您的内容打在这里，或者通过您的内容打在这里</a:t>
              </a:r>
            </a:p>
          </p:txBody>
        </p:sp>
        <p:grpSp>
          <p:nvGrpSpPr>
            <p:cNvPr id="177" name="组合 176"/>
            <p:cNvGrpSpPr/>
            <p:nvPr/>
          </p:nvGrpSpPr>
          <p:grpSpPr>
            <a:xfrm>
              <a:off x="947384" y="1340833"/>
              <a:ext cx="1008112" cy="1029468"/>
              <a:chOff x="947384" y="1340833"/>
              <a:chExt cx="1008112" cy="1029468"/>
            </a:xfrm>
          </p:grpSpPr>
          <p:cxnSp>
            <p:nvCxnSpPr>
              <p:cNvPr id="178" name="直接连接符 177"/>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79" name="TextBox 178"/>
              <p:cNvSpPr txBox="1"/>
              <p:nvPr/>
            </p:nvSpPr>
            <p:spPr>
              <a:xfrm>
                <a:off x="947384" y="1541325"/>
                <a:ext cx="1008112" cy="828976"/>
              </a:xfrm>
              <a:prstGeom prst="rect">
                <a:avLst/>
              </a:prstGeom>
              <a:noFill/>
            </p:spPr>
            <p:txBody>
              <a:bodyPr wrap="square" lIns="91431" tIns="0" rIns="91431" bIns="0" rtlCol="0" anchor="t">
                <a:spAutoFit/>
              </a:body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添加标题</a:t>
                </a:r>
              </a:p>
            </p:txBody>
          </p:sp>
        </p:grpSp>
      </p:grpSp>
      <p:sp>
        <p:nvSpPr>
          <p:cNvPr id="180" name="TextBox 179"/>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Calibri" pitchFamily="34" charset="0"/>
                <a:ea typeface="宋体" charset="-122"/>
                <a:cs typeface="+mn-cs"/>
              </a:rPr>
              <a:t> </a:t>
            </a: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xmlns="" val="876622260"/>
      </p:ext>
    </p:extLst>
  </p:cSld>
  <p:clrMapOvr>
    <a:masterClrMapping/>
  </p:clrMapOvr>
  <p:transition spd="med" advClick="0" advTm="0">
    <p:pull/>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1000"/>
                                            <p:tgtEl>
                                              <p:spTgt spid="95"/>
                                            </p:tgtEl>
                                          </p:cBhvr>
                                        </p:animEffect>
                                      </p:childTnLst>
                                    </p:cTn>
                                  </p:par>
                                </p:childTnLst>
                              </p:cTn>
                            </p:par>
                            <p:par>
                              <p:cTn id="8" fill="hold">
                                <p:stCondLst>
                                  <p:cond delay="1000"/>
                                </p:stCondLst>
                                <p:childTnLst>
                                  <p:par>
                                    <p:cTn id="9" presetID="2" presetClass="entr" presetSubtype="2" accel="58000" fill="hold" nodeType="afterEffect" p14:presetBounceEnd="55000">
                                      <p:stCondLst>
                                        <p:cond delay="0"/>
                                      </p:stCondLst>
                                      <p:childTnLst>
                                        <p:set>
                                          <p:cBhvr>
                                            <p:cTn id="10" dur="1" fill="hold">
                                              <p:stCondLst>
                                                <p:cond delay="0"/>
                                              </p:stCondLst>
                                            </p:cTn>
                                            <p:tgtEl>
                                              <p:spTgt spid="96"/>
                                            </p:tgtEl>
                                            <p:attrNameLst>
                                              <p:attrName>style.visibility</p:attrName>
                                            </p:attrNameLst>
                                          </p:cBhvr>
                                          <p:to>
                                            <p:strVal val="visible"/>
                                          </p:to>
                                        </p:set>
                                        <p:anim calcmode="lin" valueType="num" p14:bounceEnd="55000">
                                          <p:cBhvr additive="base">
                                            <p:cTn id="11" dur="1500" fill="hold"/>
                                            <p:tgtEl>
                                              <p:spTgt spid="96"/>
                                            </p:tgtEl>
                                            <p:attrNameLst>
                                              <p:attrName>ppt_x</p:attrName>
                                            </p:attrNameLst>
                                          </p:cBhvr>
                                          <p:tavLst>
                                            <p:tav tm="0">
                                              <p:val>
                                                <p:strVal val="1+#ppt_w/2"/>
                                              </p:val>
                                            </p:tav>
                                            <p:tav tm="100000">
                                              <p:val>
                                                <p:strVal val="#ppt_x"/>
                                              </p:val>
                                            </p:tav>
                                          </p:tavLst>
                                        </p:anim>
                                        <p:anim calcmode="lin" valueType="num" p14:bounceEnd="55000">
                                          <p:cBhvr additive="base">
                                            <p:cTn id="12" dur="1500" fill="hold"/>
                                            <p:tgtEl>
                                              <p:spTgt spid="96"/>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14:presetBounceEnd="55000">
                                      <p:stCondLst>
                                        <p:cond delay="200"/>
                                      </p:stCondLst>
                                      <p:childTnLst>
                                        <p:set>
                                          <p:cBhvr>
                                            <p:cTn id="14" dur="1" fill="hold">
                                              <p:stCondLst>
                                                <p:cond delay="0"/>
                                              </p:stCondLst>
                                            </p:cTn>
                                            <p:tgtEl>
                                              <p:spTgt spid="103"/>
                                            </p:tgtEl>
                                            <p:attrNameLst>
                                              <p:attrName>style.visibility</p:attrName>
                                            </p:attrNameLst>
                                          </p:cBhvr>
                                          <p:to>
                                            <p:strVal val="visible"/>
                                          </p:to>
                                        </p:set>
                                        <p:anim calcmode="lin" valueType="num" p14:bounceEnd="55000">
                                          <p:cBhvr additive="base">
                                            <p:cTn id="15" dur="1500" fill="hold"/>
                                            <p:tgtEl>
                                              <p:spTgt spid="103"/>
                                            </p:tgtEl>
                                            <p:attrNameLst>
                                              <p:attrName>ppt_x</p:attrName>
                                            </p:attrNameLst>
                                          </p:cBhvr>
                                          <p:tavLst>
                                            <p:tav tm="0">
                                              <p:val>
                                                <p:strVal val="1+#ppt_w/2"/>
                                              </p:val>
                                            </p:tav>
                                            <p:tav tm="100000">
                                              <p:val>
                                                <p:strVal val="#ppt_x"/>
                                              </p:val>
                                            </p:tav>
                                          </p:tavLst>
                                        </p:anim>
                                        <p:anim calcmode="lin" valueType="num" p14:bounceEnd="55000">
                                          <p:cBhvr additive="base">
                                            <p:cTn id="16" dur="1500" fill="hold"/>
                                            <p:tgtEl>
                                              <p:spTgt spid="103"/>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14:presetBounceEnd="55000">
                                      <p:stCondLst>
                                        <p:cond delay="400"/>
                                      </p:stCondLst>
                                      <p:childTnLst>
                                        <p:set>
                                          <p:cBhvr>
                                            <p:cTn id="18" dur="1" fill="hold">
                                              <p:stCondLst>
                                                <p:cond delay="0"/>
                                              </p:stCondLst>
                                            </p:cTn>
                                            <p:tgtEl>
                                              <p:spTgt spid="110"/>
                                            </p:tgtEl>
                                            <p:attrNameLst>
                                              <p:attrName>style.visibility</p:attrName>
                                            </p:attrNameLst>
                                          </p:cBhvr>
                                          <p:to>
                                            <p:strVal val="visible"/>
                                          </p:to>
                                        </p:set>
                                        <p:anim calcmode="lin" valueType="num" p14:bounceEnd="55000">
                                          <p:cBhvr additive="base">
                                            <p:cTn id="19" dur="1500" fill="hold"/>
                                            <p:tgtEl>
                                              <p:spTgt spid="110"/>
                                            </p:tgtEl>
                                            <p:attrNameLst>
                                              <p:attrName>ppt_x</p:attrName>
                                            </p:attrNameLst>
                                          </p:cBhvr>
                                          <p:tavLst>
                                            <p:tav tm="0">
                                              <p:val>
                                                <p:strVal val="1+#ppt_w/2"/>
                                              </p:val>
                                            </p:tav>
                                            <p:tav tm="100000">
                                              <p:val>
                                                <p:strVal val="#ppt_x"/>
                                              </p:val>
                                            </p:tav>
                                          </p:tavLst>
                                        </p:anim>
                                        <p:anim calcmode="lin" valueType="num" p14:bounceEnd="55000">
                                          <p:cBhvr additive="base">
                                            <p:cTn id="20" dur="1500" fill="hold"/>
                                            <p:tgtEl>
                                              <p:spTgt spid="110"/>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5000">
                                      <p:stCondLst>
                                        <p:cond delay="600"/>
                                      </p:stCondLst>
                                      <p:childTnLst>
                                        <p:set>
                                          <p:cBhvr>
                                            <p:cTn id="22" dur="1" fill="hold">
                                              <p:stCondLst>
                                                <p:cond delay="0"/>
                                              </p:stCondLst>
                                            </p:cTn>
                                            <p:tgtEl>
                                              <p:spTgt spid="117"/>
                                            </p:tgtEl>
                                            <p:attrNameLst>
                                              <p:attrName>style.visibility</p:attrName>
                                            </p:attrNameLst>
                                          </p:cBhvr>
                                          <p:to>
                                            <p:strVal val="visible"/>
                                          </p:to>
                                        </p:set>
                                        <p:anim calcmode="lin" valueType="num" p14:bounceEnd="55000">
                                          <p:cBhvr additive="base">
                                            <p:cTn id="23" dur="1500" fill="hold"/>
                                            <p:tgtEl>
                                              <p:spTgt spid="117"/>
                                            </p:tgtEl>
                                            <p:attrNameLst>
                                              <p:attrName>ppt_x</p:attrName>
                                            </p:attrNameLst>
                                          </p:cBhvr>
                                          <p:tavLst>
                                            <p:tav tm="0">
                                              <p:val>
                                                <p:strVal val="1+#ppt_w/2"/>
                                              </p:val>
                                            </p:tav>
                                            <p:tav tm="100000">
                                              <p:val>
                                                <p:strVal val="#ppt_x"/>
                                              </p:val>
                                            </p:tav>
                                          </p:tavLst>
                                        </p:anim>
                                        <p:anim calcmode="lin" valueType="num" p14:bounceEnd="55000">
                                          <p:cBhvr additive="base">
                                            <p:cTn id="24" dur="1500" fill="hold"/>
                                            <p:tgtEl>
                                              <p:spTgt spid="117"/>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5000">
                                      <p:stCondLst>
                                        <p:cond delay="800"/>
                                      </p:stCondLst>
                                      <p:childTnLst>
                                        <p:set>
                                          <p:cBhvr>
                                            <p:cTn id="26" dur="1" fill="hold">
                                              <p:stCondLst>
                                                <p:cond delay="0"/>
                                              </p:stCondLst>
                                            </p:cTn>
                                            <p:tgtEl>
                                              <p:spTgt spid="124"/>
                                            </p:tgtEl>
                                            <p:attrNameLst>
                                              <p:attrName>style.visibility</p:attrName>
                                            </p:attrNameLst>
                                          </p:cBhvr>
                                          <p:to>
                                            <p:strVal val="visible"/>
                                          </p:to>
                                        </p:set>
                                        <p:anim calcmode="lin" valueType="num" p14:bounceEnd="55000">
                                          <p:cBhvr additive="base">
                                            <p:cTn id="27" dur="1500" fill="hold"/>
                                            <p:tgtEl>
                                              <p:spTgt spid="124"/>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124"/>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1000"/>
                                      </p:stCondLst>
                                      <p:childTnLst>
                                        <p:set>
                                          <p:cBhvr>
                                            <p:cTn id="30" dur="1" fill="hold">
                                              <p:stCondLst>
                                                <p:cond delay="0"/>
                                              </p:stCondLst>
                                            </p:cTn>
                                            <p:tgtEl>
                                              <p:spTgt spid="131"/>
                                            </p:tgtEl>
                                            <p:attrNameLst>
                                              <p:attrName>style.visibility</p:attrName>
                                            </p:attrNameLst>
                                          </p:cBhvr>
                                          <p:to>
                                            <p:strVal val="visible"/>
                                          </p:to>
                                        </p:set>
                                        <p:anim calcmode="lin" valueType="num" p14:bounceEnd="55000">
                                          <p:cBhvr additive="base">
                                            <p:cTn id="31" dur="1500" fill="hold"/>
                                            <p:tgtEl>
                                              <p:spTgt spid="131"/>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131"/>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1200"/>
                                      </p:stCondLst>
                                      <p:childTnLst>
                                        <p:set>
                                          <p:cBhvr>
                                            <p:cTn id="34" dur="1" fill="hold">
                                              <p:stCondLst>
                                                <p:cond delay="0"/>
                                              </p:stCondLst>
                                            </p:cTn>
                                            <p:tgtEl>
                                              <p:spTgt spid="138"/>
                                            </p:tgtEl>
                                            <p:attrNameLst>
                                              <p:attrName>style.visibility</p:attrName>
                                            </p:attrNameLst>
                                          </p:cBhvr>
                                          <p:to>
                                            <p:strVal val="visible"/>
                                          </p:to>
                                        </p:set>
                                        <p:anim calcmode="lin" valueType="num" p14:bounceEnd="55000">
                                          <p:cBhvr additive="base">
                                            <p:cTn id="35" dur="1500" fill="hold"/>
                                            <p:tgtEl>
                                              <p:spTgt spid="138"/>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138"/>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160"/>
                                            </p:tgtEl>
                                            <p:attrNameLst>
                                              <p:attrName>style.visibility</p:attrName>
                                            </p:attrNameLst>
                                          </p:cBhvr>
                                          <p:to>
                                            <p:strVal val="visible"/>
                                          </p:to>
                                        </p:set>
                                        <p:animEffect transition="in" filter="fade">
                                          <p:cBhvr>
                                            <p:cTn id="40" dur="500"/>
                                            <p:tgtEl>
                                              <p:spTgt spid="160"/>
                                            </p:tgtEl>
                                          </p:cBhvr>
                                        </p:animEffect>
                                        <p:anim calcmode="lin" valueType="num">
                                          <p:cBhvr>
                                            <p:cTn id="41" dur="500" fill="hold"/>
                                            <p:tgtEl>
                                              <p:spTgt spid="160"/>
                                            </p:tgtEl>
                                            <p:attrNameLst>
                                              <p:attrName>ppt_x</p:attrName>
                                            </p:attrNameLst>
                                          </p:cBhvr>
                                          <p:tavLst>
                                            <p:tav tm="0">
                                              <p:val>
                                                <p:strVal val="#ppt_x"/>
                                              </p:val>
                                            </p:tav>
                                            <p:tav tm="100000">
                                              <p:val>
                                                <p:strVal val="#ppt_x"/>
                                              </p:val>
                                            </p:tav>
                                          </p:tavLst>
                                        </p:anim>
                                        <p:anim calcmode="lin" valueType="num">
                                          <p:cBhvr>
                                            <p:cTn id="42" dur="500" fill="hold"/>
                                            <p:tgtEl>
                                              <p:spTgt spid="160"/>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155"/>
                                            </p:tgtEl>
                                            <p:attrNameLst>
                                              <p:attrName>style.visibility</p:attrName>
                                            </p:attrNameLst>
                                          </p:cBhvr>
                                          <p:to>
                                            <p:strVal val="visible"/>
                                          </p:to>
                                        </p:set>
                                        <p:animEffect transition="in" filter="fade">
                                          <p:cBhvr>
                                            <p:cTn id="45" dur="500"/>
                                            <p:tgtEl>
                                              <p:spTgt spid="155"/>
                                            </p:tgtEl>
                                          </p:cBhvr>
                                        </p:animEffect>
                                        <p:anim calcmode="lin" valueType="num">
                                          <p:cBhvr>
                                            <p:cTn id="46" dur="500" fill="hold"/>
                                            <p:tgtEl>
                                              <p:spTgt spid="155"/>
                                            </p:tgtEl>
                                            <p:attrNameLst>
                                              <p:attrName>ppt_x</p:attrName>
                                            </p:attrNameLst>
                                          </p:cBhvr>
                                          <p:tavLst>
                                            <p:tav tm="0">
                                              <p:val>
                                                <p:strVal val="#ppt_x"/>
                                              </p:val>
                                            </p:tav>
                                            <p:tav tm="100000">
                                              <p:val>
                                                <p:strVal val="#ppt_x"/>
                                              </p:val>
                                            </p:tav>
                                          </p:tavLst>
                                        </p:anim>
                                        <p:anim calcmode="lin" valueType="num">
                                          <p:cBhvr>
                                            <p:cTn id="47" dur="500" fill="hold"/>
                                            <p:tgtEl>
                                              <p:spTgt spid="155"/>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150"/>
                                            </p:tgtEl>
                                            <p:attrNameLst>
                                              <p:attrName>style.visibility</p:attrName>
                                            </p:attrNameLst>
                                          </p:cBhvr>
                                          <p:to>
                                            <p:strVal val="visible"/>
                                          </p:to>
                                        </p:set>
                                        <p:animEffect transition="in" filter="fade">
                                          <p:cBhvr>
                                            <p:cTn id="50" dur="500"/>
                                            <p:tgtEl>
                                              <p:spTgt spid="150"/>
                                            </p:tgtEl>
                                          </p:cBhvr>
                                        </p:animEffect>
                                        <p:anim calcmode="lin" valueType="num">
                                          <p:cBhvr>
                                            <p:cTn id="51" dur="500" fill="hold"/>
                                            <p:tgtEl>
                                              <p:spTgt spid="150"/>
                                            </p:tgtEl>
                                            <p:attrNameLst>
                                              <p:attrName>ppt_x</p:attrName>
                                            </p:attrNameLst>
                                          </p:cBhvr>
                                          <p:tavLst>
                                            <p:tav tm="0">
                                              <p:val>
                                                <p:strVal val="#ppt_x"/>
                                              </p:val>
                                            </p:tav>
                                            <p:tav tm="100000">
                                              <p:val>
                                                <p:strVal val="#ppt_x"/>
                                              </p:val>
                                            </p:tav>
                                          </p:tavLst>
                                        </p:anim>
                                        <p:anim calcmode="lin" valueType="num">
                                          <p:cBhvr>
                                            <p:cTn id="52" dur="500" fill="hold"/>
                                            <p:tgtEl>
                                              <p:spTgt spid="150"/>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145"/>
                                            </p:tgtEl>
                                            <p:attrNameLst>
                                              <p:attrName>style.visibility</p:attrName>
                                            </p:attrNameLst>
                                          </p:cBhvr>
                                          <p:to>
                                            <p:strVal val="visible"/>
                                          </p:to>
                                        </p:set>
                                        <p:animEffect transition="in" filter="fade">
                                          <p:cBhvr>
                                            <p:cTn id="55" dur="500"/>
                                            <p:tgtEl>
                                              <p:spTgt spid="145"/>
                                            </p:tgtEl>
                                          </p:cBhvr>
                                        </p:animEffect>
                                        <p:anim calcmode="lin" valueType="num">
                                          <p:cBhvr>
                                            <p:cTn id="56" dur="500" fill="hold"/>
                                            <p:tgtEl>
                                              <p:spTgt spid="145"/>
                                            </p:tgtEl>
                                            <p:attrNameLst>
                                              <p:attrName>ppt_x</p:attrName>
                                            </p:attrNameLst>
                                          </p:cBhvr>
                                          <p:tavLst>
                                            <p:tav tm="0">
                                              <p:val>
                                                <p:strVal val="#ppt_x"/>
                                              </p:val>
                                            </p:tav>
                                            <p:tav tm="100000">
                                              <p:val>
                                                <p:strVal val="#ppt_x"/>
                                              </p:val>
                                            </p:tav>
                                          </p:tavLst>
                                        </p:anim>
                                        <p:anim calcmode="lin" valueType="num">
                                          <p:cBhvr>
                                            <p:cTn id="57" dur="500" fill="hold"/>
                                            <p:tgtEl>
                                              <p:spTgt spid="145"/>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165"/>
                                            </p:tgtEl>
                                            <p:attrNameLst>
                                              <p:attrName>style.visibility</p:attrName>
                                            </p:attrNameLst>
                                          </p:cBhvr>
                                          <p:to>
                                            <p:strVal val="visible"/>
                                          </p:to>
                                        </p:set>
                                        <p:animEffect transition="in" filter="fade">
                                          <p:cBhvr>
                                            <p:cTn id="60" dur="500"/>
                                            <p:tgtEl>
                                              <p:spTgt spid="165"/>
                                            </p:tgtEl>
                                          </p:cBhvr>
                                        </p:animEffect>
                                        <p:anim calcmode="lin" valueType="num">
                                          <p:cBhvr>
                                            <p:cTn id="61" dur="500" fill="hold"/>
                                            <p:tgtEl>
                                              <p:spTgt spid="165"/>
                                            </p:tgtEl>
                                            <p:attrNameLst>
                                              <p:attrName>ppt_x</p:attrName>
                                            </p:attrNameLst>
                                          </p:cBhvr>
                                          <p:tavLst>
                                            <p:tav tm="0">
                                              <p:val>
                                                <p:strVal val="#ppt_x"/>
                                              </p:val>
                                            </p:tav>
                                            <p:tav tm="100000">
                                              <p:val>
                                                <p:strVal val="#ppt_x"/>
                                              </p:val>
                                            </p:tav>
                                          </p:tavLst>
                                        </p:anim>
                                        <p:anim calcmode="lin" valueType="num">
                                          <p:cBhvr>
                                            <p:cTn id="62" dur="500" fill="hold"/>
                                            <p:tgtEl>
                                              <p:spTgt spid="165"/>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170"/>
                                            </p:tgtEl>
                                            <p:attrNameLst>
                                              <p:attrName>style.visibility</p:attrName>
                                            </p:attrNameLst>
                                          </p:cBhvr>
                                          <p:to>
                                            <p:strVal val="visible"/>
                                          </p:to>
                                        </p:set>
                                        <p:animEffect transition="in" filter="fade">
                                          <p:cBhvr>
                                            <p:cTn id="65" dur="500"/>
                                            <p:tgtEl>
                                              <p:spTgt spid="170"/>
                                            </p:tgtEl>
                                          </p:cBhvr>
                                        </p:animEffect>
                                        <p:anim calcmode="lin" valueType="num">
                                          <p:cBhvr>
                                            <p:cTn id="66" dur="500" fill="hold"/>
                                            <p:tgtEl>
                                              <p:spTgt spid="170"/>
                                            </p:tgtEl>
                                            <p:attrNameLst>
                                              <p:attrName>ppt_x</p:attrName>
                                            </p:attrNameLst>
                                          </p:cBhvr>
                                          <p:tavLst>
                                            <p:tav tm="0">
                                              <p:val>
                                                <p:strVal val="#ppt_x"/>
                                              </p:val>
                                            </p:tav>
                                            <p:tav tm="100000">
                                              <p:val>
                                                <p:strVal val="#ppt_x"/>
                                              </p:val>
                                            </p:tav>
                                          </p:tavLst>
                                        </p:anim>
                                        <p:anim calcmode="lin" valueType="num">
                                          <p:cBhvr>
                                            <p:cTn id="67" dur="500" fill="hold"/>
                                            <p:tgtEl>
                                              <p:spTgt spid="170"/>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175"/>
                                            </p:tgtEl>
                                            <p:attrNameLst>
                                              <p:attrName>style.visibility</p:attrName>
                                            </p:attrNameLst>
                                          </p:cBhvr>
                                          <p:to>
                                            <p:strVal val="visible"/>
                                          </p:to>
                                        </p:set>
                                        <p:animEffect transition="in" filter="fade">
                                          <p:cBhvr>
                                            <p:cTn id="70" dur="500"/>
                                            <p:tgtEl>
                                              <p:spTgt spid="175"/>
                                            </p:tgtEl>
                                          </p:cBhvr>
                                        </p:animEffect>
                                        <p:anim calcmode="lin" valueType="num">
                                          <p:cBhvr>
                                            <p:cTn id="71" dur="500" fill="hold"/>
                                            <p:tgtEl>
                                              <p:spTgt spid="175"/>
                                            </p:tgtEl>
                                            <p:attrNameLst>
                                              <p:attrName>ppt_x</p:attrName>
                                            </p:attrNameLst>
                                          </p:cBhvr>
                                          <p:tavLst>
                                            <p:tav tm="0">
                                              <p:val>
                                                <p:strVal val="#ppt_x"/>
                                              </p:val>
                                            </p:tav>
                                            <p:tav tm="100000">
                                              <p:val>
                                                <p:strVal val="#ppt_x"/>
                                              </p:val>
                                            </p:tav>
                                          </p:tavLst>
                                        </p:anim>
                                        <p:anim calcmode="lin" valueType="num">
                                          <p:cBhvr>
                                            <p:cTn id="72" dur="500" fill="hold"/>
                                            <p:tgtEl>
                                              <p:spTgt spid="175"/>
                                            </p:tgtEl>
                                            <p:attrNameLst>
                                              <p:attrName>ppt_y</p:attrName>
                                            </p:attrNameLst>
                                          </p:cBhvr>
                                          <p:tavLst>
                                            <p:tav tm="0">
                                              <p:val>
                                                <p:strVal val="#ppt_y+.1"/>
                                              </p:val>
                                            </p:tav>
                                            <p:tav tm="100000">
                                              <p:val>
                                                <p:strVal val="#ppt_y"/>
                                              </p:val>
                                            </p:tav>
                                          </p:tavLst>
                                        </p:anim>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180"/>
                                            </p:tgtEl>
                                            <p:attrNameLst>
                                              <p:attrName>style.visibility</p:attrName>
                                            </p:attrNameLst>
                                          </p:cBhvr>
                                          <p:to>
                                            <p:strVal val="visible"/>
                                          </p:to>
                                        </p:set>
                                        <p:animEffect transition="in" filter="fade">
                                          <p:cBhvr>
                                            <p:cTn id="76"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18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1000"/>
                                            <p:tgtEl>
                                              <p:spTgt spid="95"/>
                                            </p:tgtEl>
                                          </p:cBhvr>
                                        </p:animEffect>
                                      </p:childTnLst>
                                    </p:cTn>
                                  </p:par>
                                </p:childTnLst>
                              </p:cTn>
                            </p:par>
                            <p:par>
                              <p:cTn id="8" fill="hold">
                                <p:stCondLst>
                                  <p:cond delay="1000"/>
                                </p:stCondLst>
                                <p:childTnLst>
                                  <p:par>
                                    <p:cTn id="9" presetID="2" presetClass="entr" presetSubtype="2" accel="58000" fill="hold" nodeType="afterEffect">
                                      <p:stCondLst>
                                        <p:cond delay="0"/>
                                      </p:stCondLst>
                                      <p:childTnLst>
                                        <p:set>
                                          <p:cBhvr>
                                            <p:cTn id="10" dur="1" fill="hold">
                                              <p:stCondLst>
                                                <p:cond delay="0"/>
                                              </p:stCondLst>
                                            </p:cTn>
                                            <p:tgtEl>
                                              <p:spTgt spid="96"/>
                                            </p:tgtEl>
                                            <p:attrNameLst>
                                              <p:attrName>style.visibility</p:attrName>
                                            </p:attrNameLst>
                                          </p:cBhvr>
                                          <p:to>
                                            <p:strVal val="visible"/>
                                          </p:to>
                                        </p:set>
                                        <p:anim calcmode="lin" valueType="num">
                                          <p:cBhvr additive="base">
                                            <p:cTn id="11" dur="1500" fill="hold"/>
                                            <p:tgtEl>
                                              <p:spTgt spid="96"/>
                                            </p:tgtEl>
                                            <p:attrNameLst>
                                              <p:attrName>ppt_x</p:attrName>
                                            </p:attrNameLst>
                                          </p:cBhvr>
                                          <p:tavLst>
                                            <p:tav tm="0">
                                              <p:val>
                                                <p:strVal val="1+#ppt_w/2"/>
                                              </p:val>
                                            </p:tav>
                                            <p:tav tm="100000">
                                              <p:val>
                                                <p:strVal val="#ppt_x"/>
                                              </p:val>
                                            </p:tav>
                                          </p:tavLst>
                                        </p:anim>
                                        <p:anim calcmode="lin" valueType="num">
                                          <p:cBhvr additive="base">
                                            <p:cTn id="12" dur="1500" fill="hold"/>
                                            <p:tgtEl>
                                              <p:spTgt spid="96"/>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stCondLst>
                                        <p:cond delay="200"/>
                                      </p:stCondLst>
                                      <p:childTnLst>
                                        <p:set>
                                          <p:cBhvr>
                                            <p:cTn id="14" dur="1" fill="hold">
                                              <p:stCondLst>
                                                <p:cond delay="0"/>
                                              </p:stCondLst>
                                            </p:cTn>
                                            <p:tgtEl>
                                              <p:spTgt spid="103"/>
                                            </p:tgtEl>
                                            <p:attrNameLst>
                                              <p:attrName>style.visibility</p:attrName>
                                            </p:attrNameLst>
                                          </p:cBhvr>
                                          <p:to>
                                            <p:strVal val="visible"/>
                                          </p:to>
                                        </p:set>
                                        <p:anim calcmode="lin" valueType="num">
                                          <p:cBhvr additive="base">
                                            <p:cTn id="15" dur="1500" fill="hold"/>
                                            <p:tgtEl>
                                              <p:spTgt spid="103"/>
                                            </p:tgtEl>
                                            <p:attrNameLst>
                                              <p:attrName>ppt_x</p:attrName>
                                            </p:attrNameLst>
                                          </p:cBhvr>
                                          <p:tavLst>
                                            <p:tav tm="0">
                                              <p:val>
                                                <p:strVal val="1+#ppt_w/2"/>
                                              </p:val>
                                            </p:tav>
                                            <p:tav tm="100000">
                                              <p:val>
                                                <p:strVal val="#ppt_x"/>
                                              </p:val>
                                            </p:tav>
                                          </p:tavLst>
                                        </p:anim>
                                        <p:anim calcmode="lin" valueType="num">
                                          <p:cBhvr additive="base">
                                            <p:cTn id="16" dur="1500" fill="hold"/>
                                            <p:tgtEl>
                                              <p:spTgt spid="103"/>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400"/>
                                      </p:stCondLst>
                                      <p:childTnLst>
                                        <p:set>
                                          <p:cBhvr>
                                            <p:cTn id="18" dur="1" fill="hold">
                                              <p:stCondLst>
                                                <p:cond delay="0"/>
                                              </p:stCondLst>
                                            </p:cTn>
                                            <p:tgtEl>
                                              <p:spTgt spid="110"/>
                                            </p:tgtEl>
                                            <p:attrNameLst>
                                              <p:attrName>style.visibility</p:attrName>
                                            </p:attrNameLst>
                                          </p:cBhvr>
                                          <p:to>
                                            <p:strVal val="visible"/>
                                          </p:to>
                                        </p:set>
                                        <p:anim calcmode="lin" valueType="num">
                                          <p:cBhvr additive="base">
                                            <p:cTn id="19" dur="1500" fill="hold"/>
                                            <p:tgtEl>
                                              <p:spTgt spid="110"/>
                                            </p:tgtEl>
                                            <p:attrNameLst>
                                              <p:attrName>ppt_x</p:attrName>
                                            </p:attrNameLst>
                                          </p:cBhvr>
                                          <p:tavLst>
                                            <p:tav tm="0">
                                              <p:val>
                                                <p:strVal val="1+#ppt_w/2"/>
                                              </p:val>
                                            </p:tav>
                                            <p:tav tm="100000">
                                              <p:val>
                                                <p:strVal val="#ppt_x"/>
                                              </p:val>
                                            </p:tav>
                                          </p:tavLst>
                                        </p:anim>
                                        <p:anim calcmode="lin" valueType="num">
                                          <p:cBhvr additive="base">
                                            <p:cTn id="20" dur="1500" fill="hold"/>
                                            <p:tgtEl>
                                              <p:spTgt spid="110"/>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600"/>
                                      </p:stCondLst>
                                      <p:childTnLst>
                                        <p:set>
                                          <p:cBhvr>
                                            <p:cTn id="22" dur="1" fill="hold">
                                              <p:stCondLst>
                                                <p:cond delay="0"/>
                                              </p:stCondLst>
                                            </p:cTn>
                                            <p:tgtEl>
                                              <p:spTgt spid="117"/>
                                            </p:tgtEl>
                                            <p:attrNameLst>
                                              <p:attrName>style.visibility</p:attrName>
                                            </p:attrNameLst>
                                          </p:cBhvr>
                                          <p:to>
                                            <p:strVal val="visible"/>
                                          </p:to>
                                        </p:set>
                                        <p:anim calcmode="lin" valueType="num">
                                          <p:cBhvr additive="base">
                                            <p:cTn id="23" dur="1500" fill="hold"/>
                                            <p:tgtEl>
                                              <p:spTgt spid="117"/>
                                            </p:tgtEl>
                                            <p:attrNameLst>
                                              <p:attrName>ppt_x</p:attrName>
                                            </p:attrNameLst>
                                          </p:cBhvr>
                                          <p:tavLst>
                                            <p:tav tm="0">
                                              <p:val>
                                                <p:strVal val="1+#ppt_w/2"/>
                                              </p:val>
                                            </p:tav>
                                            <p:tav tm="100000">
                                              <p:val>
                                                <p:strVal val="#ppt_x"/>
                                              </p:val>
                                            </p:tav>
                                          </p:tavLst>
                                        </p:anim>
                                        <p:anim calcmode="lin" valueType="num">
                                          <p:cBhvr additive="base">
                                            <p:cTn id="24" dur="1500" fill="hold"/>
                                            <p:tgtEl>
                                              <p:spTgt spid="117"/>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124"/>
                                            </p:tgtEl>
                                            <p:attrNameLst>
                                              <p:attrName>style.visibility</p:attrName>
                                            </p:attrNameLst>
                                          </p:cBhvr>
                                          <p:to>
                                            <p:strVal val="visible"/>
                                          </p:to>
                                        </p:set>
                                        <p:anim calcmode="lin" valueType="num">
                                          <p:cBhvr additive="base">
                                            <p:cTn id="27" dur="1500" fill="hold"/>
                                            <p:tgtEl>
                                              <p:spTgt spid="124"/>
                                            </p:tgtEl>
                                            <p:attrNameLst>
                                              <p:attrName>ppt_x</p:attrName>
                                            </p:attrNameLst>
                                          </p:cBhvr>
                                          <p:tavLst>
                                            <p:tav tm="0">
                                              <p:val>
                                                <p:strVal val="1+#ppt_w/2"/>
                                              </p:val>
                                            </p:tav>
                                            <p:tav tm="100000">
                                              <p:val>
                                                <p:strVal val="#ppt_x"/>
                                              </p:val>
                                            </p:tav>
                                          </p:tavLst>
                                        </p:anim>
                                        <p:anim calcmode="lin" valueType="num">
                                          <p:cBhvr additive="base">
                                            <p:cTn id="28" dur="1500" fill="hold"/>
                                            <p:tgtEl>
                                              <p:spTgt spid="124"/>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1000"/>
                                      </p:stCondLst>
                                      <p:childTnLst>
                                        <p:set>
                                          <p:cBhvr>
                                            <p:cTn id="30" dur="1" fill="hold">
                                              <p:stCondLst>
                                                <p:cond delay="0"/>
                                              </p:stCondLst>
                                            </p:cTn>
                                            <p:tgtEl>
                                              <p:spTgt spid="131"/>
                                            </p:tgtEl>
                                            <p:attrNameLst>
                                              <p:attrName>style.visibility</p:attrName>
                                            </p:attrNameLst>
                                          </p:cBhvr>
                                          <p:to>
                                            <p:strVal val="visible"/>
                                          </p:to>
                                        </p:set>
                                        <p:anim calcmode="lin" valueType="num">
                                          <p:cBhvr additive="base">
                                            <p:cTn id="31" dur="1500" fill="hold"/>
                                            <p:tgtEl>
                                              <p:spTgt spid="131"/>
                                            </p:tgtEl>
                                            <p:attrNameLst>
                                              <p:attrName>ppt_x</p:attrName>
                                            </p:attrNameLst>
                                          </p:cBhvr>
                                          <p:tavLst>
                                            <p:tav tm="0">
                                              <p:val>
                                                <p:strVal val="1+#ppt_w/2"/>
                                              </p:val>
                                            </p:tav>
                                            <p:tav tm="100000">
                                              <p:val>
                                                <p:strVal val="#ppt_x"/>
                                              </p:val>
                                            </p:tav>
                                          </p:tavLst>
                                        </p:anim>
                                        <p:anim calcmode="lin" valueType="num">
                                          <p:cBhvr additive="base">
                                            <p:cTn id="32" dur="1500" fill="hold"/>
                                            <p:tgtEl>
                                              <p:spTgt spid="131"/>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200"/>
                                      </p:stCondLst>
                                      <p:childTnLst>
                                        <p:set>
                                          <p:cBhvr>
                                            <p:cTn id="34" dur="1" fill="hold">
                                              <p:stCondLst>
                                                <p:cond delay="0"/>
                                              </p:stCondLst>
                                            </p:cTn>
                                            <p:tgtEl>
                                              <p:spTgt spid="138"/>
                                            </p:tgtEl>
                                            <p:attrNameLst>
                                              <p:attrName>style.visibility</p:attrName>
                                            </p:attrNameLst>
                                          </p:cBhvr>
                                          <p:to>
                                            <p:strVal val="visible"/>
                                          </p:to>
                                        </p:set>
                                        <p:anim calcmode="lin" valueType="num">
                                          <p:cBhvr additive="base">
                                            <p:cTn id="35" dur="1500" fill="hold"/>
                                            <p:tgtEl>
                                              <p:spTgt spid="138"/>
                                            </p:tgtEl>
                                            <p:attrNameLst>
                                              <p:attrName>ppt_x</p:attrName>
                                            </p:attrNameLst>
                                          </p:cBhvr>
                                          <p:tavLst>
                                            <p:tav tm="0">
                                              <p:val>
                                                <p:strVal val="1+#ppt_w/2"/>
                                              </p:val>
                                            </p:tav>
                                            <p:tav tm="100000">
                                              <p:val>
                                                <p:strVal val="#ppt_x"/>
                                              </p:val>
                                            </p:tav>
                                          </p:tavLst>
                                        </p:anim>
                                        <p:anim calcmode="lin" valueType="num">
                                          <p:cBhvr additive="base">
                                            <p:cTn id="36" dur="1500" fill="hold"/>
                                            <p:tgtEl>
                                              <p:spTgt spid="138"/>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160"/>
                                            </p:tgtEl>
                                            <p:attrNameLst>
                                              <p:attrName>style.visibility</p:attrName>
                                            </p:attrNameLst>
                                          </p:cBhvr>
                                          <p:to>
                                            <p:strVal val="visible"/>
                                          </p:to>
                                        </p:set>
                                        <p:animEffect transition="in" filter="fade">
                                          <p:cBhvr>
                                            <p:cTn id="40" dur="500"/>
                                            <p:tgtEl>
                                              <p:spTgt spid="160"/>
                                            </p:tgtEl>
                                          </p:cBhvr>
                                        </p:animEffect>
                                        <p:anim calcmode="lin" valueType="num">
                                          <p:cBhvr>
                                            <p:cTn id="41" dur="500" fill="hold"/>
                                            <p:tgtEl>
                                              <p:spTgt spid="160"/>
                                            </p:tgtEl>
                                            <p:attrNameLst>
                                              <p:attrName>ppt_x</p:attrName>
                                            </p:attrNameLst>
                                          </p:cBhvr>
                                          <p:tavLst>
                                            <p:tav tm="0">
                                              <p:val>
                                                <p:strVal val="#ppt_x"/>
                                              </p:val>
                                            </p:tav>
                                            <p:tav tm="100000">
                                              <p:val>
                                                <p:strVal val="#ppt_x"/>
                                              </p:val>
                                            </p:tav>
                                          </p:tavLst>
                                        </p:anim>
                                        <p:anim calcmode="lin" valueType="num">
                                          <p:cBhvr>
                                            <p:cTn id="42" dur="500" fill="hold"/>
                                            <p:tgtEl>
                                              <p:spTgt spid="160"/>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155"/>
                                            </p:tgtEl>
                                            <p:attrNameLst>
                                              <p:attrName>style.visibility</p:attrName>
                                            </p:attrNameLst>
                                          </p:cBhvr>
                                          <p:to>
                                            <p:strVal val="visible"/>
                                          </p:to>
                                        </p:set>
                                        <p:animEffect transition="in" filter="fade">
                                          <p:cBhvr>
                                            <p:cTn id="45" dur="500"/>
                                            <p:tgtEl>
                                              <p:spTgt spid="155"/>
                                            </p:tgtEl>
                                          </p:cBhvr>
                                        </p:animEffect>
                                        <p:anim calcmode="lin" valueType="num">
                                          <p:cBhvr>
                                            <p:cTn id="46" dur="500" fill="hold"/>
                                            <p:tgtEl>
                                              <p:spTgt spid="155"/>
                                            </p:tgtEl>
                                            <p:attrNameLst>
                                              <p:attrName>ppt_x</p:attrName>
                                            </p:attrNameLst>
                                          </p:cBhvr>
                                          <p:tavLst>
                                            <p:tav tm="0">
                                              <p:val>
                                                <p:strVal val="#ppt_x"/>
                                              </p:val>
                                            </p:tav>
                                            <p:tav tm="100000">
                                              <p:val>
                                                <p:strVal val="#ppt_x"/>
                                              </p:val>
                                            </p:tav>
                                          </p:tavLst>
                                        </p:anim>
                                        <p:anim calcmode="lin" valueType="num">
                                          <p:cBhvr>
                                            <p:cTn id="47" dur="500" fill="hold"/>
                                            <p:tgtEl>
                                              <p:spTgt spid="155"/>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150"/>
                                            </p:tgtEl>
                                            <p:attrNameLst>
                                              <p:attrName>style.visibility</p:attrName>
                                            </p:attrNameLst>
                                          </p:cBhvr>
                                          <p:to>
                                            <p:strVal val="visible"/>
                                          </p:to>
                                        </p:set>
                                        <p:animEffect transition="in" filter="fade">
                                          <p:cBhvr>
                                            <p:cTn id="50" dur="500"/>
                                            <p:tgtEl>
                                              <p:spTgt spid="150"/>
                                            </p:tgtEl>
                                          </p:cBhvr>
                                        </p:animEffect>
                                        <p:anim calcmode="lin" valueType="num">
                                          <p:cBhvr>
                                            <p:cTn id="51" dur="500" fill="hold"/>
                                            <p:tgtEl>
                                              <p:spTgt spid="150"/>
                                            </p:tgtEl>
                                            <p:attrNameLst>
                                              <p:attrName>ppt_x</p:attrName>
                                            </p:attrNameLst>
                                          </p:cBhvr>
                                          <p:tavLst>
                                            <p:tav tm="0">
                                              <p:val>
                                                <p:strVal val="#ppt_x"/>
                                              </p:val>
                                            </p:tav>
                                            <p:tav tm="100000">
                                              <p:val>
                                                <p:strVal val="#ppt_x"/>
                                              </p:val>
                                            </p:tav>
                                          </p:tavLst>
                                        </p:anim>
                                        <p:anim calcmode="lin" valueType="num">
                                          <p:cBhvr>
                                            <p:cTn id="52" dur="500" fill="hold"/>
                                            <p:tgtEl>
                                              <p:spTgt spid="150"/>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145"/>
                                            </p:tgtEl>
                                            <p:attrNameLst>
                                              <p:attrName>style.visibility</p:attrName>
                                            </p:attrNameLst>
                                          </p:cBhvr>
                                          <p:to>
                                            <p:strVal val="visible"/>
                                          </p:to>
                                        </p:set>
                                        <p:animEffect transition="in" filter="fade">
                                          <p:cBhvr>
                                            <p:cTn id="55" dur="500"/>
                                            <p:tgtEl>
                                              <p:spTgt spid="145"/>
                                            </p:tgtEl>
                                          </p:cBhvr>
                                        </p:animEffect>
                                        <p:anim calcmode="lin" valueType="num">
                                          <p:cBhvr>
                                            <p:cTn id="56" dur="500" fill="hold"/>
                                            <p:tgtEl>
                                              <p:spTgt spid="145"/>
                                            </p:tgtEl>
                                            <p:attrNameLst>
                                              <p:attrName>ppt_x</p:attrName>
                                            </p:attrNameLst>
                                          </p:cBhvr>
                                          <p:tavLst>
                                            <p:tav tm="0">
                                              <p:val>
                                                <p:strVal val="#ppt_x"/>
                                              </p:val>
                                            </p:tav>
                                            <p:tav tm="100000">
                                              <p:val>
                                                <p:strVal val="#ppt_x"/>
                                              </p:val>
                                            </p:tav>
                                          </p:tavLst>
                                        </p:anim>
                                        <p:anim calcmode="lin" valueType="num">
                                          <p:cBhvr>
                                            <p:cTn id="57" dur="500" fill="hold"/>
                                            <p:tgtEl>
                                              <p:spTgt spid="145"/>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165"/>
                                            </p:tgtEl>
                                            <p:attrNameLst>
                                              <p:attrName>style.visibility</p:attrName>
                                            </p:attrNameLst>
                                          </p:cBhvr>
                                          <p:to>
                                            <p:strVal val="visible"/>
                                          </p:to>
                                        </p:set>
                                        <p:animEffect transition="in" filter="fade">
                                          <p:cBhvr>
                                            <p:cTn id="60" dur="500"/>
                                            <p:tgtEl>
                                              <p:spTgt spid="165"/>
                                            </p:tgtEl>
                                          </p:cBhvr>
                                        </p:animEffect>
                                        <p:anim calcmode="lin" valueType="num">
                                          <p:cBhvr>
                                            <p:cTn id="61" dur="500" fill="hold"/>
                                            <p:tgtEl>
                                              <p:spTgt spid="165"/>
                                            </p:tgtEl>
                                            <p:attrNameLst>
                                              <p:attrName>ppt_x</p:attrName>
                                            </p:attrNameLst>
                                          </p:cBhvr>
                                          <p:tavLst>
                                            <p:tav tm="0">
                                              <p:val>
                                                <p:strVal val="#ppt_x"/>
                                              </p:val>
                                            </p:tav>
                                            <p:tav tm="100000">
                                              <p:val>
                                                <p:strVal val="#ppt_x"/>
                                              </p:val>
                                            </p:tav>
                                          </p:tavLst>
                                        </p:anim>
                                        <p:anim calcmode="lin" valueType="num">
                                          <p:cBhvr>
                                            <p:cTn id="62" dur="500" fill="hold"/>
                                            <p:tgtEl>
                                              <p:spTgt spid="165"/>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170"/>
                                            </p:tgtEl>
                                            <p:attrNameLst>
                                              <p:attrName>style.visibility</p:attrName>
                                            </p:attrNameLst>
                                          </p:cBhvr>
                                          <p:to>
                                            <p:strVal val="visible"/>
                                          </p:to>
                                        </p:set>
                                        <p:animEffect transition="in" filter="fade">
                                          <p:cBhvr>
                                            <p:cTn id="65" dur="500"/>
                                            <p:tgtEl>
                                              <p:spTgt spid="170"/>
                                            </p:tgtEl>
                                          </p:cBhvr>
                                        </p:animEffect>
                                        <p:anim calcmode="lin" valueType="num">
                                          <p:cBhvr>
                                            <p:cTn id="66" dur="500" fill="hold"/>
                                            <p:tgtEl>
                                              <p:spTgt spid="170"/>
                                            </p:tgtEl>
                                            <p:attrNameLst>
                                              <p:attrName>ppt_x</p:attrName>
                                            </p:attrNameLst>
                                          </p:cBhvr>
                                          <p:tavLst>
                                            <p:tav tm="0">
                                              <p:val>
                                                <p:strVal val="#ppt_x"/>
                                              </p:val>
                                            </p:tav>
                                            <p:tav tm="100000">
                                              <p:val>
                                                <p:strVal val="#ppt_x"/>
                                              </p:val>
                                            </p:tav>
                                          </p:tavLst>
                                        </p:anim>
                                        <p:anim calcmode="lin" valueType="num">
                                          <p:cBhvr>
                                            <p:cTn id="67" dur="500" fill="hold"/>
                                            <p:tgtEl>
                                              <p:spTgt spid="170"/>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175"/>
                                            </p:tgtEl>
                                            <p:attrNameLst>
                                              <p:attrName>style.visibility</p:attrName>
                                            </p:attrNameLst>
                                          </p:cBhvr>
                                          <p:to>
                                            <p:strVal val="visible"/>
                                          </p:to>
                                        </p:set>
                                        <p:animEffect transition="in" filter="fade">
                                          <p:cBhvr>
                                            <p:cTn id="70" dur="500"/>
                                            <p:tgtEl>
                                              <p:spTgt spid="175"/>
                                            </p:tgtEl>
                                          </p:cBhvr>
                                        </p:animEffect>
                                        <p:anim calcmode="lin" valueType="num">
                                          <p:cBhvr>
                                            <p:cTn id="71" dur="500" fill="hold"/>
                                            <p:tgtEl>
                                              <p:spTgt spid="175"/>
                                            </p:tgtEl>
                                            <p:attrNameLst>
                                              <p:attrName>ppt_x</p:attrName>
                                            </p:attrNameLst>
                                          </p:cBhvr>
                                          <p:tavLst>
                                            <p:tav tm="0">
                                              <p:val>
                                                <p:strVal val="#ppt_x"/>
                                              </p:val>
                                            </p:tav>
                                            <p:tav tm="100000">
                                              <p:val>
                                                <p:strVal val="#ppt_x"/>
                                              </p:val>
                                            </p:tav>
                                          </p:tavLst>
                                        </p:anim>
                                        <p:anim calcmode="lin" valueType="num">
                                          <p:cBhvr>
                                            <p:cTn id="72" dur="500" fill="hold"/>
                                            <p:tgtEl>
                                              <p:spTgt spid="175"/>
                                            </p:tgtEl>
                                            <p:attrNameLst>
                                              <p:attrName>ppt_y</p:attrName>
                                            </p:attrNameLst>
                                          </p:cBhvr>
                                          <p:tavLst>
                                            <p:tav tm="0">
                                              <p:val>
                                                <p:strVal val="#ppt_y+.1"/>
                                              </p:val>
                                            </p:tav>
                                            <p:tav tm="100000">
                                              <p:val>
                                                <p:strVal val="#ppt_y"/>
                                              </p:val>
                                            </p:tav>
                                          </p:tavLst>
                                        </p:anim>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180"/>
                                            </p:tgtEl>
                                            <p:attrNameLst>
                                              <p:attrName>style.visibility</p:attrName>
                                            </p:attrNameLst>
                                          </p:cBhvr>
                                          <p:to>
                                            <p:strVal val="visible"/>
                                          </p:to>
                                        </p:set>
                                        <p:animEffect transition="in" filter="fade">
                                          <p:cBhvr>
                                            <p:cTn id="76"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180"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173010" y="4409265"/>
            <a:ext cx="656312" cy="656311"/>
            <a:chOff x="304800" y="673100"/>
            <a:chExt cx="4000500" cy="4000500"/>
          </a:xfrm>
          <a:effectLst>
            <a:outerShdw blurRad="444500" dist="254000" dir="8100000" algn="tr" rotWithShape="0">
              <a:prstClr val="black">
                <a:alpha val="50000"/>
              </a:prstClr>
            </a:outerShdw>
          </a:effectLst>
        </p:grpSpPr>
        <p:sp>
          <p:nvSpPr>
            <p:cNvPr id="4" name="同心圆 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 name="椭圆 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 name="组合 5"/>
          <p:cNvGrpSpPr/>
          <p:nvPr/>
        </p:nvGrpSpPr>
        <p:grpSpPr>
          <a:xfrm>
            <a:off x="6537209" y="4423589"/>
            <a:ext cx="328649" cy="328648"/>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 name="椭圆 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 name="组合 9"/>
          <p:cNvGrpSpPr/>
          <p:nvPr/>
        </p:nvGrpSpPr>
        <p:grpSpPr>
          <a:xfrm>
            <a:off x="8541751" y="3291830"/>
            <a:ext cx="998801" cy="998801"/>
            <a:chOff x="5252030" y="2008764"/>
            <a:chExt cx="809336" cy="809336"/>
          </a:xfrm>
          <a:solidFill>
            <a:schemeClr val="accent1"/>
          </a:solidFill>
        </p:grpSpPr>
        <p:sp>
          <p:nvSpPr>
            <p:cNvPr id="11" name="椭圆 10"/>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 name="椭圆 11"/>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16" name="组合 15"/>
          <p:cNvGrpSpPr/>
          <p:nvPr/>
        </p:nvGrpSpPr>
        <p:grpSpPr>
          <a:xfrm>
            <a:off x="8239738" y="4703040"/>
            <a:ext cx="321721" cy="321721"/>
            <a:chOff x="5252030" y="2008764"/>
            <a:chExt cx="809336" cy="809336"/>
          </a:xfrm>
          <a:solidFill>
            <a:schemeClr val="accent1"/>
          </a:solidFill>
        </p:grpSpPr>
        <p:sp>
          <p:nvSpPr>
            <p:cNvPr id="17" name="椭圆 1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椭圆 17"/>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19" name="组合 18"/>
          <p:cNvGrpSpPr/>
          <p:nvPr/>
        </p:nvGrpSpPr>
        <p:grpSpPr>
          <a:xfrm>
            <a:off x="8399550" y="4369917"/>
            <a:ext cx="160860" cy="160860"/>
            <a:chOff x="5252030" y="2008764"/>
            <a:chExt cx="809336" cy="809336"/>
          </a:xfrm>
          <a:solidFill>
            <a:schemeClr val="accent1"/>
          </a:solidFill>
        </p:grpSpPr>
        <p:sp>
          <p:nvSpPr>
            <p:cNvPr id="20" name="椭圆 1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椭圆 20"/>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aphicFrame>
        <p:nvGraphicFramePr>
          <p:cNvPr id="22" name="Chart 14"/>
          <p:cNvGraphicFramePr/>
          <p:nvPr>
            <p:extLst/>
          </p:nvPr>
        </p:nvGraphicFramePr>
        <p:xfrm>
          <a:off x="242325" y="1077338"/>
          <a:ext cx="4425067" cy="3304980"/>
        </p:xfrm>
        <a:graphic>
          <a:graphicData uri="http://schemas.openxmlformats.org/drawingml/2006/chart">
            <c:chart xmlns:c="http://schemas.openxmlformats.org/drawingml/2006/chart" xmlns:r="http://schemas.openxmlformats.org/officeDocument/2006/relationships" r:id="rId3"/>
          </a:graphicData>
        </a:graphic>
      </p:graphicFrame>
      <p:sp>
        <p:nvSpPr>
          <p:cNvPr id="23" name="Rectangle 15"/>
          <p:cNvSpPr/>
          <p:nvPr/>
        </p:nvSpPr>
        <p:spPr>
          <a:xfrm>
            <a:off x="694244" y="4269745"/>
            <a:ext cx="877467" cy="246221"/>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a:ea typeface="宋体" charset="-122"/>
                <a:cs typeface="Clear Sans Thin" panose="020B0203030202020304" pitchFamily="34" charset="0"/>
              </a:rPr>
              <a:t>添加标题</a:t>
            </a:r>
            <a:r>
              <a:rPr kumimoji="0" lang="en-US" sz="1000" b="0" i="0" u="none" strike="noStrike" kern="1200" cap="none" spc="0" normalizeH="0" baseline="0" noProof="0" dirty="0" smtClean="0">
                <a:ln>
                  <a:noFill/>
                </a:ln>
                <a:solidFill>
                  <a:prstClr val="black">
                    <a:lumMod val="50000"/>
                    <a:lumOff val="50000"/>
                  </a:prstClr>
                </a:solidFill>
                <a:effectLst/>
                <a:uLnTx/>
                <a:uFillTx/>
                <a:latin typeface="微软雅黑"/>
                <a:ea typeface="宋体" charset="-122"/>
                <a:cs typeface="Clear Sans Thin" panose="020B0203030202020304" pitchFamily="34" charset="0"/>
              </a:rPr>
              <a:t> 1</a:t>
            </a:r>
            <a:endParaRPr kumimoji="0" lang="en-US" sz="1000" b="0" i="0" u="none" strike="noStrike" kern="1200" cap="none" spc="0" normalizeH="0" baseline="0" noProof="0" dirty="0">
              <a:ln>
                <a:noFill/>
              </a:ln>
              <a:solidFill>
                <a:prstClr val="black">
                  <a:lumMod val="50000"/>
                  <a:lumOff val="50000"/>
                </a:prstClr>
              </a:solidFill>
              <a:effectLst/>
              <a:uLnTx/>
              <a:uFillTx/>
              <a:latin typeface="微软雅黑"/>
              <a:ea typeface="宋体" charset="-122"/>
              <a:cs typeface="Clear Sans Thin" panose="020B0203030202020304" pitchFamily="34" charset="0"/>
            </a:endParaRPr>
          </a:p>
        </p:txBody>
      </p:sp>
      <p:sp>
        <p:nvSpPr>
          <p:cNvPr id="24" name="Rectangle 16"/>
          <p:cNvSpPr/>
          <p:nvPr/>
        </p:nvSpPr>
        <p:spPr>
          <a:xfrm>
            <a:off x="1917737" y="4269745"/>
            <a:ext cx="877467" cy="246221"/>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a:ea typeface="宋体" charset="-122"/>
                <a:cs typeface="Clear Sans Thin" panose="020B0203030202020304" pitchFamily="34" charset="0"/>
              </a:rPr>
              <a:t>添加标题</a:t>
            </a:r>
            <a:r>
              <a:rPr kumimoji="0" lang="en-US" sz="1000" b="0" i="0" u="none" strike="noStrike" kern="1200" cap="none" spc="0" normalizeH="0" baseline="0" noProof="0" dirty="0" smtClean="0">
                <a:ln>
                  <a:noFill/>
                </a:ln>
                <a:solidFill>
                  <a:prstClr val="black">
                    <a:lumMod val="50000"/>
                    <a:lumOff val="50000"/>
                  </a:prstClr>
                </a:solidFill>
                <a:effectLst/>
                <a:uLnTx/>
                <a:uFillTx/>
                <a:latin typeface="微软雅黑"/>
                <a:ea typeface="宋体" charset="-122"/>
                <a:cs typeface="Clear Sans Thin" panose="020B0203030202020304" pitchFamily="34" charset="0"/>
              </a:rPr>
              <a:t> 2</a:t>
            </a:r>
            <a:endParaRPr kumimoji="0" lang="en-US" sz="1000" b="0" i="0" u="none" strike="noStrike" kern="1200" cap="none" spc="0" normalizeH="0" baseline="0" noProof="0" dirty="0">
              <a:ln>
                <a:noFill/>
              </a:ln>
              <a:solidFill>
                <a:prstClr val="black">
                  <a:lumMod val="50000"/>
                  <a:lumOff val="50000"/>
                </a:prstClr>
              </a:solidFill>
              <a:effectLst/>
              <a:uLnTx/>
              <a:uFillTx/>
              <a:latin typeface="微软雅黑"/>
              <a:ea typeface="宋体" charset="-122"/>
              <a:cs typeface="Clear Sans Thin" panose="020B0203030202020304" pitchFamily="34" charset="0"/>
            </a:endParaRPr>
          </a:p>
        </p:txBody>
      </p:sp>
      <p:sp>
        <p:nvSpPr>
          <p:cNvPr id="25" name="Rectangle 17"/>
          <p:cNvSpPr/>
          <p:nvPr/>
        </p:nvSpPr>
        <p:spPr>
          <a:xfrm>
            <a:off x="3141230" y="4269745"/>
            <a:ext cx="877467" cy="246221"/>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a:ea typeface="宋体" charset="-122"/>
                <a:cs typeface="Clear Sans Thin" panose="020B0203030202020304" pitchFamily="34" charset="0"/>
              </a:rPr>
              <a:t>添加标题</a:t>
            </a:r>
            <a:r>
              <a:rPr kumimoji="0" lang="en-US" sz="1000" b="0" i="0" u="none" strike="noStrike" kern="1200" cap="none" spc="0" normalizeH="0" baseline="0" noProof="0" dirty="0" smtClean="0">
                <a:ln>
                  <a:noFill/>
                </a:ln>
                <a:solidFill>
                  <a:prstClr val="black">
                    <a:lumMod val="50000"/>
                    <a:lumOff val="50000"/>
                  </a:prstClr>
                </a:solidFill>
                <a:effectLst/>
                <a:uLnTx/>
                <a:uFillTx/>
                <a:latin typeface="微软雅黑"/>
                <a:ea typeface="宋体" charset="-122"/>
                <a:cs typeface="Clear Sans Thin" panose="020B0203030202020304" pitchFamily="34" charset="0"/>
              </a:rPr>
              <a:t> 3</a:t>
            </a:r>
            <a:endParaRPr kumimoji="0" lang="en-US" sz="1000" b="0" i="0" u="none" strike="noStrike" kern="1200" cap="none" spc="0" normalizeH="0" baseline="0" noProof="0" dirty="0">
              <a:ln>
                <a:noFill/>
              </a:ln>
              <a:solidFill>
                <a:prstClr val="black">
                  <a:lumMod val="50000"/>
                  <a:lumOff val="50000"/>
                </a:prstClr>
              </a:solidFill>
              <a:effectLst/>
              <a:uLnTx/>
              <a:uFillTx/>
              <a:latin typeface="微软雅黑"/>
              <a:ea typeface="宋体" charset="-122"/>
              <a:cs typeface="Clear Sans Thin" panose="020B0203030202020304" pitchFamily="34" charset="0"/>
            </a:endParaRPr>
          </a:p>
        </p:txBody>
      </p:sp>
      <p:sp>
        <p:nvSpPr>
          <p:cNvPr id="26" name="TextBox 25"/>
          <p:cNvSpPr txBox="1"/>
          <p:nvPr/>
        </p:nvSpPr>
        <p:spPr>
          <a:xfrm>
            <a:off x="5678723" y="1398442"/>
            <a:ext cx="2779807" cy="677108"/>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0070C0"/>
                </a:solidFill>
                <a:effectLst/>
                <a:uLnTx/>
                <a:uFillTx/>
                <a:latin typeface="微软雅黑" pitchFamily="34" charset="-122"/>
                <a:ea typeface="微软雅黑" panose="020B0503020204020204" pitchFamily="34" charset="-122"/>
                <a:cs typeface="+mn-cs"/>
              </a:rPr>
              <a:t>填加标题</a:t>
            </a:r>
            <a:endParaRPr kumimoji="0" lang="en-US" altLang="zh-CN" sz="1400" b="1" i="0" u="none" strike="noStrike" kern="1200" cap="none" spc="0" normalizeH="0" baseline="0" noProof="0" dirty="0" smtClean="0">
              <a:ln>
                <a:noFill/>
              </a:ln>
              <a:solidFill>
                <a:srgbClr val="0070C0"/>
              </a:solidFill>
              <a:effectLst/>
              <a:uLnTx/>
              <a:uFillTx/>
              <a:latin typeface="微软雅黑"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单击此处添加文本单击此处添加文本</a:t>
            </a:r>
            <a:endParaRPr kumimoji="0" lang="en-US" altLang="zh-CN"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单击此处添加</a:t>
            </a: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文本单击此处添加</a:t>
            </a: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文本</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endParaRPr>
          </a:p>
        </p:txBody>
      </p:sp>
      <p:sp>
        <p:nvSpPr>
          <p:cNvPr id="27" name="TextBox 26"/>
          <p:cNvSpPr txBox="1"/>
          <p:nvPr/>
        </p:nvSpPr>
        <p:spPr>
          <a:xfrm>
            <a:off x="5680625" y="2492227"/>
            <a:ext cx="2779807" cy="677108"/>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填加标题</a:t>
            </a:r>
            <a:endParaRPr kumimoji="0" lang="en-US" altLang="zh-CN" sz="14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单击此处添加文本单击此处添加文本</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单击此处添加</a:t>
            </a: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文本单击此处添加</a:t>
            </a: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文本</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endParaRPr>
          </a:p>
        </p:txBody>
      </p:sp>
      <p:sp>
        <p:nvSpPr>
          <p:cNvPr id="28" name="TextBox 27"/>
          <p:cNvSpPr txBox="1"/>
          <p:nvPr/>
        </p:nvSpPr>
        <p:spPr>
          <a:xfrm>
            <a:off x="5680625" y="3550826"/>
            <a:ext cx="2779807" cy="677108"/>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00B0F0"/>
                </a:solidFill>
                <a:effectLst/>
                <a:uLnTx/>
                <a:uFillTx/>
                <a:latin typeface="微软雅黑" pitchFamily="34" charset="-122"/>
                <a:ea typeface="微软雅黑" panose="020B0503020204020204" pitchFamily="34" charset="-122"/>
                <a:cs typeface="+mn-cs"/>
              </a:rPr>
              <a:t>填加标题</a:t>
            </a:r>
            <a:endParaRPr kumimoji="0" lang="en-US" altLang="zh-CN" sz="1400" b="1" i="0" u="none" strike="noStrike" kern="1200" cap="none" spc="0" normalizeH="0" baseline="0" noProof="0" dirty="0" smtClean="0">
              <a:ln>
                <a:noFill/>
              </a:ln>
              <a:solidFill>
                <a:srgbClr val="00B0F0"/>
              </a:solidFill>
              <a:effectLst/>
              <a:uLnTx/>
              <a:uFillTx/>
              <a:latin typeface="微软雅黑"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单击此处添加文本单击此处添加文本</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单击此处添加</a:t>
            </a: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文本单击此处添加</a:t>
            </a: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文本</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endParaRPr>
          </a:p>
        </p:txBody>
      </p:sp>
      <p:cxnSp>
        <p:nvCxnSpPr>
          <p:cNvPr id="29" name="直接连接符 28"/>
          <p:cNvCxnSpPr/>
          <p:nvPr/>
        </p:nvCxnSpPr>
        <p:spPr>
          <a:xfrm>
            <a:off x="4997236" y="2251277"/>
            <a:ext cx="3319180" cy="0"/>
          </a:xfrm>
          <a:prstGeom prst="line">
            <a:avLst/>
          </a:prstGeom>
          <a:noFill/>
          <a:ln w="9525" cap="flat" cmpd="sng" algn="ctr">
            <a:solidFill>
              <a:schemeClr val="tx1">
                <a:lumMod val="50000"/>
                <a:lumOff val="50000"/>
              </a:schemeClr>
            </a:solidFill>
            <a:prstDash val="dash"/>
          </a:ln>
          <a:effectLst/>
        </p:spPr>
      </p:cxnSp>
      <p:cxnSp>
        <p:nvCxnSpPr>
          <p:cNvPr id="30" name="直接连接符 29"/>
          <p:cNvCxnSpPr/>
          <p:nvPr/>
        </p:nvCxnSpPr>
        <p:spPr>
          <a:xfrm>
            <a:off x="4996625" y="3405963"/>
            <a:ext cx="3319791" cy="0"/>
          </a:xfrm>
          <a:prstGeom prst="line">
            <a:avLst/>
          </a:prstGeom>
          <a:noFill/>
          <a:ln w="9525" cap="flat" cmpd="sng" algn="ctr">
            <a:solidFill>
              <a:schemeClr val="tx1">
                <a:lumMod val="50000"/>
                <a:lumOff val="50000"/>
              </a:schemeClr>
            </a:solidFill>
            <a:prstDash val="dash"/>
          </a:ln>
          <a:effectLst/>
        </p:spPr>
      </p:cxnSp>
      <p:grpSp>
        <p:nvGrpSpPr>
          <p:cNvPr id="31" name="组合 30"/>
          <p:cNvGrpSpPr/>
          <p:nvPr/>
        </p:nvGrpSpPr>
        <p:grpSpPr>
          <a:xfrm>
            <a:off x="4955424" y="1436384"/>
            <a:ext cx="599448" cy="599448"/>
            <a:chOff x="4499992" y="267494"/>
            <a:chExt cx="599448" cy="599448"/>
          </a:xfrm>
        </p:grpSpPr>
        <p:grpSp>
          <p:nvGrpSpPr>
            <p:cNvPr id="32" name="组合 31"/>
            <p:cNvGrpSpPr/>
            <p:nvPr/>
          </p:nvGrpSpPr>
          <p:grpSpPr>
            <a:xfrm>
              <a:off x="4499992" y="267494"/>
              <a:ext cx="599448" cy="599448"/>
              <a:chOff x="4131160" y="713581"/>
              <a:chExt cx="881684" cy="881684"/>
            </a:xfrm>
          </p:grpSpPr>
          <p:sp>
            <p:nvSpPr>
              <p:cNvPr id="34" name="椭圆 33"/>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35" name="椭圆 34"/>
              <p:cNvSpPr/>
              <p:nvPr/>
            </p:nvSpPr>
            <p:spPr>
              <a:xfrm>
                <a:off x="4237176" y="819597"/>
                <a:ext cx="669652" cy="669652"/>
              </a:xfrm>
              <a:prstGeom prst="ellipse">
                <a:avLst/>
              </a:prstGeom>
              <a:solidFill>
                <a:schemeClr val="accent3"/>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33"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36" name="组合 35"/>
          <p:cNvGrpSpPr/>
          <p:nvPr/>
        </p:nvGrpSpPr>
        <p:grpSpPr>
          <a:xfrm>
            <a:off x="4970854" y="2492227"/>
            <a:ext cx="599448" cy="599448"/>
            <a:chOff x="5418452" y="307702"/>
            <a:chExt cx="599448" cy="599448"/>
          </a:xfrm>
        </p:grpSpPr>
        <p:grpSp>
          <p:nvGrpSpPr>
            <p:cNvPr id="37" name="组合 36"/>
            <p:cNvGrpSpPr/>
            <p:nvPr/>
          </p:nvGrpSpPr>
          <p:grpSpPr>
            <a:xfrm>
              <a:off x="5418452" y="307702"/>
              <a:ext cx="599448" cy="599448"/>
              <a:chOff x="4131160" y="713581"/>
              <a:chExt cx="881684" cy="881684"/>
            </a:xfrm>
          </p:grpSpPr>
          <p:sp>
            <p:nvSpPr>
              <p:cNvPr id="39" name="椭圆 38"/>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40" name="椭圆 39"/>
              <p:cNvSpPr/>
              <p:nvPr/>
            </p:nvSpPr>
            <p:spPr>
              <a:xfrm>
                <a:off x="4237176" y="819597"/>
                <a:ext cx="669652" cy="669652"/>
              </a:xfrm>
              <a:prstGeom prst="ellipse">
                <a:avLst/>
              </a:prstGeom>
              <a:solidFill>
                <a:schemeClr val="tx1">
                  <a:lumMod val="75000"/>
                  <a:lumOff val="25000"/>
                </a:schemeClr>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38"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1" name="组合 40"/>
          <p:cNvGrpSpPr/>
          <p:nvPr/>
        </p:nvGrpSpPr>
        <p:grpSpPr>
          <a:xfrm>
            <a:off x="4988609" y="3529882"/>
            <a:ext cx="599448" cy="599448"/>
            <a:chOff x="6516216" y="334289"/>
            <a:chExt cx="599448" cy="599448"/>
          </a:xfrm>
        </p:grpSpPr>
        <p:grpSp>
          <p:nvGrpSpPr>
            <p:cNvPr id="42" name="组合 41"/>
            <p:cNvGrpSpPr/>
            <p:nvPr/>
          </p:nvGrpSpPr>
          <p:grpSpPr>
            <a:xfrm>
              <a:off x="6516216" y="334289"/>
              <a:ext cx="599448" cy="599448"/>
              <a:chOff x="4131160" y="713581"/>
              <a:chExt cx="881684" cy="881684"/>
            </a:xfrm>
          </p:grpSpPr>
          <p:sp>
            <p:nvSpPr>
              <p:cNvPr id="44" name="椭圆 43"/>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45" name="椭圆 44"/>
              <p:cNvSpPr/>
              <p:nvPr/>
            </p:nvSpPr>
            <p:spPr>
              <a:xfrm>
                <a:off x="4237176" y="819597"/>
                <a:ext cx="669652" cy="669652"/>
              </a:xfrm>
              <a:prstGeom prst="ellipse">
                <a:avLst/>
              </a:prstGeom>
              <a:solidFill>
                <a:schemeClr val="accent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43"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46" name="TextBox 45"/>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Calibri" pitchFamily="34" charset="0"/>
                <a:ea typeface="宋体" charset="-122"/>
                <a:cs typeface="+mn-cs"/>
              </a:rPr>
              <a:t> </a:t>
            </a: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xmlns="" val="405847920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30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23" presetClass="entr" presetSubtype="528" fill="hold" nodeType="withEffect">
                                  <p:stCondLst>
                                    <p:cond delay="50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 calcmode="lin" valueType="num">
                                      <p:cBhvr>
                                        <p:cTn id="14" dur="1000" fill="hold"/>
                                        <p:tgtEl>
                                          <p:spTgt spid="3"/>
                                        </p:tgtEl>
                                        <p:attrNameLst>
                                          <p:attrName>ppt_x</p:attrName>
                                        </p:attrNameLst>
                                      </p:cBhvr>
                                      <p:tavLst>
                                        <p:tav tm="0">
                                          <p:val>
                                            <p:fltVal val="0.5"/>
                                          </p:val>
                                        </p:tav>
                                        <p:tav tm="100000">
                                          <p:val>
                                            <p:strVal val="#ppt_x"/>
                                          </p:val>
                                        </p:tav>
                                      </p:tavLst>
                                    </p:anim>
                                    <p:anim calcmode="lin" valueType="num">
                                      <p:cBhvr>
                                        <p:cTn id="15" dur="1000" fill="hold"/>
                                        <p:tgtEl>
                                          <p:spTgt spid="3"/>
                                        </p:tgtEl>
                                        <p:attrNameLst>
                                          <p:attrName>ppt_y</p:attrName>
                                        </p:attrNameLst>
                                      </p:cBhvr>
                                      <p:tavLst>
                                        <p:tav tm="0">
                                          <p:val>
                                            <p:fltVal val="0.5"/>
                                          </p:val>
                                        </p:tav>
                                        <p:tav tm="100000">
                                          <p:val>
                                            <p:strVal val="#ppt_y"/>
                                          </p:val>
                                        </p:tav>
                                      </p:tavLst>
                                    </p:anim>
                                  </p:childTnLst>
                                </p:cTn>
                              </p:par>
                              <p:par>
                                <p:cTn id="16" presetID="23" presetClass="entr" presetSubtype="528"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ppt_w</p:attrName>
                                        </p:attrNameLst>
                                      </p:cBhvr>
                                      <p:tavLst>
                                        <p:tav tm="0">
                                          <p:val>
                                            <p:fltVal val="0"/>
                                          </p:val>
                                        </p:tav>
                                        <p:tav tm="100000">
                                          <p:val>
                                            <p:strVal val="#ppt_w"/>
                                          </p:val>
                                        </p:tav>
                                      </p:tavLst>
                                    </p:anim>
                                    <p:anim calcmode="lin" valueType="num">
                                      <p:cBhvr>
                                        <p:cTn id="19" dur="1000" fill="hold"/>
                                        <p:tgtEl>
                                          <p:spTgt spid="6"/>
                                        </p:tgtEl>
                                        <p:attrNameLst>
                                          <p:attrName>ppt_h</p:attrName>
                                        </p:attrNameLst>
                                      </p:cBhvr>
                                      <p:tavLst>
                                        <p:tav tm="0">
                                          <p:val>
                                            <p:fltVal val="0"/>
                                          </p:val>
                                        </p:tav>
                                        <p:tav tm="100000">
                                          <p:val>
                                            <p:strVal val="#ppt_h"/>
                                          </p:val>
                                        </p:tav>
                                      </p:tavLst>
                                    </p:anim>
                                    <p:anim calcmode="lin" valueType="num">
                                      <p:cBhvr>
                                        <p:cTn id="20" dur="1000" fill="hold"/>
                                        <p:tgtEl>
                                          <p:spTgt spid="6"/>
                                        </p:tgtEl>
                                        <p:attrNameLst>
                                          <p:attrName>ppt_x</p:attrName>
                                        </p:attrNameLst>
                                      </p:cBhvr>
                                      <p:tavLst>
                                        <p:tav tm="0">
                                          <p:val>
                                            <p:fltVal val="0.5"/>
                                          </p:val>
                                        </p:tav>
                                        <p:tav tm="100000">
                                          <p:val>
                                            <p:strVal val="#ppt_x"/>
                                          </p:val>
                                        </p:tav>
                                      </p:tavLst>
                                    </p:anim>
                                    <p:anim calcmode="lin" valueType="num">
                                      <p:cBhvr>
                                        <p:cTn id="21" dur="1000" fill="hold"/>
                                        <p:tgtEl>
                                          <p:spTgt spid="6"/>
                                        </p:tgtEl>
                                        <p:attrNameLst>
                                          <p:attrName>ppt_y</p:attrName>
                                        </p:attrNameLst>
                                      </p:cBhvr>
                                      <p:tavLst>
                                        <p:tav tm="0">
                                          <p:val>
                                            <p:fltVal val="0.5"/>
                                          </p:val>
                                        </p:tav>
                                        <p:tav tm="100000">
                                          <p:val>
                                            <p:strVal val="#ppt_y"/>
                                          </p:val>
                                        </p:tav>
                                      </p:tavLst>
                                    </p:anim>
                                  </p:childTnLst>
                                </p:cTn>
                              </p:par>
                              <p:par>
                                <p:cTn id="22" presetID="53" presetClass="entr" presetSubtype="16" fill="hold" nodeType="withEffect">
                                  <p:stCondLst>
                                    <p:cond delay="30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53" presetClass="entr" presetSubtype="16" fill="hold" nodeType="withEffect">
                                  <p:stCondLst>
                                    <p:cond delay="9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par>
                                <p:cTn id="32" presetID="2" presetClass="entr" presetSubtype="4" fill="hold" grpId="0" nodeType="withEffect">
                                  <p:stCondLst>
                                    <p:cond delay="40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ppt_x"/>
                                          </p:val>
                                        </p:tav>
                                        <p:tav tm="100000">
                                          <p:val>
                                            <p:strVal val="#ppt_x"/>
                                          </p:val>
                                        </p:tav>
                                      </p:tavLst>
                                    </p:anim>
                                    <p:anim calcmode="lin" valueType="num">
                                      <p:cBhvr additive="base">
                                        <p:cTn id="35" dur="500" fill="hold"/>
                                        <p:tgtEl>
                                          <p:spTgt spid="22"/>
                                        </p:tgtEl>
                                        <p:attrNameLst>
                                          <p:attrName>ppt_y</p:attrName>
                                        </p:attrNameLst>
                                      </p:cBhvr>
                                      <p:tavLst>
                                        <p:tav tm="0">
                                          <p:val>
                                            <p:strVal val="1+#ppt_h/2"/>
                                          </p:val>
                                        </p:tav>
                                        <p:tav tm="100000">
                                          <p:val>
                                            <p:strVal val="#ppt_y"/>
                                          </p:val>
                                        </p:tav>
                                      </p:tavLst>
                                    </p:anim>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par>
                                <p:cTn id="49" presetID="22" presetClass="entr" presetSubtype="8" fill="hold" nodeType="withEffect">
                                  <p:stCondLst>
                                    <p:cond delay="500"/>
                                  </p:stCondLst>
                                  <p:childTnLst>
                                    <p:set>
                                      <p:cBhvr>
                                        <p:cTn id="50" dur="1" fill="hold">
                                          <p:stCondLst>
                                            <p:cond delay="0"/>
                                          </p:stCondLst>
                                        </p:cTn>
                                        <p:tgtEl>
                                          <p:spTgt spid="29"/>
                                        </p:tgtEl>
                                        <p:attrNameLst>
                                          <p:attrName>style.visibility</p:attrName>
                                        </p:attrNameLst>
                                      </p:cBhvr>
                                      <p:to>
                                        <p:strVal val="visible"/>
                                      </p:to>
                                    </p:set>
                                    <p:animEffect transition="in" filter="wipe(left)">
                                      <p:cBhvr>
                                        <p:cTn id="51" dur="500"/>
                                        <p:tgtEl>
                                          <p:spTgt spid="29"/>
                                        </p:tgtEl>
                                      </p:cBhvr>
                                    </p:animEffect>
                                  </p:childTnLst>
                                </p:cTn>
                              </p:par>
                              <p:par>
                                <p:cTn id="52" presetID="10" presetClass="entr" presetSubtype="0" fill="hold" nodeType="withEffect">
                                  <p:stCondLst>
                                    <p:cond delay="50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500"/>
                                        <p:tgtEl>
                                          <p:spTgt spid="31"/>
                                        </p:tgtEl>
                                      </p:cBhvr>
                                    </p:animEffect>
                                  </p:childTnLst>
                                </p:cTn>
                              </p:par>
                              <p:par>
                                <p:cTn id="55" presetID="10" presetClass="entr" presetSubtype="0" fill="hold" grpId="0" nodeType="withEffect">
                                  <p:stCondLst>
                                    <p:cond delay="100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500"/>
                                        <p:tgtEl>
                                          <p:spTgt spid="27"/>
                                        </p:tgtEl>
                                      </p:cBhvr>
                                    </p:animEffect>
                                  </p:childTnLst>
                                </p:cTn>
                              </p:par>
                              <p:par>
                                <p:cTn id="58" presetID="22" presetClass="entr" presetSubtype="8" fill="hold" nodeType="withEffect">
                                  <p:stCondLst>
                                    <p:cond delay="1000"/>
                                  </p:stCondLst>
                                  <p:childTnLst>
                                    <p:set>
                                      <p:cBhvr>
                                        <p:cTn id="59" dur="1" fill="hold">
                                          <p:stCondLst>
                                            <p:cond delay="0"/>
                                          </p:stCondLst>
                                        </p:cTn>
                                        <p:tgtEl>
                                          <p:spTgt spid="30"/>
                                        </p:tgtEl>
                                        <p:attrNameLst>
                                          <p:attrName>style.visibility</p:attrName>
                                        </p:attrNameLst>
                                      </p:cBhvr>
                                      <p:to>
                                        <p:strVal val="visible"/>
                                      </p:to>
                                    </p:set>
                                    <p:animEffect transition="in" filter="wipe(left)">
                                      <p:cBhvr>
                                        <p:cTn id="60" dur="500"/>
                                        <p:tgtEl>
                                          <p:spTgt spid="30"/>
                                        </p:tgtEl>
                                      </p:cBhvr>
                                    </p:animEffect>
                                  </p:childTnLst>
                                </p:cTn>
                              </p:par>
                              <p:par>
                                <p:cTn id="61" presetID="10" presetClass="entr" presetSubtype="0" fill="hold" nodeType="withEffect">
                                  <p:stCondLst>
                                    <p:cond delay="100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500"/>
                                        <p:tgtEl>
                                          <p:spTgt spid="36"/>
                                        </p:tgtEl>
                                      </p:cBhvr>
                                    </p:animEffect>
                                  </p:childTnLst>
                                </p:cTn>
                              </p:par>
                              <p:par>
                                <p:cTn id="64" presetID="10" presetClass="entr" presetSubtype="0" fill="hold" grpId="0" nodeType="withEffect">
                                  <p:stCondLst>
                                    <p:cond delay="150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500"/>
                                        <p:tgtEl>
                                          <p:spTgt spid="28"/>
                                        </p:tgtEl>
                                      </p:cBhvr>
                                    </p:animEffect>
                                  </p:childTnLst>
                                </p:cTn>
                              </p:par>
                              <p:par>
                                <p:cTn id="67" presetID="10" presetClass="entr" presetSubtype="0" fill="hold" nodeType="withEffect">
                                  <p:stCondLst>
                                    <p:cond delay="150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500"/>
                                        <p:tgtEl>
                                          <p:spTgt spid="41"/>
                                        </p:tgtEl>
                                      </p:cBhvr>
                                    </p:animEffect>
                                  </p:childTnLst>
                                </p:cTn>
                              </p:par>
                            </p:childTnLst>
                          </p:cTn>
                        </p:par>
                        <p:par>
                          <p:cTn id="70" fill="hold">
                            <p:stCondLst>
                              <p:cond delay="3500"/>
                            </p:stCondLst>
                            <p:childTnLst>
                              <p:par>
                                <p:cTn id="71" presetID="10" presetClass="entr" presetSubtype="0"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AsOne/>
      </p:bldGraphic>
      <p:bldP spid="23" grpId="0"/>
      <p:bldP spid="24" grpId="0"/>
      <p:bldP spid="25" grpId="0"/>
      <p:bldP spid="26" grpId="0"/>
      <p:bldP spid="27" grpId="0"/>
      <p:bldP spid="28"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角矩形 21"/>
          <p:cNvSpPr/>
          <p:nvPr/>
        </p:nvSpPr>
        <p:spPr>
          <a:xfrm>
            <a:off x="1797960" y="1545103"/>
            <a:ext cx="1860245" cy="339072"/>
          </a:xfrm>
          <a:prstGeom prst="roundRect">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9" tIns="30555" rIns="61109" bIns="30555"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3" name="圆角矩形 22"/>
          <p:cNvSpPr/>
          <p:nvPr/>
        </p:nvSpPr>
        <p:spPr>
          <a:xfrm>
            <a:off x="5391110" y="1533052"/>
            <a:ext cx="1860245" cy="339072"/>
          </a:xfrm>
          <a:prstGeom prst="roundRect">
            <a:avLst/>
          </a:prstGeom>
          <a:solidFill>
            <a:schemeClr val="accent2"/>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9" tIns="30555" rIns="61109" bIns="30555"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cxnSp>
        <p:nvCxnSpPr>
          <p:cNvPr id="24" name="直接连接符 23"/>
          <p:cNvCxnSpPr/>
          <p:nvPr/>
        </p:nvCxnSpPr>
        <p:spPr bwMode="auto">
          <a:xfrm>
            <a:off x="4582020" y="1154916"/>
            <a:ext cx="0" cy="1458519"/>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5" name="直接连接符 24"/>
          <p:cNvCxnSpPr/>
          <p:nvPr/>
        </p:nvCxnSpPr>
        <p:spPr bwMode="auto">
          <a:xfrm>
            <a:off x="4582020" y="3298566"/>
            <a:ext cx="0" cy="1458519"/>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6" name="椭圆 25"/>
          <p:cNvSpPr/>
          <p:nvPr/>
        </p:nvSpPr>
        <p:spPr bwMode="auto">
          <a:xfrm>
            <a:off x="4172463" y="2479215"/>
            <a:ext cx="819114" cy="819351"/>
          </a:xfrm>
          <a:prstGeom prst="ellipse">
            <a:avLst/>
          </a:prstGeom>
          <a:solidFill>
            <a:schemeClr val="accent2"/>
          </a:solidFill>
          <a:ln w="9525" cap="flat" cmpd="sng" algn="ctr">
            <a:solidFill>
              <a:srgbClr val="F8F8F8"/>
            </a:solidFill>
            <a:prstDash val="solid"/>
            <a:round/>
            <a:headEnd type="none" w="med" len="med"/>
            <a:tailEnd type="none" w="med" len="med"/>
          </a:ln>
          <a:effectLst/>
          <a:extLst/>
        </p:spPr>
        <p:txBody>
          <a:bodyPr vert="horz" wrap="square" lIns="91438" tIns="45719" rIns="91438" bIns="45719" numCol="1" rtlCol="0" anchor="t" anchorCtr="0" compatLnSpc="1">
            <a:prstTxWarp prst="textNoShape">
              <a:avLst/>
            </a:prstTxWarp>
          </a:bodyPr>
          <a:lstStyle/>
          <a:p>
            <a:pPr marL="0" marR="0" lvl="0" indent="0" algn="l" defTabSz="914379"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27" name="TextBox 26"/>
          <p:cNvSpPr txBox="1"/>
          <p:nvPr/>
        </p:nvSpPr>
        <p:spPr>
          <a:xfrm>
            <a:off x="1743869" y="1536364"/>
            <a:ext cx="1924964" cy="339072"/>
          </a:xfrm>
          <a:prstGeom prst="rect">
            <a:avLst/>
          </a:prstGeom>
          <a:noFill/>
        </p:spPr>
        <p:txBody>
          <a:bodyPr wrap="none" lIns="91438" tIns="45719" rIns="91438" bIns="45719"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2017</a:t>
            </a:r>
            <a:r>
              <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rPr>
              <a:t>年</a:t>
            </a: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上半年情况</a:t>
            </a:r>
          </a:p>
        </p:txBody>
      </p:sp>
      <p:sp>
        <p:nvSpPr>
          <p:cNvPr id="28" name="TextBox 27"/>
          <p:cNvSpPr txBox="1"/>
          <p:nvPr/>
        </p:nvSpPr>
        <p:spPr>
          <a:xfrm>
            <a:off x="5392020" y="1536364"/>
            <a:ext cx="1924964" cy="339072"/>
          </a:xfrm>
          <a:prstGeom prst="rect">
            <a:avLst/>
          </a:prstGeom>
          <a:noFill/>
        </p:spPr>
        <p:txBody>
          <a:bodyPr wrap="none" lIns="91438" tIns="45719" rIns="91438" bIns="45719"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2018</a:t>
            </a:r>
            <a:r>
              <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rPr>
              <a:t>年</a:t>
            </a: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上半年情况</a:t>
            </a:r>
          </a:p>
        </p:txBody>
      </p:sp>
      <p:sp>
        <p:nvSpPr>
          <p:cNvPr id="29" name="TextBox 28"/>
          <p:cNvSpPr txBox="1"/>
          <p:nvPr/>
        </p:nvSpPr>
        <p:spPr>
          <a:xfrm>
            <a:off x="1010712" y="1964303"/>
            <a:ext cx="2728459" cy="600162"/>
          </a:xfrm>
          <a:prstGeom prst="rect">
            <a:avLst/>
          </a:prstGeom>
          <a:noFill/>
        </p:spPr>
        <p:txBody>
          <a:bodyPr wrap="square" lIns="91438" tIns="45719" rIns="91438" bIns="45719"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这里输入简要文字说明这里输入简要文字说明这里输入简要文字说明</a:t>
            </a: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a:t>
            </a:r>
          </a:p>
        </p:txBody>
      </p:sp>
      <p:sp>
        <p:nvSpPr>
          <p:cNvPr id="30" name="TextBox 29"/>
          <p:cNvSpPr txBox="1"/>
          <p:nvPr/>
        </p:nvSpPr>
        <p:spPr>
          <a:xfrm>
            <a:off x="5294837" y="1964303"/>
            <a:ext cx="2728459" cy="600162"/>
          </a:xfrm>
          <a:prstGeom prst="rect">
            <a:avLst/>
          </a:prstGeom>
          <a:noFill/>
        </p:spPr>
        <p:txBody>
          <a:bodyPr wrap="square" lIns="91438" tIns="45719" rIns="91438" bIns="45719"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这里输入简要文字说明这里输入简要文字说明这里输入简要文字说明</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a:t>
            </a:r>
          </a:p>
        </p:txBody>
      </p:sp>
      <p:sp>
        <p:nvSpPr>
          <p:cNvPr id="31" name="矩形 30"/>
          <p:cNvSpPr/>
          <p:nvPr/>
        </p:nvSpPr>
        <p:spPr bwMode="auto">
          <a:xfrm>
            <a:off x="2015365" y="2888890"/>
            <a:ext cx="1612294"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计划完成：</a:t>
            </a:r>
            <a:r>
              <a:rPr kumimoji="0" lang="en-US" altLang="zh-CN" sz="1300" b="0" i="0" u="none" strike="noStrike" kern="1200" cap="none" spc="0" normalizeH="0" baseline="0" noProof="0" dirty="0">
                <a:ln>
                  <a:noFill/>
                </a:ln>
                <a:solidFill>
                  <a:prstClr val="white"/>
                </a:solidFill>
                <a:effectLst/>
                <a:uLnTx/>
                <a:uFillTx/>
                <a:latin typeface="Calibri"/>
                <a:ea typeface="微软雅黑"/>
                <a:cs typeface="+mn-cs"/>
              </a:rPr>
              <a:t>60%</a:t>
            </a:r>
            <a:endParaRPr kumimoji="0" lang="zh-CN" altLang="en-US" sz="1300" b="0"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32" name="矩形 31"/>
          <p:cNvSpPr/>
          <p:nvPr/>
        </p:nvSpPr>
        <p:spPr bwMode="auto">
          <a:xfrm>
            <a:off x="1363008" y="3222347"/>
            <a:ext cx="2264651"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实际完成数：</a:t>
            </a:r>
            <a:r>
              <a:rPr kumimoji="0" lang="en-US" altLang="zh-CN" sz="1300" b="0" i="0" u="none" strike="noStrike" kern="1200" cap="none" spc="0" normalizeH="0" baseline="0" noProof="0" dirty="0">
                <a:ln>
                  <a:noFill/>
                </a:ln>
                <a:solidFill>
                  <a:prstClr val="white"/>
                </a:solidFill>
                <a:effectLst/>
                <a:uLnTx/>
                <a:uFillTx/>
                <a:latin typeface="Calibri"/>
                <a:ea typeface="微软雅黑"/>
                <a:cs typeface="+mn-cs"/>
              </a:rPr>
              <a:t>555</a:t>
            </a: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万</a:t>
            </a:r>
          </a:p>
        </p:txBody>
      </p:sp>
      <p:sp>
        <p:nvSpPr>
          <p:cNvPr id="33" name="矩形 32"/>
          <p:cNvSpPr/>
          <p:nvPr/>
        </p:nvSpPr>
        <p:spPr bwMode="auto">
          <a:xfrm>
            <a:off x="1687032" y="3593912"/>
            <a:ext cx="1940630"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回款数：</a:t>
            </a:r>
            <a:r>
              <a:rPr kumimoji="0" lang="en-US" altLang="zh-CN" sz="1300" b="0" i="0" u="none" strike="noStrike" kern="1200" cap="none" spc="0" normalizeH="0" baseline="0" noProof="0" dirty="0">
                <a:ln>
                  <a:noFill/>
                </a:ln>
                <a:solidFill>
                  <a:prstClr val="white"/>
                </a:solidFill>
                <a:effectLst/>
                <a:uLnTx/>
                <a:uFillTx/>
                <a:latin typeface="Calibri"/>
                <a:ea typeface="微软雅黑"/>
                <a:cs typeface="+mn-cs"/>
              </a:rPr>
              <a:t>400</a:t>
            </a: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万</a:t>
            </a:r>
          </a:p>
        </p:txBody>
      </p:sp>
      <p:sp>
        <p:nvSpPr>
          <p:cNvPr id="34" name="矩形 33"/>
          <p:cNvSpPr/>
          <p:nvPr/>
        </p:nvSpPr>
        <p:spPr bwMode="auto">
          <a:xfrm>
            <a:off x="2065057" y="3963916"/>
            <a:ext cx="1562604"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您的文字</a:t>
            </a:r>
          </a:p>
        </p:txBody>
      </p:sp>
      <p:sp>
        <p:nvSpPr>
          <p:cNvPr id="35" name="矩形 34"/>
          <p:cNvSpPr/>
          <p:nvPr/>
        </p:nvSpPr>
        <p:spPr bwMode="auto">
          <a:xfrm>
            <a:off x="5497171" y="2888890"/>
            <a:ext cx="1752237"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计划完成：</a:t>
            </a:r>
            <a:r>
              <a:rPr kumimoji="0" lang="en-US" altLang="zh-CN" sz="1300" b="0" i="0" u="none" strike="noStrike" kern="1200" cap="none" spc="0" normalizeH="0" baseline="0" noProof="0" dirty="0">
                <a:ln>
                  <a:noFill/>
                </a:ln>
                <a:solidFill>
                  <a:prstClr val="white"/>
                </a:solidFill>
                <a:effectLst/>
                <a:uLnTx/>
                <a:uFillTx/>
                <a:latin typeface="Calibri"/>
                <a:ea typeface="微软雅黑"/>
                <a:cs typeface="+mn-cs"/>
              </a:rPr>
              <a:t>80%</a:t>
            </a:r>
            <a:endParaRPr kumimoji="0" lang="zh-CN" altLang="en-US" sz="1300" b="0"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36" name="矩形 35"/>
          <p:cNvSpPr/>
          <p:nvPr/>
        </p:nvSpPr>
        <p:spPr bwMode="auto">
          <a:xfrm>
            <a:off x="5506204" y="3222347"/>
            <a:ext cx="2614276"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实际完成数：</a:t>
            </a:r>
            <a:r>
              <a:rPr kumimoji="0" lang="en-US" altLang="zh-CN" sz="1300" b="0" i="0" u="none" strike="noStrike" kern="1200" cap="none" spc="0" normalizeH="0" baseline="0" noProof="0" dirty="0">
                <a:ln>
                  <a:noFill/>
                </a:ln>
                <a:solidFill>
                  <a:prstClr val="white"/>
                </a:solidFill>
                <a:effectLst/>
                <a:uLnTx/>
                <a:uFillTx/>
                <a:latin typeface="Calibri"/>
                <a:ea typeface="微软雅黑"/>
                <a:cs typeface="+mn-cs"/>
              </a:rPr>
              <a:t>800</a:t>
            </a: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万</a:t>
            </a:r>
          </a:p>
        </p:txBody>
      </p:sp>
      <p:sp>
        <p:nvSpPr>
          <p:cNvPr id="37" name="矩形 36"/>
          <p:cNvSpPr/>
          <p:nvPr/>
        </p:nvSpPr>
        <p:spPr bwMode="auto">
          <a:xfrm>
            <a:off x="5506205" y="3593912"/>
            <a:ext cx="1365178"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回款数：</a:t>
            </a:r>
            <a:r>
              <a:rPr kumimoji="0" lang="en-US" altLang="zh-CN" sz="1300" b="0" i="0" u="none" strike="noStrike" kern="1200" cap="none" spc="0" normalizeH="0" baseline="0" noProof="0" dirty="0">
                <a:ln>
                  <a:noFill/>
                </a:ln>
                <a:solidFill>
                  <a:prstClr val="white"/>
                </a:solidFill>
                <a:effectLst/>
                <a:uLnTx/>
                <a:uFillTx/>
                <a:latin typeface="Calibri"/>
                <a:ea typeface="微软雅黑"/>
                <a:cs typeface="+mn-cs"/>
              </a:rPr>
              <a:t>500</a:t>
            </a: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万</a:t>
            </a:r>
          </a:p>
        </p:txBody>
      </p:sp>
      <p:sp>
        <p:nvSpPr>
          <p:cNvPr id="38" name="矩形 37"/>
          <p:cNvSpPr/>
          <p:nvPr/>
        </p:nvSpPr>
        <p:spPr bwMode="auto">
          <a:xfrm>
            <a:off x="5497170" y="3963916"/>
            <a:ext cx="1860245"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您的文字</a:t>
            </a:r>
          </a:p>
        </p:txBody>
      </p:sp>
      <p:sp>
        <p:nvSpPr>
          <p:cNvPr id="39" name="TextBox 38"/>
          <p:cNvSpPr txBox="1"/>
          <p:nvPr/>
        </p:nvSpPr>
        <p:spPr>
          <a:xfrm>
            <a:off x="4332113" y="2665019"/>
            <a:ext cx="499030" cy="462455"/>
          </a:xfrm>
          <a:prstGeom prst="rect">
            <a:avLst/>
          </a:prstGeom>
          <a:noFill/>
        </p:spPr>
        <p:txBody>
          <a:bodyPr wrap="none" lIns="91438" tIns="45719" rIns="91438" bIns="45719"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400" b="0" i="0" u="none" strike="noStrike" kern="1200" cap="none" spc="0" normalizeH="0" baseline="0" noProof="0" dirty="0">
                <a:ln>
                  <a:noFill/>
                </a:ln>
                <a:solidFill>
                  <a:srgbClr val="F8F8F8"/>
                </a:solidFill>
                <a:effectLst/>
                <a:uLnTx/>
                <a:uFillTx/>
                <a:latin typeface="Calibri" pitchFamily="34" charset="0"/>
                <a:ea typeface="宋体" charset="-122"/>
                <a:cs typeface="+mn-cs"/>
              </a:rPr>
              <a:t>VS</a:t>
            </a:r>
            <a:endParaRPr kumimoji="0" lang="zh-CN" altLang="en-US" sz="2400" b="0" i="0" u="none" strike="noStrike" kern="1200" cap="none" spc="0" normalizeH="0" baseline="0" noProof="0" dirty="0">
              <a:ln>
                <a:noFill/>
              </a:ln>
              <a:solidFill>
                <a:srgbClr val="F8F8F8"/>
              </a:solidFill>
              <a:effectLst/>
              <a:uLnTx/>
              <a:uFillTx/>
              <a:latin typeface="Calibri" pitchFamily="34" charset="0"/>
              <a:ea typeface="宋体" charset="-122"/>
              <a:cs typeface="+mn-cs"/>
            </a:endParaRPr>
          </a:p>
        </p:txBody>
      </p:sp>
      <p:sp>
        <p:nvSpPr>
          <p:cNvPr id="40" name="TextBox 39"/>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Calibri" pitchFamily="34" charset="0"/>
                <a:ea typeface="宋体" charset="-122"/>
                <a:cs typeface="+mn-cs"/>
              </a:rPr>
              <a:t> </a:t>
            </a: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xmlns="" val="2177504974"/>
      </p:ext>
    </p:extLst>
  </p:cSld>
  <p:clrMapOvr>
    <a:masterClrMapping/>
  </p:clrMapOvr>
  <p:transition spd="med" advClick="0" advTm="0">
    <p:pull/>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par>
                                    <p:cTn id="8" presetID="22" presetClass="entr" presetSubtype="4"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anim calcmode="lin" valueType="num">
                                          <p:cBhvr>
                                            <p:cTn id="32" dur="1000" fill="hold"/>
                                            <p:tgtEl>
                                              <p:spTgt spid="23"/>
                                            </p:tgtEl>
                                            <p:attrNameLst>
                                              <p:attrName>ppt_x</p:attrName>
                                            </p:attrNameLst>
                                          </p:cBhvr>
                                          <p:tavLst>
                                            <p:tav tm="0">
                                              <p:val>
                                                <p:strVal val="#ppt_x"/>
                                              </p:val>
                                            </p:tav>
                                            <p:tav tm="100000">
                                              <p:val>
                                                <p:strVal val="#ppt_x"/>
                                              </p:val>
                                            </p:tav>
                                          </p:tavLst>
                                        </p:anim>
                                        <p:anim calcmode="lin" valueType="num">
                                          <p:cBhvr>
                                            <p:cTn id="33" dur="1000" fill="hold"/>
                                            <p:tgtEl>
                                              <p:spTgt spid="23"/>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14:presetBounceEnd="20000">
                                      <p:stCondLst>
                                        <p:cond delay="0"/>
                                      </p:stCondLst>
                                      <p:iterate type="lt">
                                        <p:tmPct val="10000"/>
                                      </p:iterate>
                                      <p:childTnLst>
                                        <p:set>
                                          <p:cBhvr>
                                            <p:cTn id="36" dur="1" fill="hold">
                                              <p:stCondLst>
                                                <p:cond delay="0"/>
                                              </p:stCondLst>
                                            </p:cTn>
                                            <p:tgtEl>
                                              <p:spTgt spid="27"/>
                                            </p:tgtEl>
                                            <p:attrNameLst>
                                              <p:attrName>style.visibility</p:attrName>
                                            </p:attrNameLst>
                                          </p:cBhvr>
                                          <p:to>
                                            <p:strVal val="visible"/>
                                          </p:to>
                                        </p:set>
                                        <p:anim calcmode="lin" valueType="num" p14:bounceEnd="20000">
                                          <p:cBhvr additive="base">
                                            <p:cTn id="37" dur="500" fill="hold"/>
                                            <p:tgtEl>
                                              <p:spTgt spid="27"/>
                                            </p:tgtEl>
                                            <p:attrNameLst>
                                              <p:attrName>ppt_x</p:attrName>
                                            </p:attrNameLst>
                                          </p:cBhvr>
                                          <p:tavLst>
                                            <p:tav tm="0">
                                              <p:val>
                                                <p:strVal val="#ppt_x"/>
                                              </p:val>
                                            </p:tav>
                                            <p:tav tm="100000">
                                              <p:val>
                                                <p:strVal val="#ppt_x"/>
                                              </p:val>
                                            </p:tav>
                                          </p:tavLst>
                                        </p:anim>
                                        <p:anim calcmode="lin" valueType="num" p14:bounceEnd="20000">
                                          <p:cBhvr additive="base">
                                            <p:cTn id="38" dur="500" fill="hold"/>
                                            <p:tgtEl>
                                              <p:spTgt spid="27"/>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14:presetBounceEnd="20000">
                                      <p:stCondLst>
                                        <p:cond delay="0"/>
                                      </p:stCondLst>
                                      <p:iterate type="lt">
                                        <p:tmPct val="10000"/>
                                      </p:iterate>
                                      <p:childTnLst>
                                        <p:set>
                                          <p:cBhvr>
                                            <p:cTn id="40" dur="1" fill="hold">
                                              <p:stCondLst>
                                                <p:cond delay="0"/>
                                              </p:stCondLst>
                                            </p:cTn>
                                            <p:tgtEl>
                                              <p:spTgt spid="28"/>
                                            </p:tgtEl>
                                            <p:attrNameLst>
                                              <p:attrName>style.visibility</p:attrName>
                                            </p:attrNameLst>
                                          </p:cBhvr>
                                          <p:to>
                                            <p:strVal val="visible"/>
                                          </p:to>
                                        </p:set>
                                        <p:anim calcmode="lin" valueType="num" p14:bounceEnd="20000">
                                          <p:cBhvr additive="base">
                                            <p:cTn id="41" dur="500" fill="hold"/>
                                            <p:tgtEl>
                                              <p:spTgt spid="28"/>
                                            </p:tgtEl>
                                            <p:attrNameLst>
                                              <p:attrName>ppt_x</p:attrName>
                                            </p:attrNameLst>
                                          </p:cBhvr>
                                          <p:tavLst>
                                            <p:tav tm="0">
                                              <p:val>
                                                <p:strVal val="#ppt_x"/>
                                              </p:val>
                                            </p:tav>
                                            <p:tav tm="100000">
                                              <p:val>
                                                <p:strVal val="#ppt_x"/>
                                              </p:val>
                                            </p:tav>
                                          </p:tavLst>
                                        </p:anim>
                                        <p:anim calcmode="lin" valueType="num" p14:bounceEnd="20000">
                                          <p:cBhvr additive="base">
                                            <p:cTn id="42" dur="500" fill="hold"/>
                                            <p:tgtEl>
                                              <p:spTgt spid="28"/>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up)">
                                          <p:cBhvr>
                                            <p:cTn id="46" dur="500"/>
                                            <p:tgtEl>
                                              <p:spTgt spid="29"/>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up)">
                                          <p:cBhvr>
                                            <p:cTn id="49" dur="500"/>
                                            <p:tgtEl>
                                              <p:spTgt spid="30"/>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right)">
                                          <p:cBhvr>
                                            <p:cTn id="53" dur="500"/>
                                            <p:tgtEl>
                                              <p:spTgt spid="31"/>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wipe(left)">
                                          <p:cBhvr>
                                            <p:cTn id="56" dur="500"/>
                                            <p:tgtEl>
                                              <p:spTgt spid="35"/>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right)">
                                          <p:cBhvr>
                                            <p:cTn id="60" dur="500"/>
                                            <p:tgtEl>
                                              <p:spTgt spid="32"/>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wipe(right)">
                                          <p:cBhvr>
                                            <p:cTn id="67" dur="500"/>
                                            <p:tgtEl>
                                              <p:spTgt spid="33"/>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wipe(left)">
                                          <p:cBhvr>
                                            <p:cTn id="70" dur="500"/>
                                            <p:tgtEl>
                                              <p:spTgt spid="37"/>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wipe(right)">
                                          <p:cBhvr>
                                            <p:cTn id="74" dur="500"/>
                                            <p:tgtEl>
                                              <p:spTgt spid="34"/>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left)">
                                          <p:cBhvr>
                                            <p:cTn id="77" dur="500"/>
                                            <p:tgtEl>
                                              <p:spTgt spid="38"/>
                                            </p:tgtEl>
                                          </p:cBhvr>
                                        </p:animEffect>
                                      </p:childTnLst>
                                    </p:cTn>
                                  </p:par>
                                </p:childTnLst>
                              </p:cTn>
                            </p:par>
                            <p:par>
                              <p:cTn id="78" fill="hold">
                                <p:stCondLst>
                                  <p:cond delay="6450"/>
                                </p:stCondLst>
                                <p:childTnLst>
                                  <p:par>
                                    <p:cTn id="79" presetID="10" presetClass="entr" presetSubtype="0" fill="hold" grpId="0" nodeType="after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6" grpId="0" animBg="1"/>
          <p:bldP spid="27" grpId="0"/>
          <p:bldP spid="28" grpId="0"/>
          <p:bldP spid="29" grpId="0"/>
          <p:bldP spid="30" grpId="0"/>
          <p:bldP spid="31" grpId="0" animBg="1"/>
          <p:bldP spid="32" grpId="0" animBg="1"/>
          <p:bldP spid="33" grpId="0" animBg="1"/>
          <p:bldP spid="34" grpId="0" animBg="1"/>
          <p:bldP spid="35" grpId="0" animBg="1"/>
          <p:bldP spid="36" grpId="0" animBg="1"/>
          <p:bldP spid="37" grpId="0" animBg="1"/>
          <p:bldP spid="38" grpId="0" animBg="1"/>
          <p:bldP spid="39" grpId="0"/>
          <p:bldP spid="4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par>
                                    <p:cTn id="8" presetID="22" presetClass="entr" presetSubtype="4"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anim calcmode="lin" valueType="num">
                                          <p:cBhvr>
                                            <p:cTn id="32" dur="1000" fill="hold"/>
                                            <p:tgtEl>
                                              <p:spTgt spid="23"/>
                                            </p:tgtEl>
                                            <p:attrNameLst>
                                              <p:attrName>ppt_x</p:attrName>
                                            </p:attrNameLst>
                                          </p:cBhvr>
                                          <p:tavLst>
                                            <p:tav tm="0">
                                              <p:val>
                                                <p:strVal val="#ppt_x"/>
                                              </p:val>
                                            </p:tav>
                                            <p:tav tm="100000">
                                              <p:val>
                                                <p:strVal val="#ppt_x"/>
                                              </p:val>
                                            </p:tav>
                                          </p:tavLst>
                                        </p:anim>
                                        <p:anim calcmode="lin" valueType="num">
                                          <p:cBhvr>
                                            <p:cTn id="33" dur="1000" fill="hold"/>
                                            <p:tgtEl>
                                              <p:spTgt spid="23"/>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stCondLst>
                                        <p:cond delay="0"/>
                                      </p:stCondLst>
                                      <p:iterate type="lt">
                                        <p:tmPct val="10000"/>
                                      </p:iterate>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ppt_x"/>
                                              </p:val>
                                            </p:tav>
                                            <p:tav tm="100000">
                                              <p:val>
                                                <p:strVal val="#ppt_x"/>
                                              </p:val>
                                            </p:tav>
                                          </p:tavLst>
                                        </p:anim>
                                        <p:anim calcmode="lin" valueType="num">
                                          <p:cBhvr additive="base">
                                            <p:cTn id="38" dur="500" fill="hold"/>
                                            <p:tgtEl>
                                              <p:spTgt spid="27"/>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stCondLst>
                                        <p:cond delay="0"/>
                                      </p:stCondLst>
                                      <p:iterate type="lt">
                                        <p:tmPct val="10000"/>
                                      </p:iterate>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500" fill="hold"/>
                                            <p:tgtEl>
                                              <p:spTgt spid="28"/>
                                            </p:tgtEl>
                                            <p:attrNameLst>
                                              <p:attrName>ppt_x</p:attrName>
                                            </p:attrNameLst>
                                          </p:cBhvr>
                                          <p:tavLst>
                                            <p:tav tm="0">
                                              <p:val>
                                                <p:strVal val="#ppt_x"/>
                                              </p:val>
                                            </p:tav>
                                            <p:tav tm="100000">
                                              <p:val>
                                                <p:strVal val="#ppt_x"/>
                                              </p:val>
                                            </p:tav>
                                          </p:tavLst>
                                        </p:anim>
                                        <p:anim calcmode="lin" valueType="num">
                                          <p:cBhvr additive="base">
                                            <p:cTn id="42" dur="500" fill="hold"/>
                                            <p:tgtEl>
                                              <p:spTgt spid="28"/>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up)">
                                          <p:cBhvr>
                                            <p:cTn id="46" dur="500"/>
                                            <p:tgtEl>
                                              <p:spTgt spid="29"/>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up)">
                                          <p:cBhvr>
                                            <p:cTn id="49" dur="500"/>
                                            <p:tgtEl>
                                              <p:spTgt spid="30"/>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right)">
                                          <p:cBhvr>
                                            <p:cTn id="53" dur="500"/>
                                            <p:tgtEl>
                                              <p:spTgt spid="31"/>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wipe(left)">
                                          <p:cBhvr>
                                            <p:cTn id="56" dur="500"/>
                                            <p:tgtEl>
                                              <p:spTgt spid="35"/>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right)">
                                          <p:cBhvr>
                                            <p:cTn id="60" dur="500"/>
                                            <p:tgtEl>
                                              <p:spTgt spid="32"/>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wipe(right)">
                                          <p:cBhvr>
                                            <p:cTn id="67" dur="500"/>
                                            <p:tgtEl>
                                              <p:spTgt spid="33"/>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wipe(left)">
                                          <p:cBhvr>
                                            <p:cTn id="70" dur="500"/>
                                            <p:tgtEl>
                                              <p:spTgt spid="37"/>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wipe(right)">
                                          <p:cBhvr>
                                            <p:cTn id="74" dur="500"/>
                                            <p:tgtEl>
                                              <p:spTgt spid="34"/>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left)">
                                          <p:cBhvr>
                                            <p:cTn id="77" dur="500"/>
                                            <p:tgtEl>
                                              <p:spTgt spid="38"/>
                                            </p:tgtEl>
                                          </p:cBhvr>
                                        </p:animEffect>
                                      </p:childTnLst>
                                    </p:cTn>
                                  </p:par>
                                </p:childTnLst>
                              </p:cTn>
                            </p:par>
                            <p:par>
                              <p:cTn id="78" fill="hold">
                                <p:stCondLst>
                                  <p:cond delay="6450"/>
                                </p:stCondLst>
                                <p:childTnLst>
                                  <p:par>
                                    <p:cTn id="79" presetID="10" presetClass="entr" presetSubtype="0" fill="hold" grpId="0" nodeType="after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6" grpId="0" animBg="1"/>
          <p:bldP spid="27" grpId="0"/>
          <p:bldP spid="28" grpId="0"/>
          <p:bldP spid="29" grpId="0"/>
          <p:bldP spid="30" grpId="0"/>
          <p:bldP spid="31" grpId="0" animBg="1"/>
          <p:bldP spid="32" grpId="0" animBg="1"/>
          <p:bldP spid="33" grpId="0" animBg="1"/>
          <p:bldP spid="34" grpId="0" animBg="1"/>
          <p:bldP spid="35" grpId="0" animBg="1"/>
          <p:bldP spid="36" grpId="0" animBg="1"/>
          <p:bldP spid="37" grpId="0" animBg="1"/>
          <p:bldP spid="38" grpId="0" animBg="1"/>
          <p:bldP spid="39" grpId="0"/>
          <p:bldP spid="40"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xmlns="" val="0"/>
              </a:ext>
            </a:extLst>
          </a:blip>
          <a:srcRect t="22172" b="17447"/>
          <a:stretch/>
        </p:blipFill>
        <p:spPr>
          <a:xfrm>
            <a:off x="0" y="2037787"/>
            <a:ext cx="9144000" cy="3105714"/>
          </a:xfrm>
          <a:prstGeom prst="rect">
            <a:avLst/>
          </a:prstGeom>
        </p:spPr>
      </p:pic>
      <p:grpSp>
        <p:nvGrpSpPr>
          <p:cNvPr id="7" name="组合 6"/>
          <p:cNvGrpSpPr/>
          <p:nvPr/>
        </p:nvGrpSpPr>
        <p:grpSpPr>
          <a:xfrm rot="1534880">
            <a:off x="450109" y="2567042"/>
            <a:ext cx="992271" cy="1148109"/>
            <a:chOff x="450109" y="2513252"/>
            <a:chExt cx="992271" cy="1148109"/>
          </a:xfrm>
        </p:grpSpPr>
        <p:sp>
          <p:nvSpPr>
            <p:cNvPr id="10" name="等腰三角形 2"/>
            <p:cNvSpPr/>
            <p:nvPr/>
          </p:nvSpPr>
          <p:spPr bwMode="auto">
            <a:xfrm rot="9051066">
              <a:off x="450109" y="2513252"/>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 name="TextBox 4"/>
            <p:cNvSpPr txBox="1"/>
            <p:nvPr/>
          </p:nvSpPr>
          <p:spPr>
            <a:xfrm rot="20065120">
              <a:off x="535311" y="2819331"/>
              <a:ext cx="787395"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2012</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9" name="组合 8"/>
          <p:cNvGrpSpPr/>
          <p:nvPr/>
        </p:nvGrpSpPr>
        <p:grpSpPr>
          <a:xfrm>
            <a:off x="2403586" y="3306955"/>
            <a:ext cx="992271" cy="1148109"/>
            <a:chOff x="2385656" y="3199375"/>
            <a:chExt cx="992271" cy="1148109"/>
          </a:xfrm>
        </p:grpSpPr>
        <p:sp>
          <p:nvSpPr>
            <p:cNvPr id="13" name="等腰三角形 2"/>
            <p:cNvSpPr/>
            <p:nvPr/>
          </p:nvSpPr>
          <p:spPr bwMode="auto">
            <a:xfrm rot="19861646">
              <a:off x="2385656" y="3199375"/>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7" name="TextBox 16"/>
            <p:cNvSpPr txBox="1"/>
            <p:nvPr/>
          </p:nvSpPr>
          <p:spPr>
            <a:xfrm>
              <a:off x="2519628" y="3642553"/>
              <a:ext cx="787395"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2013</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6" name="组合 15"/>
          <p:cNvGrpSpPr/>
          <p:nvPr/>
        </p:nvGrpSpPr>
        <p:grpSpPr>
          <a:xfrm>
            <a:off x="3084638" y="1338649"/>
            <a:ext cx="992271" cy="1148109"/>
            <a:chOff x="3132595" y="1372556"/>
            <a:chExt cx="992271" cy="1148109"/>
          </a:xfrm>
        </p:grpSpPr>
        <p:sp>
          <p:nvSpPr>
            <p:cNvPr id="11" name="等腰三角形 2"/>
            <p:cNvSpPr/>
            <p:nvPr/>
          </p:nvSpPr>
          <p:spPr bwMode="auto">
            <a:xfrm rot="9725433">
              <a:off x="3132595" y="1372556"/>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3"/>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8" name="TextBox 17"/>
            <p:cNvSpPr txBox="1"/>
            <p:nvPr/>
          </p:nvSpPr>
          <p:spPr>
            <a:xfrm>
              <a:off x="3236759" y="1671584"/>
              <a:ext cx="787395"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2014</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22" name="组合 21"/>
          <p:cNvGrpSpPr/>
          <p:nvPr/>
        </p:nvGrpSpPr>
        <p:grpSpPr>
          <a:xfrm>
            <a:off x="4847977" y="2578893"/>
            <a:ext cx="992271" cy="1148109"/>
            <a:chOff x="4856942" y="2489243"/>
            <a:chExt cx="992271" cy="1148109"/>
          </a:xfrm>
        </p:grpSpPr>
        <p:sp>
          <p:nvSpPr>
            <p:cNvPr id="14" name="等腰三角形 2"/>
            <p:cNvSpPr/>
            <p:nvPr/>
          </p:nvSpPr>
          <p:spPr bwMode="auto">
            <a:xfrm rot="20624090">
              <a:off x="4856942" y="2489243"/>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4"/>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9" name="TextBox 18"/>
            <p:cNvSpPr txBox="1"/>
            <p:nvPr/>
          </p:nvSpPr>
          <p:spPr>
            <a:xfrm>
              <a:off x="4995932" y="2947465"/>
              <a:ext cx="787395"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2015</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33" name="组合 32"/>
          <p:cNvGrpSpPr/>
          <p:nvPr/>
        </p:nvGrpSpPr>
        <p:grpSpPr>
          <a:xfrm>
            <a:off x="6202332" y="850858"/>
            <a:ext cx="992271" cy="1148109"/>
            <a:chOff x="6300947" y="940508"/>
            <a:chExt cx="992271" cy="1148109"/>
          </a:xfrm>
        </p:grpSpPr>
        <p:sp>
          <p:nvSpPr>
            <p:cNvPr id="12" name="等腰三角形 2"/>
            <p:cNvSpPr/>
            <p:nvPr/>
          </p:nvSpPr>
          <p:spPr bwMode="auto">
            <a:xfrm rot="10800000">
              <a:off x="6300947" y="940508"/>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0" name="TextBox 19"/>
            <p:cNvSpPr txBox="1"/>
            <p:nvPr/>
          </p:nvSpPr>
          <p:spPr>
            <a:xfrm>
              <a:off x="6413042" y="1227242"/>
              <a:ext cx="787395"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2016</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34" name="组合 33"/>
          <p:cNvGrpSpPr/>
          <p:nvPr/>
        </p:nvGrpSpPr>
        <p:grpSpPr>
          <a:xfrm>
            <a:off x="7444397" y="2555040"/>
            <a:ext cx="992271" cy="1148109"/>
            <a:chOff x="7525082" y="2483320"/>
            <a:chExt cx="992271" cy="1148109"/>
          </a:xfrm>
        </p:grpSpPr>
        <p:sp>
          <p:nvSpPr>
            <p:cNvPr id="15" name="等腰三角形 2"/>
            <p:cNvSpPr/>
            <p:nvPr/>
          </p:nvSpPr>
          <p:spPr bwMode="auto">
            <a:xfrm rot="430599">
              <a:off x="7525082" y="2483320"/>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1" name="TextBox 20"/>
            <p:cNvSpPr txBox="1"/>
            <p:nvPr/>
          </p:nvSpPr>
          <p:spPr>
            <a:xfrm>
              <a:off x="7628212" y="2933985"/>
              <a:ext cx="787395"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2017</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6" name="椭圆 5"/>
          <p:cNvSpPr/>
          <p:nvPr/>
        </p:nvSpPr>
        <p:spPr>
          <a:xfrm>
            <a:off x="934015" y="4042231"/>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4" name="椭圆 23"/>
          <p:cNvSpPr/>
          <p:nvPr/>
        </p:nvSpPr>
        <p:spPr>
          <a:xfrm>
            <a:off x="2411616" y="3068944"/>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5" name="椭圆 24"/>
          <p:cNvSpPr/>
          <p:nvPr/>
        </p:nvSpPr>
        <p:spPr>
          <a:xfrm>
            <a:off x="3736956" y="2555335"/>
            <a:ext cx="216024" cy="216024"/>
          </a:xfrm>
          <a:prstGeom prst="ellipse">
            <a:avLst/>
          </a:prstGeom>
          <a:solidFill>
            <a:schemeClr val="accent3"/>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6" name="椭圆 25"/>
          <p:cNvSpPr/>
          <p:nvPr/>
        </p:nvSpPr>
        <p:spPr>
          <a:xfrm>
            <a:off x="5003898" y="2256677"/>
            <a:ext cx="216024" cy="216024"/>
          </a:xfrm>
          <a:prstGeom prst="ellipse">
            <a:avLst/>
          </a:prstGeom>
          <a:solidFill>
            <a:schemeClr val="accent4"/>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1" name="椭圆 30"/>
          <p:cNvSpPr/>
          <p:nvPr/>
        </p:nvSpPr>
        <p:spPr>
          <a:xfrm>
            <a:off x="6591147" y="2150384"/>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2" name="椭圆 31"/>
          <p:cNvSpPr/>
          <p:nvPr/>
        </p:nvSpPr>
        <p:spPr>
          <a:xfrm>
            <a:off x="7958462" y="2211025"/>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5" name="TextBox 34"/>
          <p:cNvSpPr txBox="1"/>
          <p:nvPr/>
        </p:nvSpPr>
        <p:spPr>
          <a:xfrm>
            <a:off x="993526" y="4322008"/>
            <a:ext cx="1419818"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6" name="TextBox 35"/>
          <p:cNvSpPr txBox="1"/>
          <p:nvPr/>
        </p:nvSpPr>
        <p:spPr>
          <a:xfrm>
            <a:off x="1641598" y="2305784"/>
            <a:ext cx="1419818"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7" name="TextBox 36"/>
          <p:cNvSpPr txBox="1"/>
          <p:nvPr/>
        </p:nvSpPr>
        <p:spPr>
          <a:xfrm>
            <a:off x="3262613" y="2928761"/>
            <a:ext cx="1419818"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8" name="TextBox 37"/>
          <p:cNvSpPr txBox="1"/>
          <p:nvPr/>
        </p:nvSpPr>
        <p:spPr>
          <a:xfrm>
            <a:off x="4356128" y="1560733"/>
            <a:ext cx="1419818"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9" name="TextBox 38"/>
          <p:cNvSpPr txBox="1"/>
          <p:nvPr/>
        </p:nvSpPr>
        <p:spPr>
          <a:xfrm>
            <a:off x="5958333" y="2483117"/>
            <a:ext cx="1419818"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0" name="TextBox 39"/>
          <p:cNvSpPr txBox="1"/>
          <p:nvPr/>
        </p:nvSpPr>
        <p:spPr>
          <a:xfrm>
            <a:off x="7474246" y="1444862"/>
            <a:ext cx="1419818"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xmlns="" val="274561754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3000"/>
                            </p:stCondLst>
                            <p:childTnLst>
                              <p:par>
                                <p:cTn id="27" presetID="47"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5000"/>
                            </p:stCondLst>
                            <p:childTnLst>
                              <p:par>
                                <p:cTn id="41" presetID="42"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22" presetClass="entr" presetSubtype="8"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500"/>
                                        <p:tgtEl>
                                          <p:spTgt spid="37"/>
                                        </p:tgtEl>
                                      </p:cBhvr>
                                    </p:animEffect>
                                  </p:childTnLst>
                                </p:cTn>
                              </p:par>
                            </p:childTnLst>
                          </p:cTn>
                        </p:par>
                        <p:par>
                          <p:cTn id="50" fill="hold">
                            <p:stCondLst>
                              <p:cond delay="6500"/>
                            </p:stCondLst>
                            <p:childTnLst>
                              <p:par>
                                <p:cTn id="51" presetID="10" presetClass="entr" presetSubtype="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par>
                          <p:cTn id="54" fill="hold">
                            <p:stCondLst>
                              <p:cond delay="7000"/>
                            </p:stCondLst>
                            <p:childTnLst>
                              <p:par>
                                <p:cTn id="55" presetID="47" presetClass="entr" presetSubtype="0"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8000"/>
                            </p:stCondLst>
                            <p:childTnLst>
                              <p:par>
                                <p:cTn id="61" presetID="22" presetClass="entr" presetSubtype="8"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8500"/>
                            </p:stCondLst>
                            <p:childTnLst>
                              <p:par>
                                <p:cTn id="65" presetID="10" presetClass="entr" presetSubtype="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childTnLst>
                                </p:cTn>
                              </p:par>
                            </p:childTnLst>
                          </p:cTn>
                        </p:par>
                        <p:par>
                          <p:cTn id="68" fill="hold">
                            <p:stCondLst>
                              <p:cond delay="9000"/>
                            </p:stCondLst>
                            <p:childTnLst>
                              <p:par>
                                <p:cTn id="69" presetID="42" presetClass="entr" presetSubtype="0"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1000"/>
                                        <p:tgtEl>
                                          <p:spTgt spid="33"/>
                                        </p:tgtEl>
                                      </p:cBhvr>
                                    </p:animEffect>
                                    <p:anim calcmode="lin" valueType="num">
                                      <p:cBhvr>
                                        <p:cTn id="72" dur="1000" fill="hold"/>
                                        <p:tgtEl>
                                          <p:spTgt spid="33"/>
                                        </p:tgtEl>
                                        <p:attrNameLst>
                                          <p:attrName>ppt_x</p:attrName>
                                        </p:attrNameLst>
                                      </p:cBhvr>
                                      <p:tavLst>
                                        <p:tav tm="0">
                                          <p:val>
                                            <p:strVal val="#ppt_x"/>
                                          </p:val>
                                        </p:tav>
                                        <p:tav tm="100000">
                                          <p:val>
                                            <p:strVal val="#ppt_x"/>
                                          </p:val>
                                        </p:tav>
                                      </p:tavLst>
                                    </p:anim>
                                    <p:anim calcmode="lin" valueType="num">
                                      <p:cBhvr>
                                        <p:cTn id="73" dur="1000" fill="hold"/>
                                        <p:tgtEl>
                                          <p:spTgt spid="33"/>
                                        </p:tgtEl>
                                        <p:attrNameLst>
                                          <p:attrName>ppt_y</p:attrName>
                                        </p:attrNameLst>
                                      </p:cBhvr>
                                      <p:tavLst>
                                        <p:tav tm="0">
                                          <p:val>
                                            <p:strVal val="#ppt_y+.1"/>
                                          </p:val>
                                        </p:tav>
                                        <p:tav tm="100000">
                                          <p:val>
                                            <p:strVal val="#ppt_y"/>
                                          </p:val>
                                        </p:tav>
                                      </p:tavLst>
                                    </p:anim>
                                  </p:childTnLst>
                                </p:cTn>
                              </p:par>
                            </p:childTnLst>
                          </p:cTn>
                        </p:par>
                        <p:par>
                          <p:cTn id="74" fill="hold">
                            <p:stCondLst>
                              <p:cond delay="10000"/>
                            </p:stCondLst>
                            <p:childTnLst>
                              <p:par>
                                <p:cTn id="75" presetID="22" presetClass="entr" presetSubtype="8"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childTnLst>
                          </p:cTn>
                        </p:par>
                        <p:par>
                          <p:cTn id="78" fill="hold">
                            <p:stCondLst>
                              <p:cond delay="10500"/>
                            </p:stCondLst>
                            <p:childTnLst>
                              <p:par>
                                <p:cTn id="79" presetID="10" presetClass="entr" presetSubtype="0"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500"/>
                                        <p:tgtEl>
                                          <p:spTgt spid="32"/>
                                        </p:tgtEl>
                                      </p:cBhvr>
                                    </p:animEffect>
                                  </p:childTnLst>
                                </p:cTn>
                              </p:par>
                            </p:childTnLst>
                          </p:cTn>
                        </p:par>
                        <p:par>
                          <p:cTn id="82" fill="hold">
                            <p:stCondLst>
                              <p:cond delay="11000"/>
                            </p:stCondLst>
                            <p:childTnLst>
                              <p:par>
                                <p:cTn id="83" presetID="47" presetClass="entr" presetSubtype="0" fill="hold"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12000"/>
                            </p:stCondLst>
                            <p:childTnLst>
                              <p:par>
                                <p:cTn id="89" presetID="22" presetClass="entr" presetSubtype="8"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wipe(left)">
                                      <p:cBhvr>
                                        <p:cTn id="9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animBg="1"/>
      <p:bldP spid="25" grpId="0" animBg="1"/>
      <p:bldP spid="26" grpId="0" animBg="1"/>
      <p:bldP spid="31" grpId="0" animBg="1"/>
      <p:bldP spid="32" grpId="0" animBg="1"/>
      <p:bldP spid="35" grpId="0"/>
      <p:bldP spid="36" grpId="0"/>
      <p:bldP spid="37" grpId="0"/>
      <p:bldP spid="38" grpId="0"/>
      <p:bldP spid="39" grpId="0"/>
      <p:bldP spid="4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5227113" y="1649108"/>
            <a:ext cx="2513240" cy="2513240"/>
            <a:chOff x="5136360" y="1299207"/>
            <a:chExt cx="3142800" cy="3142800"/>
          </a:xfrm>
        </p:grpSpPr>
        <p:sp>
          <p:nvSpPr>
            <p:cNvPr id="87" name="Oval 18"/>
            <p:cNvSpPr/>
            <p:nvPr/>
          </p:nvSpPr>
          <p:spPr>
            <a:xfrm>
              <a:off x="5136360" y="1299207"/>
              <a:ext cx="3142800" cy="3142800"/>
            </a:xfrm>
            <a:prstGeom prst="ellipse">
              <a:avLst/>
            </a:prstGeom>
            <a:solidFill>
              <a:schemeClr val="accent4"/>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88" name="TextBox 87"/>
            <p:cNvSpPr txBox="1"/>
            <p:nvPr/>
          </p:nvSpPr>
          <p:spPr>
            <a:xfrm>
              <a:off x="5652171" y="3110883"/>
              <a:ext cx="2124555" cy="692773"/>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点击输入本栏的具体文字，简明扼要的说明分项内容，请根据您的具体内容酌情修改。</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89" name="TextBox 88"/>
            <p:cNvSpPr txBox="1"/>
            <p:nvPr/>
          </p:nvSpPr>
          <p:spPr>
            <a:xfrm>
              <a:off x="5992957" y="1822648"/>
              <a:ext cx="1453301" cy="846722"/>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86%</a:t>
              </a:r>
            </a:p>
          </p:txBody>
        </p:sp>
        <p:sp>
          <p:nvSpPr>
            <p:cNvPr id="90" name="TextBox 89"/>
            <p:cNvSpPr txBox="1"/>
            <p:nvPr/>
          </p:nvSpPr>
          <p:spPr>
            <a:xfrm>
              <a:off x="5909931" y="2707136"/>
              <a:ext cx="1539496" cy="307899"/>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a:t>
              </a:r>
              <a:r>
                <a:rPr kumimoji="0" lang="zh-CN" altLang="en-US"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91" name="组合 90"/>
          <p:cNvGrpSpPr/>
          <p:nvPr/>
        </p:nvGrpSpPr>
        <p:grpSpPr>
          <a:xfrm>
            <a:off x="1115616" y="1221312"/>
            <a:ext cx="2372639" cy="2372639"/>
            <a:chOff x="909267" y="1241284"/>
            <a:chExt cx="2506980" cy="2506980"/>
          </a:xfrm>
        </p:grpSpPr>
        <p:sp>
          <p:nvSpPr>
            <p:cNvPr id="92" name="Oval 16"/>
            <p:cNvSpPr/>
            <p:nvPr/>
          </p:nvSpPr>
          <p:spPr>
            <a:xfrm>
              <a:off x="909267" y="1241284"/>
              <a:ext cx="2506980" cy="2506980"/>
            </a:xfrm>
            <a:prstGeom prst="ellipse">
              <a:avLst/>
            </a:prstGeom>
            <a:solidFill>
              <a:schemeClr val="accent1"/>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93" name="TextBox 92"/>
            <p:cNvSpPr txBox="1"/>
            <p:nvPr/>
          </p:nvSpPr>
          <p:spPr>
            <a:xfrm>
              <a:off x="1261338" y="2666615"/>
              <a:ext cx="1798494" cy="553998"/>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a:t>
              </a:r>
              <a:r>
                <a:rPr kumimoji="0" lang="zh-CN" altLang="en-US" sz="10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根据您的具体内容酌情修改。</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4" name="TextBox 93"/>
            <p:cNvSpPr txBox="1"/>
            <p:nvPr/>
          </p:nvSpPr>
          <p:spPr>
            <a:xfrm>
              <a:off x="1614212" y="1637353"/>
              <a:ext cx="1119579" cy="650406"/>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76%</a:t>
              </a:r>
            </a:p>
          </p:txBody>
        </p:sp>
        <p:sp>
          <p:nvSpPr>
            <p:cNvPr id="95" name="TextBox 94"/>
            <p:cNvSpPr txBox="1"/>
            <p:nvPr/>
          </p:nvSpPr>
          <p:spPr>
            <a:xfrm>
              <a:off x="1475656" y="2306575"/>
              <a:ext cx="1384995" cy="276999"/>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a:t>
              </a:r>
              <a:r>
                <a:rPr kumimoji="0" lang="zh-CN" altLang="en-US" sz="135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zh-CN" altLang="en-US" sz="13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96" name="组合 95"/>
          <p:cNvGrpSpPr/>
          <p:nvPr/>
        </p:nvGrpSpPr>
        <p:grpSpPr>
          <a:xfrm>
            <a:off x="2995947" y="2605470"/>
            <a:ext cx="2034540" cy="2034540"/>
            <a:chOff x="2923938" y="2625442"/>
            <a:chExt cx="2034540" cy="2034540"/>
          </a:xfrm>
        </p:grpSpPr>
        <p:sp>
          <p:nvSpPr>
            <p:cNvPr id="97" name="Oval 14"/>
            <p:cNvSpPr/>
            <p:nvPr/>
          </p:nvSpPr>
          <p:spPr>
            <a:xfrm>
              <a:off x="2923938" y="2625442"/>
              <a:ext cx="2034540" cy="2034540"/>
            </a:xfrm>
            <a:prstGeom prst="ellipse">
              <a:avLst/>
            </a:prstGeom>
            <a:solidFill>
              <a:schemeClr val="accent2"/>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98" name="TextBox 97"/>
            <p:cNvSpPr txBox="1"/>
            <p:nvPr/>
          </p:nvSpPr>
          <p:spPr>
            <a:xfrm>
              <a:off x="3256432" y="3700222"/>
              <a:ext cx="1400331" cy="443198"/>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点击输入本栏的具体文字，简明扼要的说明分项内容，请根据您的具体内容酌情修改。</a:t>
              </a:r>
              <a:endParaRPr kumimoji="0" lang="en-US" altLang="zh-CN"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9" name="TextBox 98"/>
            <p:cNvSpPr txBox="1"/>
            <p:nvPr/>
          </p:nvSpPr>
          <p:spPr>
            <a:xfrm>
              <a:off x="3529234" y="2957625"/>
              <a:ext cx="846386" cy="492443"/>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53%</a:t>
              </a:r>
            </a:p>
          </p:txBody>
        </p:sp>
        <p:sp>
          <p:nvSpPr>
            <p:cNvPr id="100" name="TextBox 99"/>
            <p:cNvSpPr txBox="1"/>
            <p:nvPr/>
          </p:nvSpPr>
          <p:spPr>
            <a:xfrm>
              <a:off x="3563888" y="3499899"/>
              <a:ext cx="769441" cy="153888"/>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a:t>
              </a:r>
              <a:r>
                <a:rPr kumimoji="0" lang="zh-CN" altLang="en-US" sz="1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zh-CN" altLang="en-US" sz="1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01" name="组合 100"/>
          <p:cNvGrpSpPr/>
          <p:nvPr/>
        </p:nvGrpSpPr>
        <p:grpSpPr>
          <a:xfrm>
            <a:off x="3815083" y="1131590"/>
            <a:ext cx="1663582" cy="1663582"/>
            <a:chOff x="3743074" y="1151562"/>
            <a:chExt cx="1663582" cy="1663582"/>
          </a:xfrm>
        </p:grpSpPr>
        <p:sp>
          <p:nvSpPr>
            <p:cNvPr id="102" name="Oval 17"/>
            <p:cNvSpPr/>
            <p:nvPr/>
          </p:nvSpPr>
          <p:spPr>
            <a:xfrm>
              <a:off x="3743074" y="1151562"/>
              <a:ext cx="1663582" cy="1663582"/>
            </a:xfrm>
            <a:prstGeom prst="ellipse">
              <a:avLst/>
            </a:prstGeom>
            <a:solidFill>
              <a:schemeClr val="accent3"/>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103" name="TextBox 102"/>
            <p:cNvSpPr txBox="1"/>
            <p:nvPr/>
          </p:nvSpPr>
          <p:spPr>
            <a:xfrm>
              <a:off x="3889740" y="2007393"/>
              <a:ext cx="1330331" cy="443198"/>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点击输入本栏的具体文字，简明扼要的说明分项内容，请根据您的具体内容酌情修改。</a:t>
              </a:r>
              <a:endParaRPr kumimoji="0" lang="en-US" altLang="zh-CN"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04" name="TextBox 103"/>
            <p:cNvSpPr txBox="1"/>
            <p:nvPr/>
          </p:nvSpPr>
          <p:spPr>
            <a:xfrm>
              <a:off x="4162542" y="1314546"/>
              <a:ext cx="846386" cy="492443"/>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38%</a:t>
              </a:r>
            </a:p>
          </p:txBody>
        </p:sp>
        <p:sp>
          <p:nvSpPr>
            <p:cNvPr id="105" name="TextBox 104"/>
            <p:cNvSpPr txBox="1"/>
            <p:nvPr/>
          </p:nvSpPr>
          <p:spPr>
            <a:xfrm>
              <a:off x="4203355" y="1802519"/>
              <a:ext cx="769441" cy="153888"/>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a:t>
              </a:r>
              <a:r>
                <a:rPr kumimoji="0" lang="zh-CN" altLang="en-US" sz="1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zh-CN" altLang="en-US" sz="1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xmlns="" val="308481287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500" fill="hold"/>
                                        <p:tgtEl>
                                          <p:spTgt spid="96"/>
                                        </p:tgtEl>
                                        <p:attrNameLst>
                                          <p:attrName>ppt_w</p:attrName>
                                        </p:attrNameLst>
                                      </p:cBhvr>
                                      <p:tavLst>
                                        <p:tav tm="0">
                                          <p:val>
                                            <p:fltVal val="0"/>
                                          </p:val>
                                        </p:tav>
                                        <p:tav tm="100000">
                                          <p:val>
                                            <p:strVal val="#ppt_w"/>
                                          </p:val>
                                        </p:tav>
                                      </p:tavLst>
                                    </p:anim>
                                    <p:anim calcmode="lin" valueType="num">
                                      <p:cBhvr>
                                        <p:cTn id="14" dur="500" fill="hold"/>
                                        <p:tgtEl>
                                          <p:spTgt spid="96"/>
                                        </p:tgtEl>
                                        <p:attrNameLst>
                                          <p:attrName>ppt_h</p:attrName>
                                        </p:attrNameLst>
                                      </p:cBhvr>
                                      <p:tavLst>
                                        <p:tav tm="0">
                                          <p:val>
                                            <p:fltVal val="0"/>
                                          </p:val>
                                        </p:tav>
                                        <p:tav tm="100000">
                                          <p:val>
                                            <p:strVal val="#ppt_h"/>
                                          </p:val>
                                        </p:tav>
                                      </p:tavLst>
                                    </p:anim>
                                    <p:animEffect transition="in" filter="fade">
                                      <p:cBhvr>
                                        <p:cTn id="15" dur="500"/>
                                        <p:tgtEl>
                                          <p:spTgt spid="9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p:cTn id="19" dur="500" fill="hold"/>
                                        <p:tgtEl>
                                          <p:spTgt spid="101"/>
                                        </p:tgtEl>
                                        <p:attrNameLst>
                                          <p:attrName>ppt_w</p:attrName>
                                        </p:attrNameLst>
                                      </p:cBhvr>
                                      <p:tavLst>
                                        <p:tav tm="0">
                                          <p:val>
                                            <p:fltVal val="0"/>
                                          </p:val>
                                        </p:tav>
                                        <p:tav tm="100000">
                                          <p:val>
                                            <p:strVal val="#ppt_w"/>
                                          </p:val>
                                        </p:tav>
                                      </p:tavLst>
                                    </p:anim>
                                    <p:anim calcmode="lin" valueType="num">
                                      <p:cBhvr>
                                        <p:cTn id="20" dur="500" fill="hold"/>
                                        <p:tgtEl>
                                          <p:spTgt spid="101"/>
                                        </p:tgtEl>
                                        <p:attrNameLst>
                                          <p:attrName>ppt_h</p:attrName>
                                        </p:attrNameLst>
                                      </p:cBhvr>
                                      <p:tavLst>
                                        <p:tav tm="0">
                                          <p:val>
                                            <p:fltVal val="0"/>
                                          </p:val>
                                        </p:tav>
                                        <p:tav tm="100000">
                                          <p:val>
                                            <p:strVal val="#ppt_h"/>
                                          </p:val>
                                        </p:tav>
                                      </p:tavLst>
                                    </p:anim>
                                    <p:animEffect transition="in" filter="fade">
                                      <p:cBhvr>
                                        <p:cTn id="21" dur="500"/>
                                        <p:tgtEl>
                                          <p:spTgt spid="10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2" cstate="print">
            <a:extLst>
              <a:ext uri="{28A0092B-C50C-407E-A947-70E740481C1C}">
                <a14:useLocalDpi xmlns:a14="http://schemas.microsoft.com/office/drawing/2010/main" xmlns="" val="0"/>
              </a:ext>
            </a:extLst>
          </a:blip>
          <a:srcRect/>
          <a:stretch/>
        </p:blipFill>
        <p:spPr>
          <a:xfrm>
            <a:off x="0" y="0"/>
            <a:ext cx="9144000" cy="5143500"/>
          </a:xfrm>
          <a:prstGeom prst="rect">
            <a:avLst/>
          </a:prstGeom>
        </p:spPr>
      </p:pic>
      <p:sp>
        <p:nvSpPr>
          <p:cNvPr id="34" name="矩形 33"/>
          <p:cNvSpPr/>
          <p:nvPr/>
        </p:nvSpPr>
        <p:spPr>
          <a:xfrm>
            <a:off x="0" y="987574"/>
            <a:ext cx="9144000" cy="3528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35" name="图片 3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07437" y="359971"/>
            <a:ext cx="1426284" cy="1374607"/>
          </a:xfrm>
          <a:prstGeom prst="rect">
            <a:avLst/>
          </a:prstGeom>
        </p:spPr>
      </p:pic>
      <p:grpSp>
        <p:nvGrpSpPr>
          <p:cNvPr id="36" name="组合 35"/>
          <p:cNvGrpSpPr/>
          <p:nvPr/>
        </p:nvGrpSpPr>
        <p:grpSpPr>
          <a:xfrm>
            <a:off x="2133721" y="1843922"/>
            <a:ext cx="1036261" cy="1036518"/>
            <a:chOff x="1041891" y="2887277"/>
            <a:chExt cx="1036261" cy="1036518"/>
          </a:xfrm>
        </p:grpSpPr>
        <p:sp>
          <p:nvSpPr>
            <p:cNvPr id="37" name="Oval 53"/>
            <p:cNvSpPr>
              <a:spLocks noChangeArrowheads="1"/>
            </p:cNvSpPr>
            <p:nvPr/>
          </p:nvSpPr>
          <p:spPr bwMode="auto">
            <a:xfrm>
              <a:off x="1041891" y="2887277"/>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8" name="Text Box 58"/>
            <p:cNvSpPr txBox="1">
              <a:spLocks noChangeArrowheads="1"/>
            </p:cNvSpPr>
            <p:nvPr/>
          </p:nvSpPr>
          <p:spPr bwMode="auto">
            <a:xfrm>
              <a:off x="1177282" y="3105837"/>
              <a:ext cx="782803" cy="654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02</a:t>
              </a:r>
              <a:endPar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39" name="文本框 38"/>
          <p:cNvSpPr txBox="1"/>
          <p:nvPr/>
        </p:nvSpPr>
        <p:spPr>
          <a:xfrm>
            <a:off x="1987167" y="2925289"/>
            <a:ext cx="1415772" cy="461665"/>
          </a:xfrm>
          <a:prstGeom prst="rect">
            <a:avLst/>
          </a:prstGeom>
          <a:noFill/>
        </p:spPr>
        <p:txBody>
          <a:bodyPr wrap="none" rtlCol="0">
            <a:spAutoFit/>
          </a:bodyPr>
          <a:lstStyle/>
          <a:p>
            <a:r>
              <a:rPr lang="zh-CN" altLang="en-US" sz="2400" b="1" dirty="0" smtClean="0">
                <a:solidFill>
                  <a:srgbClr val="0070C0"/>
                </a:solidFill>
                <a:latin typeface="微软雅黑" panose="020B0503020204020204" pitchFamily="34" charset="-122"/>
                <a:ea typeface="微软雅黑" panose="020B0503020204020204" pitchFamily="34" charset="-122"/>
              </a:rPr>
              <a:t>第二部分</a:t>
            </a:r>
            <a:endParaRPr lang="zh-CN" altLang="en-US" sz="2400" b="1" dirty="0">
              <a:solidFill>
                <a:srgbClr val="0070C0"/>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3866974" y="1923678"/>
            <a:ext cx="3877985" cy="646331"/>
          </a:xfrm>
          <a:prstGeom prst="rect">
            <a:avLst/>
          </a:prstGeom>
          <a:noFill/>
        </p:spPr>
        <p:txBody>
          <a:bodyPr wrap="none" rtlCol="0">
            <a:spAutoFit/>
          </a:bodyPr>
          <a:lstStyle/>
          <a:p>
            <a:r>
              <a:rPr lang="zh-CN" altLang="en-US" sz="3600" b="1" dirty="0" smtClean="0">
                <a:solidFill>
                  <a:srgbClr val="0070C0"/>
                </a:solidFill>
                <a:latin typeface="微软雅黑" panose="020B0503020204020204" pitchFamily="34" charset="-122"/>
                <a:ea typeface="微软雅黑" panose="020B0503020204020204" pitchFamily="34" charset="-122"/>
              </a:rPr>
              <a:t>单击添加文字标题</a:t>
            </a:r>
            <a:endParaRPr lang="zh-CN" altLang="en-US" sz="3600" b="1" dirty="0">
              <a:solidFill>
                <a:srgbClr val="0070C0"/>
              </a:solidFill>
              <a:latin typeface="微软雅黑" panose="020B0503020204020204" pitchFamily="34" charset="-122"/>
              <a:ea typeface="微软雅黑" panose="020B0503020204020204" pitchFamily="34" charset="-122"/>
            </a:endParaRPr>
          </a:p>
        </p:txBody>
      </p:sp>
      <p:cxnSp>
        <p:nvCxnSpPr>
          <p:cNvPr id="42" name="直接连接符 41"/>
          <p:cNvCxnSpPr/>
          <p:nvPr/>
        </p:nvCxnSpPr>
        <p:spPr>
          <a:xfrm>
            <a:off x="3635896" y="1843922"/>
            <a:ext cx="0" cy="1485910"/>
          </a:xfrm>
          <a:prstGeom prst="line">
            <a:avLst/>
          </a:prstGeom>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3866974" y="25700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smtClean="0">
                <a:solidFill>
                  <a:srgbClr val="0070C0"/>
                </a:solidFill>
                <a:latin typeface="微软雅黑" panose="020B0503020204020204" pitchFamily="34" charset="-122"/>
                <a:ea typeface="微软雅黑" panose="020B0503020204020204" pitchFamily="34" charset="-122"/>
              </a:rPr>
              <a:t>单击添加文字</a:t>
            </a:r>
            <a:endParaRPr lang="zh-CN" altLang="en-US" sz="1600" dirty="0">
              <a:solidFill>
                <a:srgbClr val="0070C0"/>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5874367" y="25700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smtClean="0">
                <a:solidFill>
                  <a:srgbClr val="0070C0"/>
                </a:solidFill>
                <a:latin typeface="微软雅黑" panose="020B0503020204020204" pitchFamily="34" charset="-122"/>
                <a:ea typeface="微软雅黑" panose="020B0503020204020204" pitchFamily="34" charset="-122"/>
              </a:rPr>
              <a:t>单击添加文字</a:t>
            </a:r>
            <a:endParaRPr lang="zh-CN" altLang="en-US" sz="1600" dirty="0">
              <a:solidFill>
                <a:srgbClr val="0070C0"/>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3866974" y="29641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smtClean="0">
                <a:solidFill>
                  <a:srgbClr val="0070C0"/>
                </a:solidFill>
                <a:latin typeface="微软雅黑" panose="020B0503020204020204" pitchFamily="34" charset="-122"/>
                <a:ea typeface="微软雅黑" panose="020B0503020204020204" pitchFamily="34" charset="-122"/>
              </a:rPr>
              <a:t>单击添加文字</a:t>
            </a:r>
            <a:endParaRPr lang="zh-CN" altLang="en-US" sz="1600" dirty="0">
              <a:solidFill>
                <a:srgbClr val="0070C0"/>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5874367" y="29641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smtClean="0">
                <a:solidFill>
                  <a:srgbClr val="0070C0"/>
                </a:solidFill>
                <a:latin typeface="微软雅黑" panose="020B0503020204020204" pitchFamily="34" charset="-122"/>
                <a:ea typeface="微软雅黑" panose="020B0503020204020204" pitchFamily="34" charset="-122"/>
              </a:rPr>
              <a:t>单击添加文字</a:t>
            </a:r>
            <a:endParaRPr lang="zh-CN" altLang="en-US" sz="1600" dirty="0">
              <a:solidFill>
                <a:srgbClr val="0070C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04004703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animEffect transition="in" filter="fade">
                                      <p:cBhvr>
                                        <p:cTn id="16" dur="500"/>
                                        <p:tgtEl>
                                          <p:spTgt spid="36"/>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anim calcmode="lin" valueType="num">
                                      <p:cBhvr>
                                        <p:cTn id="20" dur="500" fill="hold"/>
                                        <p:tgtEl>
                                          <p:spTgt spid="39"/>
                                        </p:tgtEl>
                                        <p:attrNameLst>
                                          <p:attrName>ppt_x</p:attrName>
                                        </p:attrNameLst>
                                      </p:cBhvr>
                                      <p:tavLst>
                                        <p:tav tm="0">
                                          <p:val>
                                            <p:strVal val="#ppt_x"/>
                                          </p:val>
                                        </p:tav>
                                        <p:tav tm="100000">
                                          <p:val>
                                            <p:strVal val="#ppt_x"/>
                                          </p:val>
                                        </p:tav>
                                      </p:tavLst>
                                    </p:anim>
                                    <p:anim calcmode="lin" valueType="num">
                                      <p:cBhvr>
                                        <p:cTn id="21" dur="500" fill="hold"/>
                                        <p:tgtEl>
                                          <p:spTgt spid="39"/>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16" presetClass="entr" presetSubtype="26"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barn(inHorizontal)">
                                      <p:cBhvr>
                                        <p:cTn id="25" dur="500"/>
                                        <p:tgtEl>
                                          <p:spTgt spid="42"/>
                                        </p:tgtEl>
                                      </p:cBhvr>
                                    </p:animEffect>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childTnLst>
                          </p:cTn>
                        </p:par>
                        <p:par>
                          <p:cTn id="30" fill="hold">
                            <p:stCondLst>
                              <p:cond delay="2000"/>
                            </p:stCondLst>
                            <p:childTnLst>
                              <p:par>
                                <p:cTn id="31" presetID="2" presetClass="entr" presetSubtype="4"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additive="base">
                                        <p:cTn id="33" dur="500" fill="hold"/>
                                        <p:tgtEl>
                                          <p:spTgt spid="44"/>
                                        </p:tgtEl>
                                        <p:attrNameLst>
                                          <p:attrName>ppt_x</p:attrName>
                                        </p:attrNameLst>
                                      </p:cBhvr>
                                      <p:tavLst>
                                        <p:tav tm="0">
                                          <p:val>
                                            <p:strVal val="#ppt_x"/>
                                          </p:val>
                                        </p:tav>
                                        <p:tav tm="100000">
                                          <p:val>
                                            <p:strVal val="#ppt_x"/>
                                          </p:val>
                                        </p:tav>
                                      </p:tavLst>
                                    </p:anim>
                                    <p:anim calcmode="lin" valueType="num">
                                      <p:cBhvr additive="base">
                                        <p:cTn id="34" dur="500" fill="hold"/>
                                        <p:tgtEl>
                                          <p:spTgt spid="44"/>
                                        </p:tgtEl>
                                        <p:attrNameLst>
                                          <p:attrName>ppt_y</p:attrName>
                                        </p:attrNameLst>
                                      </p:cBhvr>
                                      <p:tavLst>
                                        <p:tav tm="0">
                                          <p:val>
                                            <p:strVal val="1+#ppt_h/2"/>
                                          </p:val>
                                        </p:tav>
                                        <p:tav tm="100000">
                                          <p:val>
                                            <p:strVal val="#ppt_y"/>
                                          </p:val>
                                        </p:tav>
                                      </p:tavLst>
                                    </p:anim>
                                  </p:childTnLst>
                                </p:cTn>
                              </p:par>
                            </p:childTnLst>
                          </p:cTn>
                        </p:par>
                        <p:par>
                          <p:cTn id="35" fill="hold">
                            <p:stCondLst>
                              <p:cond delay="2500"/>
                            </p:stCondLst>
                            <p:childTnLst>
                              <p:par>
                                <p:cTn id="36" presetID="2" presetClass="entr" presetSubtype="4" fill="hold" grpId="0" nodeType="afterEffect">
                                  <p:stCondLst>
                                    <p:cond delay="0"/>
                                  </p:stCondLst>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500" fill="hold"/>
                                        <p:tgtEl>
                                          <p:spTgt spid="45"/>
                                        </p:tgtEl>
                                        <p:attrNameLst>
                                          <p:attrName>ppt_x</p:attrName>
                                        </p:attrNameLst>
                                      </p:cBhvr>
                                      <p:tavLst>
                                        <p:tav tm="0">
                                          <p:val>
                                            <p:strVal val="#ppt_x"/>
                                          </p:val>
                                        </p:tav>
                                        <p:tav tm="100000">
                                          <p:val>
                                            <p:strVal val="#ppt_x"/>
                                          </p:val>
                                        </p:tav>
                                      </p:tavLst>
                                    </p:anim>
                                    <p:anim calcmode="lin" valueType="num">
                                      <p:cBhvr additive="base">
                                        <p:cTn id="39" dur="500" fill="hold"/>
                                        <p:tgtEl>
                                          <p:spTgt spid="45"/>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2" presetClass="entr" presetSubtype="4"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500" fill="hold"/>
                                        <p:tgtEl>
                                          <p:spTgt spid="46"/>
                                        </p:tgtEl>
                                        <p:attrNameLst>
                                          <p:attrName>ppt_x</p:attrName>
                                        </p:attrNameLst>
                                      </p:cBhvr>
                                      <p:tavLst>
                                        <p:tav tm="0">
                                          <p:val>
                                            <p:strVal val="#ppt_x"/>
                                          </p:val>
                                        </p:tav>
                                        <p:tav tm="100000">
                                          <p:val>
                                            <p:strVal val="#ppt_x"/>
                                          </p:val>
                                        </p:tav>
                                      </p:tavLst>
                                    </p:anim>
                                    <p:anim calcmode="lin" valueType="num">
                                      <p:cBhvr additive="base">
                                        <p:cTn id="44" dur="500" fill="hold"/>
                                        <p:tgtEl>
                                          <p:spTgt spid="46"/>
                                        </p:tgtEl>
                                        <p:attrNameLst>
                                          <p:attrName>ppt_y</p:attrName>
                                        </p:attrNameLst>
                                      </p:cBhvr>
                                      <p:tavLst>
                                        <p:tav tm="0">
                                          <p:val>
                                            <p:strVal val="1+#ppt_h/2"/>
                                          </p:val>
                                        </p:tav>
                                        <p:tav tm="100000">
                                          <p:val>
                                            <p:strVal val="#ppt_y"/>
                                          </p:val>
                                        </p:tav>
                                      </p:tavLst>
                                    </p:anim>
                                  </p:childTnLst>
                                </p:cTn>
                              </p:par>
                            </p:childTnLst>
                          </p:cTn>
                        </p:par>
                        <p:par>
                          <p:cTn id="45" fill="hold">
                            <p:stCondLst>
                              <p:cond delay="3500"/>
                            </p:stCondLst>
                            <p:childTnLst>
                              <p:par>
                                <p:cTn id="46" presetID="2" presetClass="entr" presetSubtype="4" fill="hold" grpId="0" nodeType="after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ppt_x"/>
                                          </p:val>
                                        </p:tav>
                                        <p:tav tm="100000">
                                          <p:val>
                                            <p:strVal val="#ppt_x"/>
                                          </p:val>
                                        </p:tav>
                                      </p:tavLst>
                                    </p:anim>
                                    <p:anim calcmode="lin" valueType="num">
                                      <p:cBhvr additive="base">
                                        <p:cTn id="49"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4" grpId="0"/>
      <p:bldP spid="45" grpId="0"/>
      <p:bldP spid="46" grpId="0"/>
      <p:bldP spid="47"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自定义 22">
      <a:dk1>
        <a:sysClr val="windowText" lastClr="000000"/>
      </a:dk1>
      <a:lt1>
        <a:sysClr val="window" lastClr="FFFFFF"/>
      </a:lt1>
      <a:dk2>
        <a:srgbClr val="7F7F7F"/>
      </a:dk2>
      <a:lt2>
        <a:srgbClr val="7F7F7F"/>
      </a:lt2>
      <a:accent1>
        <a:srgbClr val="0070C0"/>
      </a:accent1>
      <a:accent2>
        <a:srgbClr val="00B0F0"/>
      </a:accent2>
      <a:accent3>
        <a:srgbClr val="0070C0"/>
      </a:accent3>
      <a:accent4>
        <a:srgbClr val="00B0F0"/>
      </a:accent4>
      <a:accent5>
        <a:srgbClr val="0070C0"/>
      </a:accent5>
      <a:accent6>
        <a:srgbClr val="00B0F0"/>
      </a:accent6>
      <a:hlink>
        <a:srgbClr val="FFFFFF"/>
      </a:hlink>
      <a:folHlink>
        <a:srgbClr val="FFFFFF"/>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itchFamily="34" charset="-122"/>
            <a:ea typeface="微软雅黑" pitchFamily="34" charset="-122"/>
          </a:defRPr>
        </a:defPPr>
      </a:lstStyle>
    </a:txDef>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347</TotalTime>
  <Words>3520</Words>
  <Application>Microsoft Office PowerPoint</Application>
  <PresentationFormat>全屏显示(16:9)</PresentationFormat>
  <Paragraphs>341</Paragraphs>
  <Slides>27</Slides>
  <Notes>22</Notes>
  <HiddenSlides>0</HiddenSlides>
  <MMClips>1</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Office 主题</vt:lpstr>
      <vt:lpstr>1_Office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公安01</dc:title>
  <dc:creator>Administrator</dc:creator>
  <cp:lastModifiedBy>Administrator</cp:lastModifiedBy>
  <cp:revision>57</cp:revision>
  <dcterms:created xsi:type="dcterms:W3CDTF">2015-12-06T01:30:39Z</dcterms:created>
  <dcterms:modified xsi:type="dcterms:W3CDTF">2017-04-06T09:34:03Z</dcterms:modified>
</cp:coreProperties>
</file>