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9" r:id="rId2"/>
    <p:sldId id="260" r:id="rId3"/>
    <p:sldId id="262" r:id="rId4"/>
    <p:sldId id="272" r:id="rId5"/>
    <p:sldId id="264" r:id="rId6"/>
    <p:sldId id="274" r:id="rId7"/>
    <p:sldId id="273" r:id="rId8"/>
    <p:sldId id="265" r:id="rId9"/>
    <p:sldId id="261" r:id="rId10"/>
    <p:sldId id="263" r:id="rId11"/>
    <p:sldId id="266" r:id="rId12"/>
    <p:sldId id="271" r:id="rId13"/>
    <p:sldId id="275" r:id="rId14"/>
    <p:sldId id="267" r:id="rId15"/>
    <p:sldId id="276" r:id="rId16"/>
    <p:sldId id="277" r:id="rId17"/>
    <p:sldId id="278" r:id="rId18"/>
    <p:sldId id="279" r:id="rId19"/>
    <p:sldId id="270" r:id="rId20"/>
    <p:sldId id="292" r:id="rId21"/>
    <p:sldId id="280" r:id="rId22"/>
    <p:sldId id="293" r:id="rId23"/>
    <p:sldId id="29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0"/>
    <p:restoredTop sz="94648"/>
  </p:normalViewPr>
  <p:slideViewPr>
    <p:cSldViewPr snapToGrid="0" snapToObjects="1">
      <p:cViewPr>
        <p:scale>
          <a:sx n="108" d="100"/>
          <a:sy n="108" d="100"/>
        </p:scale>
        <p:origin x="-61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737443840"/>
        <c:axId val="737445376"/>
      </c:barChart>
      <c:catAx>
        <c:axId val="737443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37445376"/>
        <c:crosses val="autoZero"/>
        <c:auto val="1"/>
        <c:lblAlgn val="ctr"/>
        <c:lblOffset val="100"/>
        <c:tickMarkSkip val="1"/>
        <c:noMultiLvlLbl val="0"/>
      </c:catAx>
      <c:valAx>
        <c:axId val="7374453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37443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9625344"/>
        <c:axId val="709626880"/>
      </c:barChart>
      <c:catAx>
        <c:axId val="70962534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09626880"/>
        <c:crosses val="autoZero"/>
        <c:auto val="1"/>
        <c:lblAlgn val="ctr"/>
        <c:lblOffset val="100"/>
        <c:tickMarkSkip val="1"/>
        <c:noMultiLvlLbl val="0"/>
      </c:catAx>
      <c:valAx>
        <c:axId val="70962688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0962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09734784"/>
        <c:axId val="709736320"/>
      </c:barChart>
      <c:catAx>
        <c:axId val="7097347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09736320"/>
        <c:crosses val="autoZero"/>
        <c:auto val="1"/>
        <c:lblAlgn val="ctr"/>
        <c:lblOffset val="100"/>
        <c:tickMarkSkip val="1"/>
        <c:noMultiLvlLbl val="0"/>
      </c:catAx>
      <c:valAx>
        <c:axId val="709736320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70973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0886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210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 lIns="121917" tIns="60958" rIns="121917" bIns="60958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 lIns="121917" tIns="60958" rIns="121917" bIns="60958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530820CF-B880-4189-942D-D702A7CBA730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lIns="121917" tIns="60958" rIns="121917" bIns="60958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latin typeface="微软雅黑" charset="0"/>
            </a:endParaRPr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charset="0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微软雅黑" charset="0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微软雅黑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微软雅黑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5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5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5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5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lang="zh-CN" altLang="en-US" sz="186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5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5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8965">
              <a:lnSpc>
                <a:spcPct val="130000"/>
              </a:lnSpc>
            </a:pPr>
            <a:endParaRPr lang="en-US" altLang="zh-CN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en-US" altLang="zh-CN" sz="1335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endParaRPr lang="zh-CN" altLang="en-US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charset="0"/>
                <a:ea typeface="微软雅黑" charset="0"/>
              </a:rPr>
              <a:t>互联网是一个开放共享的平台</a:t>
            </a:r>
          </a:p>
          <a:p>
            <a:pPr defTabSz="608965">
              <a:lnSpc>
                <a:spcPct val="130000"/>
              </a:lnSpc>
            </a:pPr>
            <a:r>
              <a:rPr kumimoji="1" lang="en-US" altLang="zh-CN" sz="1335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charset="0"/>
                <a:ea typeface="微软雅黑" charset="0"/>
              </a:rPr>
              <a:t> 部分</a:t>
            </a:r>
            <a:r>
              <a:rPr lang="zh-CN" altLang="en-US" sz="1335" dirty="0">
                <a:solidFill>
                  <a:prstClr val="white"/>
                </a:solidFill>
                <a:latin typeface="微软雅黑" charset="0"/>
                <a:ea typeface="微软雅黑" charset="0"/>
              </a:rPr>
              <a:t>设计灵感与元素来源于网络</a:t>
            </a:r>
          </a:p>
          <a:p>
            <a:pPr defTabSz="608965">
              <a:lnSpc>
                <a:spcPct val="130000"/>
              </a:lnSpc>
            </a:pPr>
            <a:r>
              <a:rPr lang="zh-CN" altLang="en-US" sz="1335" dirty="0">
                <a:solidFill>
                  <a:prstClr val="white"/>
                </a:solidFill>
                <a:latin typeface="微软雅黑" charset="0"/>
                <a:ea typeface="微软雅黑" charset="0"/>
              </a:rPr>
              <a:t>如有建议请</a:t>
            </a:r>
            <a:r>
              <a:rPr lang="zh-CN" altLang="en-US" sz="1335" dirty="0" smtClean="0">
                <a:solidFill>
                  <a:prstClr val="white"/>
                </a:solidFill>
                <a:latin typeface="微软雅黑" charset="0"/>
                <a:ea typeface="微软雅黑" charset="0"/>
              </a:rPr>
              <a:t>联系 </a:t>
            </a:r>
            <a:r>
              <a:rPr lang="zh-CN" altLang="en-US" sz="1335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5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8965"/>
            <a:r>
              <a:rPr kumimoji="1" lang="en-US" altLang="zh-CN" sz="1065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5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8965"/>
            <a:r>
              <a:rPr kumimoji="1" lang="zh-CN" altLang="en-US" sz="1335" dirty="0" smtClean="0">
                <a:solidFill>
                  <a:srgbClr val="000000"/>
                </a:solidFill>
                <a:latin typeface="微软雅黑" charset="0"/>
                <a:ea typeface="微软雅黑" charset="0"/>
              </a:rPr>
              <a:t>点击</a:t>
            </a:r>
            <a:r>
              <a:rPr kumimoji="1" lang="en-US" altLang="zh-CN" sz="1335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5" dirty="0" smtClean="0">
                <a:solidFill>
                  <a:srgbClr val="000000"/>
                </a:solidFill>
                <a:latin typeface="微软雅黑" charset="0"/>
                <a:ea typeface="微软雅黑" charset="0"/>
              </a:rPr>
              <a:t>获取更多优质模板（放映模式）</a:t>
            </a:r>
            <a:endParaRPr kumimoji="1" lang="zh-CN" altLang="en-US" sz="1335" dirty="0">
              <a:solidFill>
                <a:srgbClr val="000000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837305" y="1457960"/>
            <a:ext cx="4444365" cy="19926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charset="0"/>
              </a:rPr>
              <a:t>EDUCATION</a:t>
            </a:r>
          </a:p>
          <a:p>
            <a:pPr algn="ctr"/>
            <a:endParaRPr kumimoji="1" lang="zh-CN" altLang="en-US" sz="6600" b="1" dirty="0">
              <a:solidFill>
                <a:schemeClr val="bg1"/>
              </a:solidFill>
              <a:latin typeface="微软雅黑" charset="0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11726" y="2927704"/>
            <a:ext cx="4041471" cy="23634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教学工作报告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  <a:latin typeface="微软雅黑" charset="0"/>
              </a:rPr>
              <a:t>PRESENTED BY </a:t>
            </a:r>
            <a:endParaRPr kumimoji="1" lang="zh-CN" altLang="en-US" dirty="0">
              <a:solidFill>
                <a:schemeClr val="bg1"/>
              </a:solidFill>
              <a:latin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  <a:latin typeface="微软雅黑" charset="0"/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5623560" cy="1070610"/>
            <a:chOff x="3957460" y="1328691"/>
            <a:chExt cx="562356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562356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charset="0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  <a:latin typeface="微软雅黑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61124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26" name="图表 25"/>
          <p:cNvGraphicFramePr/>
          <p:nvPr/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/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微软雅黑" charset="0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微软雅黑" charset="0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440430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69620" y="260350"/>
            <a:ext cx="3505835" cy="529590"/>
          </a:xfrm>
        </p:spPr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charset="0"/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charset="0"/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charset="0"/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charset="0"/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5283200" cy="1070610"/>
            <a:chOff x="3880105" y="1328691"/>
            <a:chExt cx="5283200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528320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charset="0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  <a:latin typeface="微软雅黑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charset="0"/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微软雅黑" charset="0"/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charset="0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charset="0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511550" y="578485"/>
            <a:ext cx="4953635" cy="1070610"/>
            <a:chOff x="3556737" y="1328691"/>
            <a:chExt cx="4730406" cy="1070701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56737" y="1328691"/>
              <a:ext cx="4676438" cy="10707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  <a:latin typeface="微软雅黑" charset="0"/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  <a:latin typeface="微软雅黑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charset="0"/>
              </a:rPr>
              <a:t>1</a:t>
            </a:r>
            <a:endParaRPr kumimoji="1" lang="zh-CN" altLang="en-US" sz="2800" b="1" dirty="0">
              <a:solidFill>
                <a:schemeClr val="bg1"/>
              </a:solidFill>
              <a:latin typeface="微软雅黑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charset="0"/>
              </a:rPr>
              <a:t>2</a:t>
            </a:r>
            <a:endParaRPr kumimoji="1" lang="zh-CN" altLang="en-US" sz="2800" b="1" dirty="0">
              <a:solidFill>
                <a:schemeClr val="bg1"/>
              </a:solidFill>
              <a:latin typeface="微软雅黑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  <a:latin typeface="微软雅黑" charset="0"/>
              </a:rPr>
              <a:t>3</a:t>
            </a:r>
            <a:endParaRPr kumimoji="1" lang="zh-CN" altLang="en-US" sz="2800" b="1" dirty="0">
              <a:solidFill>
                <a:schemeClr val="bg1"/>
              </a:solidFill>
              <a:latin typeface="微软雅黑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  <a:latin typeface="微软雅黑" charset="0"/>
              </a:rPr>
              <a:t>4</a:t>
            </a:r>
            <a:endParaRPr kumimoji="1" lang="zh-CN" altLang="en-US" sz="2800" b="1" dirty="0">
              <a:solidFill>
                <a:schemeClr val="bg1"/>
              </a:solidFill>
              <a:latin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>
            <a:fillRect/>
          </a:stretch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320" y="1233805"/>
            <a:ext cx="4329430" cy="514286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4101465" y="1457960"/>
            <a:ext cx="4174490" cy="32867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  <a:latin typeface="微软雅黑" charset="0"/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  <a:latin typeface="微软雅黑" charset="0"/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  <a:latin typeface="微软雅黑" charset="0"/>
              </a:rPr>
              <a:t>YOU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微软雅黑" charset="0"/>
              </a:rPr>
              <a:t>FOR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  <a:latin typeface="微软雅黑" charset="0"/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  <a:latin typeface="微软雅黑" charset="0"/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85492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326052" y="2137583"/>
            <a:ext cx="4934741" cy="1070610"/>
            <a:chOff x="3352402" y="1328691"/>
            <a:chExt cx="4934741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352402" y="1328691"/>
              <a:ext cx="4791075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charset="0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  <a:latin typeface="微软雅黑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427727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微软雅黑" charset="0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>
            <a:fillRect/>
          </a:stretch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3" name="图表 162"/>
          <p:cNvGraphicFramePr/>
          <p:nvPr/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微软雅黑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charset="0"/>
                  </a:endParaRPr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charset="0"/>
                  </a:rPr>
                  <a:t>04</a:t>
                </a:r>
                <a:endParaRPr lang="zh-CN" altLang="en-US" dirty="0">
                  <a:latin typeface="微软雅黑" charset="0"/>
                </a:endParaRPr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charset="0"/>
                  </a:endParaRP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charset="0"/>
                  </a:rPr>
                  <a:t>03</a:t>
                </a:r>
                <a:endParaRPr lang="zh-CN" altLang="en-US" dirty="0">
                  <a:latin typeface="微软雅黑" charset="0"/>
                </a:endParaRPr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charset="0"/>
                  </a:endParaRPr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charset="0"/>
                  </a:rPr>
                  <a:t>02</a:t>
                </a:r>
                <a:endParaRPr lang="zh-CN" altLang="en-US" dirty="0">
                  <a:latin typeface="微软雅黑" charset="0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>
                      <a:latin typeface="微软雅黑" charset="0"/>
                    </a:endParaRPr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>
                    <a:latin typeface="微软雅黑" charset="0"/>
                  </a:endParaRPr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  <a:latin typeface="微软雅黑" charset="0"/>
                  </a:rPr>
                  <a:t>01</a:t>
                </a:r>
                <a:endParaRPr lang="zh-CN" altLang="en-US" dirty="0">
                  <a:latin typeface="微软雅黑" charset="0"/>
                </a:endParaRPr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31" name="Freeform 5"/>
          <p:cNvSpPr/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32" name="Freeform 5"/>
          <p:cNvSpPr/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33" name="Freeform 5"/>
          <p:cNvSpPr/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4" name="Freeform 5"/>
          <p:cNvSpPr/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5" name="Freeform 5"/>
          <p:cNvSpPr/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6" name="Freeform 5"/>
          <p:cNvSpPr/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7" name="Freeform 5"/>
          <p:cNvSpPr/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8" name="Freeform 5"/>
          <p:cNvSpPr/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49" name="Freeform 5"/>
          <p:cNvSpPr/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1" name="Freeform 5"/>
          <p:cNvSpPr/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2" name="Freeform 5"/>
          <p:cNvSpPr/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3" name="Freeform 5"/>
          <p:cNvSpPr/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4" name="Freeform 5"/>
          <p:cNvSpPr/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5" name="Freeform 5"/>
          <p:cNvSpPr/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6" name="Freeform 5"/>
          <p:cNvSpPr/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8" name="Freeform 5"/>
          <p:cNvSpPr/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59" name="Freeform 5"/>
          <p:cNvSpPr/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0" name="Freeform 5"/>
          <p:cNvSpPr/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1" name="Freeform 5"/>
          <p:cNvSpPr/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2" name="Freeform 5"/>
          <p:cNvSpPr/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3" name="Freeform 5"/>
          <p:cNvSpPr/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5" name="Freeform 5"/>
          <p:cNvSpPr/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6" name="Freeform 5"/>
          <p:cNvSpPr/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7" name="Freeform 5"/>
          <p:cNvSpPr/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8" name="Freeform 5"/>
          <p:cNvSpPr/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70" name="Freeform 5"/>
          <p:cNvSpPr/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79" name="Freeform 5"/>
          <p:cNvSpPr/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0" name="Freeform 5"/>
          <p:cNvSpPr/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1" name="Freeform 5"/>
          <p:cNvSpPr/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2" name="Freeform 5"/>
          <p:cNvSpPr/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3" name="Freeform 5"/>
          <p:cNvSpPr/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4" name="Freeform 5"/>
          <p:cNvSpPr/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8" name="Freeform 5"/>
          <p:cNvSpPr/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89" name="Freeform 5"/>
          <p:cNvSpPr/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0" name="Freeform 5"/>
          <p:cNvSpPr/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1" name="Freeform 5"/>
          <p:cNvSpPr/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2" name="Freeform 5"/>
          <p:cNvSpPr/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3" name="Freeform 5"/>
          <p:cNvSpPr/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5" name="Freeform 5"/>
          <p:cNvSpPr/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6" name="Freeform 5"/>
          <p:cNvSpPr/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7" name="Freeform 5"/>
          <p:cNvSpPr/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8" name="Freeform 5"/>
          <p:cNvSpPr/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99" name="Freeform 5"/>
          <p:cNvSpPr/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00" name="Freeform 5"/>
          <p:cNvSpPr/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16" name="Freeform 5"/>
          <p:cNvSpPr/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17" name="Freeform 5"/>
          <p:cNvSpPr/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18" name="Freeform 5"/>
          <p:cNvSpPr/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19" name="Freeform 5"/>
          <p:cNvSpPr/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20" name="Freeform 5"/>
          <p:cNvSpPr/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21" name="Freeform 5"/>
          <p:cNvSpPr/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22" name="Freeform 5"/>
          <p:cNvSpPr/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sp>
        <p:nvSpPr>
          <p:cNvPr id="123" name="Freeform 5"/>
          <p:cNvSpPr/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微软雅黑" charset="0"/>
            </a:endParaRPr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charset="0"/>
                </a:endParaRPr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charset="0"/>
                </a:endParaRPr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charset="0"/>
                </a:endParaRPr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charset="0"/>
                  <a:ea typeface="Microsoft YaHei" charset="0"/>
                  <a:cs typeface="Microsoft YaHei" charset="0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  <a:latin typeface="微软雅黑" charset="0"/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  <a:latin typeface="微软雅黑" charset="0"/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  <a:latin typeface="微软雅黑" charset="0"/>
              </a:rPr>
              <a:t>HERE</a:t>
            </a:r>
            <a:endParaRPr kumimoji="1" lang="zh-CN" altLang="en-US" sz="6000" b="1" dirty="0">
              <a:solidFill>
                <a:schemeClr val="bg1"/>
              </a:solidFill>
              <a:latin typeface="微软雅黑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697095" cy="1070610"/>
            <a:chOff x="3957557" y="1328691"/>
            <a:chExt cx="4697095" cy="1070610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702" y="1328691"/>
              <a:ext cx="4552950" cy="10706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  <a:latin typeface="微软雅黑" charset="0"/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  <a:latin typeface="微软雅黑" charset="0"/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  <a:latin typeface="微软雅黑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>
            <a:fillRect/>
          </a:stretch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微软雅黑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微软雅黑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1984</Words>
  <Application>Microsoft Office PowerPoint</Application>
  <PresentationFormat>自定义</PresentationFormat>
  <Paragraphs>149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160</cp:revision>
  <dcterms:created xsi:type="dcterms:W3CDTF">2015-09-05T08:54:00Z</dcterms:created>
  <dcterms:modified xsi:type="dcterms:W3CDTF">2016-09-26T03:19:19Z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