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8" r:id="rId2"/>
    <p:sldId id="266" r:id="rId3"/>
    <p:sldId id="267" r:id="rId4"/>
    <p:sldId id="271" r:id="rId5"/>
    <p:sldId id="292" r:id="rId6"/>
    <p:sldId id="273" r:id="rId7"/>
    <p:sldId id="268" r:id="rId8"/>
    <p:sldId id="274" r:id="rId9"/>
    <p:sldId id="275" r:id="rId10"/>
    <p:sldId id="277" r:id="rId11"/>
    <p:sldId id="270" r:id="rId12"/>
    <p:sldId id="278" r:id="rId13"/>
    <p:sldId id="279" r:id="rId14"/>
    <p:sldId id="280" r:id="rId15"/>
    <p:sldId id="269" r:id="rId16"/>
    <p:sldId id="281" r:id="rId17"/>
    <p:sldId id="282" r:id="rId18"/>
    <p:sldId id="283" r:id="rId19"/>
    <p:sldId id="264" r:id="rId20"/>
    <p:sldId id="284" r:id="rId21"/>
    <p:sldId id="276" r:id="rId22"/>
    <p:sldId id="293" r:id="rId23"/>
    <p:sldId id="260" r:id="rId24"/>
    <p:sldId id="286" r:id="rId25"/>
    <p:sldId id="288" r:id="rId26"/>
    <p:sldId id="294" r:id="rId27"/>
    <p:sldId id="291" r:id="rId28"/>
    <p:sldId id="290" r:id="rId29"/>
    <p:sldId id="295" r:id="rId30"/>
    <p:sldId id="296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0517"/>
    <a:srgbClr val="055A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7" d="100"/>
          <a:sy n="47" d="100"/>
        </p:scale>
        <p:origin x="-2964" y="-12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7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CB4266D-B508-4926-9F27-75534C6621C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33BDA5-11FF-4AC4-BC5C-E3BBA0BC44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7415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1043271-BB93-4EEA-81CB-394FDB59248F}" type="slidenum">
              <a:rPr lang="zh-CN" altLang="en-US" smtClean="0"/>
              <a:pPr/>
              <a:t>13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5179F13A-1312-42C3-BC63-0C12D4BA9647}" type="slidenum">
              <a:rPr lang="zh-CN" altLang="en-US" smtClean="0"/>
              <a:pPr/>
              <a:t>17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D7D89-B536-4C4D-BAB3-E7529AB2066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B499C-1F16-4A05-AD23-21A63E52A7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019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F304C-1EDD-4C5F-841F-49E249B789F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8F065-1D21-4A3F-B0B3-2307003529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83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88854-30BC-43A7-891B-FEE551F163B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E0CA7-9D75-4A34-A8AF-C7E56985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196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085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154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6791C-A9A6-4A53-B0C7-FEAD128229C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8E8A7-4517-485C-9091-67504C264C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78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B79EF-F732-4D7D-9566-B27F60F70E0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44A5A-C231-4E15-AB8B-56266E9278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579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A3D95-1F0F-4266-A19C-18913F9F2E0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14062-A5E1-4944-B2FC-26F209834A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365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EF7EC-045D-4403-B34C-D2C57CE6602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60B3B-794B-49C8-9E4B-4874C7637B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008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BC7CF-F8DD-4E92-9580-EC4E6E36F7D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68D7F-0F79-4FED-8672-061759054D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16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20294-0D5D-4114-9C62-9805E8A3E8E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F624E-0FA7-475C-8CAE-0B14ADBFE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17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75105-521D-43D8-B56F-94B0F92A8D5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0CFC2-54E7-4E79-8710-E8C7D238CA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50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18C3A-415D-4528-B412-7A5972BC829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B9C2A-8434-44D0-8A0E-1166C08EE3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247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E3B678F-2746-4834-8500-D2F31D6BBF1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77B9B3D-E8A9-4597-82A6-E9B7B2BEB7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9" r:id="rId12"/>
    <p:sldLayoutId id="2147483790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2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商业创业计划书</a:t>
            </a:r>
          </a:p>
        </p:txBody>
      </p:sp>
      <p:sp>
        <p:nvSpPr>
          <p:cNvPr id="17413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7414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81325" y="1643063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73988" y="4294188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7" name="组合 9"/>
          <p:cNvGrpSpPr>
            <a:grpSpLocks/>
          </p:cNvGrpSpPr>
          <p:nvPr/>
        </p:nvGrpSpPr>
        <p:grpSpPr bwMode="auto">
          <a:xfrm>
            <a:off x="5097463" y="1749425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8" name="组合 13"/>
          <p:cNvGrpSpPr>
            <a:grpSpLocks/>
          </p:cNvGrpSpPr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58755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8845" y="1253214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230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082675"/>
            <a:ext cx="403383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746750" y="2644775"/>
            <a:ext cx="5283200" cy="2830513"/>
            <a:chOff x="5746750" y="2644433"/>
            <a:chExt cx="5283199" cy="2830190"/>
          </a:xfrm>
        </p:grpSpPr>
        <p:sp>
          <p:nvSpPr>
            <p:cNvPr id="10" name="矩形 9"/>
            <p:cNvSpPr/>
            <p:nvPr/>
          </p:nvSpPr>
          <p:spPr>
            <a:xfrm>
              <a:off x="5746750" y="2885705"/>
              <a:ext cx="5283199" cy="258891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969696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758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873875" y="2644433"/>
              <a:ext cx="3063874" cy="480958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543800" y="2715863"/>
              <a:ext cx="2189163" cy="3380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单击此处添加标题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33" name="矩形 12"/>
            <p:cNvSpPr>
              <a:spLocks noChangeArrowheads="1"/>
            </p:cNvSpPr>
            <p:nvPr/>
          </p:nvSpPr>
          <p:spPr bwMode="auto">
            <a:xfrm>
              <a:off x="6424567" y="3663373"/>
              <a:ext cx="3962399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060517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作品中目录框架完整，您可以根据实际进行增添。图表类型和小章节均是一一对应的关系，具有很强的针对性，希望为您的演示加分。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9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7652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行业及市场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14375" y="1619250"/>
            <a:ext cx="5864225" cy="4819650"/>
            <a:chOff x="713614" y="1619856"/>
            <a:chExt cx="5864535" cy="4819511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5249342" y="1619856"/>
              <a:ext cx="1328807" cy="1179479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142617" y="1678592"/>
              <a:ext cx="2581411" cy="2273234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713614" y="2308811"/>
              <a:ext cx="2344862" cy="1739850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306495" y="2945381"/>
              <a:ext cx="665197" cy="633394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466840" y="2586616"/>
              <a:ext cx="971601" cy="646093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058476" y="5012246"/>
              <a:ext cx="1057331" cy="1073119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990565" y="4788415"/>
              <a:ext cx="550892" cy="750866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795115" y="5007483"/>
              <a:ext cx="733464" cy="604821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091815" y="4370915"/>
              <a:ext cx="1439939" cy="1063594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989854" y="3964526"/>
              <a:ext cx="2270245" cy="120170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517465" y="4026437"/>
              <a:ext cx="708062" cy="606408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245633" y="3661322"/>
              <a:ext cx="1470103" cy="1022321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880844" y="3688309"/>
              <a:ext cx="303228" cy="530210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801643" y="3164449"/>
              <a:ext cx="622333" cy="876275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5127097" y="3472416"/>
              <a:ext cx="128595" cy="206369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4976277" y="3383518"/>
              <a:ext cx="203211" cy="204781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498414" y="3467653"/>
              <a:ext cx="393721" cy="800077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5128685" y="3486702"/>
              <a:ext cx="46039" cy="65086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5096934" y="5809148"/>
              <a:ext cx="88905" cy="61910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584144" y="5417046"/>
              <a:ext cx="890635" cy="720704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917358" y="5340849"/>
              <a:ext cx="917624" cy="649269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423798" y="4861438"/>
              <a:ext cx="636621" cy="693718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349181" y="4450287"/>
              <a:ext cx="895397" cy="547671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469838" y="6180612"/>
              <a:ext cx="288940" cy="258755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28"/>
            <p:cNvSpPr>
              <a:spLocks noChangeArrowheads="1"/>
            </p:cNvSpPr>
            <p:nvPr/>
          </p:nvSpPr>
          <p:spPr bwMode="auto">
            <a:xfrm>
              <a:off x="5495417" y="4526485"/>
              <a:ext cx="74617" cy="73023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9525">
              <a:solidFill>
                <a:sysClr val="window" lastClr="FFFFFF"/>
              </a:solidFill>
              <a:round/>
              <a:headEnd/>
              <a:tailEnd/>
            </a:ln>
            <a:effectLst/>
          </p:spPr>
          <p:txBody>
            <a:bodyPr lIns="52121" tIns="26060" rIns="52121" bIns="2606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prstClr val="black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744134" y="3251759"/>
              <a:ext cx="1581234" cy="1322350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*/ 1113157 w 1299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17377" y="3635923"/>
              <a:ext cx="590581" cy="1012796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5055657" y="4207406"/>
              <a:ext cx="549304" cy="650856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5187425" y="4112159"/>
              <a:ext cx="652497" cy="506398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766894" y="4521722"/>
              <a:ext cx="92080" cy="95247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5296969" y="4990022"/>
              <a:ext cx="503264" cy="614344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5455728" y="4566171"/>
              <a:ext cx="439760" cy="504810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5852624" y="5378948"/>
              <a:ext cx="187335" cy="371464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 cap="flat" cmpd="sng">
              <a:solidFill>
                <a:sysClr val="window" lastClr="FFFFFF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5006441" y="3721645"/>
              <a:ext cx="773154" cy="500049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8"/>
            <p:cNvSpPr>
              <a:spLocks noChangeAspect="1"/>
            </p:cNvSpPr>
            <p:nvPr/>
          </p:nvSpPr>
          <p:spPr bwMode="auto">
            <a:xfrm>
              <a:off x="3926884" y="4586808"/>
              <a:ext cx="608045" cy="546084"/>
            </a:xfrm>
            <a:custGeom>
              <a:avLst/>
              <a:gdLst>
                <a:gd name="T0" fmla="*/ 134200 w 353"/>
                <a:gd name="T1" fmla="*/ 454872 h 330"/>
                <a:gd name="T2" fmla="*/ 180476 w 353"/>
                <a:gd name="T3" fmla="*/ 422275 h 330"/>
                <a:gd name="T4" fmla="*/ 240635 w 353"/>
                <a:gd name="T5" fmla="*/ 374862 h 330"/>
                <a:gd name="T6" fmla="*/ 331644 w 353"/>
                <a:gd name="T7" fmla="*/ 386715 h 330"/>
                <a:gd name="T8" fmla="*/ 337814 w 353"/>
                <a:gd name="T9" fmla="*/ 422275 h 330"/>
                <a:gd name="T10" fmla="*/ 456589 w 353"/>
                <a:gd name="T11" fmla="*/ 468207 h 330"/>
                <a:gd name="T12" fmla="*/ 393345 w 353"/>
                <a:gd name="T13" fmla="*/ 308187 h 330"/>
                <a:gd name="T14" fmla="*/ 364037 w 353"/>
                <a:gd name="T15" fmla="*/ 250402 h 330"/>
                <a:gd name="T16" fmla="*/ 368665 w 353"/>
                <a:gd name="T17" fmla="*/ 201507 h 330"/>
                <a:gd name="T18" fmla="*/ 453504 w 353"/>
                <a:gd name="T19" fmla="*/ 191135 h 330"/>
                <a:gd name="T20" fmla="*/ 518290 w 353"/>
                <a:gd name="T21" fmla="*/ 151130 h 330"/>
                <a:gd name="T22" fmla="*/ 544513 w 353"/>
                <a:gd name="T23" fmla="*/ 134832 h 330"/>
                <a:gd name="T24" fmla="*/ 530630 w 353"/>
                <a:gd name="T25" fmla="*/ 77047 h 330"/>
                <a:gd name="T26" fmla="*/ 465844 w 353"/>
                <a:gd name="T27" fmla="*/ 35560 h 330"/>
                <a:gd name="T28" fmla="*/ 401058 w 353"/>
                <a:gd name="T29" fmla="*/ 22225 h 330"/>
                <a:gd name="T30" fmla="*/ 331644 w 353"/>
                <a:gd name="T31" fmla="*/ 0 h 330"/>
                <a:gd name="T32" fmla="*/ 340899 w 353"/>
                <a:gd name="T33" fmla="*/ 45932 h 330"/>
                <a:gd name="T34" fmla="*/ 342442 w 353"/>
                <a:gd name="T35" fmla="*/ 71120 h 330"/>
                <a:gd name="T36" fmla="*/ 314676 w 353"/>
                <a:gd name="T37" fmla="*/ 97790 h 330"/>
                <a:gd name="T38" fmla="*/ 300793 w 353"/>
                <a:gd name="T39" fmla="*/ 139277 h 330"/>
                <a:gd name="T40" fmla="*/ 282283 w 353"/>
                <a:gd name="T41" fmla="*/ 170392 h 330"/>
                <a:gd name="T42" fmla="*/ 236007 w 353"/>
                <a:gd name="T43" fmla="*/ 173355 h 330"/>
                <a:gd name="T44" fmla="*/ 231379 w 353"/>
                <a:gd name="T45" fmla="*/ 204470 h 330"/>
                <a:gd name="T46" fmla="*/ 203614 w 353"/>
                <a:gd name="T47" fmla="*/ 254847 h 330"/>
                <a:gd name="T48" fmla="*/ 165051 w 353"/>
                <a:gd name="T49" fmla="*/ 263737 h 330"/>
                <a:gd name="T50" fmla="*/ 155796 w 353"/>
                <a:gd name="T51" fmla="*/ 226695 h 330"/>
                <a:gd name="T52" fmla="*/ 106435 w 353"/>
                <a:gd name="T53" fmla="*/ 248920 h 330"/>
                <a:gd name="T54" fmla="*/ 67871 w 353"/>
                <a:gd name="T55" fmla="*/ 217805 h 330"/>
                <a:gd name="T56" fmla="*/ 40106 w 353"/>
                <a:gd name="T57" fmla="*/ 241512 h 330"/>
                <a:gd name="T58" fmla="*/ 37021 w 353"/>
                <a:gd name="T59" fmla="*/ 285962 h 330"/>
                <a:gd name="T60" fmla="*/ 9255 w 353"/>
                <a:gd name="T61" fmla="*/ 308187 h 330"/>
                <a:gd name="T62" fmla="*/ 16968 w 353"/>
                <a:gd name="T63" fmla="*/ 339302 h 330"/>
                <a:gd name="T64" fmla="*/ 46276 w 353"/>
                <a:gd name="T65" fmla="*/ 360045 h 330"/>
                <a:gd name="T66" fmla="*/ 60159 w 353"/>
                <a:gd name="T67" fmla="*/ 397087 h 330"/>
                <a:gd name="T68" fmla="*/ 97179 w 353"/>
                <a:gd name="T69" fmla="*/ 404495 h 330"/>
                <a:gd name="T70" fmla="*/ 118775 w 353"/>
                <a:gd name="T71" fmla="*/ 441537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12700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2591726" y="3188261"/>
              <a:ext cx="382607" cy="576246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9"/>
            <p:cNvSpPr>
              <a:spLocks noEditPoints="1"/>
            </p:cNvSpPr>
            <p:nvPr/>
          </p:nvSpPr>
          <p:spPr bwMode="auto">
            <a:xfrm>
              <a:off x="4928650" y="4959860"/>
              <a:ext cx="400071" cy="606408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4077705" y="4648719"/>
              <a:ext cx="379432" cy="571484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4534929" y="3048565"/>
              <a:ext cx="390546" cy="59212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9"/>
            <p:cNvSpPr>
              <a:spLocks/>
            </p:cNvSpPr>
            <p:nvPr/>
          </p:nvSpPr>
          <p:spPr bwMode="auto">
            <a:xfrm>
              <a:off x="2664755" y="3283508"/>
              <a:ext cx="242900" cy="17462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43"/>
            <p:cNvSpPr>
              <a:spLocks/>
            </p:cNvSpPr>
            <p:nvPr/>
          </p:nvSpPr>
          <p:spPr bwMode="auto">
            <a:xfrm>
              <a:off x="4169785" y="4750316"/>
              <a:ext cx="195272" cy="13969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44"/>
            <p:cNvSpPr>
              <a:spLocks/>
            </p:cNvSpPr>
            <p:nvPr/>
          </p:nvSpPr>
          <p:spPr bwMode="auto">
            <a:xfrm>
              <a:off x="4347594" y="4810639"/>
              <a:ext cx="11113" cy="666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45"/>
            <p:cNvSpPr>
              <a:spLocks/>
            </p:cNvSpPr>
            <p:nvPr/>
          </p:nvSpPr>
          <p:spPr bwMode="auto">
            <a:xfrm>
              <a:off x="4341244" y="4883662"/>
              <a:ext cx="23813" cy="365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59"/>
            <p:cNvSpPr>
              <a:spLocks/>
            </p:cNvSpPr>
            <p:nvPr/>
          </p:nvSpPr>
          <p:spPr bwMode="auto">
            <a:xfrm>
              <a:off x="5022317" y="5056695"/>
              <a:ext cx="195273" cy="19366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10"/>
            <p:cNvSpPr>
              <a:spLocks/>
            </p:cNvSpPr>
            <p:nvPr/>
          </p:nvSpPr>
          <p:spPr bwMode="auto">
            <a:xfrm>
              <a:off x="4665111" y="3185086"/>
              <a:ext cx="146058" cy="984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11"/>
            <p:cNvSpPr>
              <a:spLocks/>
            </p:cNvSpPr>
            <p:nvPr/>
          </p:nvSpPr>
          <p:spPr bwMode="auto">
            <a:xfrm>
              <a:off x="4639710" y="3161275"/>
              <a:ext cx="195272" cy="1825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6786563" y="1549400"/>
            <a:ext cx="3379787" cy="4678363"/>
            <a:chOff x="6786576" y="1549762"/>
            <a:chExt cx="3379601" cy="4678606"/>
          </a:xfrm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6831024" y="2353079"/>
              <a:ext cx="406378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6786576" y="1549762"/>
              <a:ext cx="495273" cy="747752"/>
            </a:xfrm>
            <a:custGeom>
              <a:avLst/>
              <a:gdLst>
                <a:gd name="T0" fmla="*/ 189 w 189"/>
                <a:gd name="T1" fmla="*/ 95 h 283"/>
                <a:gd name="T2" fmla="*/ 95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9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9" y="95"/>
                  </a:moveTo>
                  <a:cubicBezTo>
                    <a:pt x="189" y="43"/>
                    <a:pt x="147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9" y="112"/>
                    <a:pt x="189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8" y="173"/>
                    <a:pt x="94" y="173"/>
                  </a:cubicBezTo>
                  <a:close/>
                </a:path>
              </a:pathLst>
            </a:custGeom>
            <a:solidFill>
              <a:srgbClr val="EC572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Oval 48"/>
            <p:cNvSpPr>
              <a:spLocks noChangeArrowheads="1"/>
            </p:cNvSpPr>
            <p:nvPr/>
          </p:nvSpPr>
          <p:spPr bwMode="auto">
            <a:xfrm>
              <a:off x="6831024" y="6168040"/>
              <a:ext cx="403203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6786576" y="5352022"/>
              <a:ext cx="493685" cy="74775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2 w 188"/>
                <a:gd name="T7" fmla="*/ 142 h 283"/>
                <a:gd name="T8" fmla="*/ 12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2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4" y="128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3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0" y="173"/>
                    <a:pt x="15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7" y="16"/>
                    <a:pt x="172" y="52"/>
                    <a:pt x="172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31A8DF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Oval 19"/>
            <p:cNvSpPr>
              <a:spLocks noChangeArrowheads="1"/>
            </p:cNvSpPr>
            <p:nvPr/>
          </p:nvSpPr>
          <p:spPr bwMode="auto">
            <a:xfrm>
              <a:off x="6834198" y="4872573"/>
              <a:ext cx="407965" cy="61915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20"/>
            <p:cNvSpPr>
              <a:spLocks noEditPoints="1"/>
            </p:cNvSpPr>
            <p:nvPr/>
          </p:nvSpPr>
          <p:spPr bwMode="auto">
            <a:xfrm>
              <a:off x="6786576" y="4031154"/>
              <a:ext cx="495273" cy="747751"/>
            </a:xfrm>
            <a:custGeom>
              <a:avLst/>
              <a:gdLst>
                <a:gd name="T0" fmla="*/ 188 w 189"/>
                <a:gd name="T1" fmla="*/ 95 h 283"/>
                <a:gd name="T2" fmla="*/ 94 w 189"/>
                <a:gd name="T3" fmla="*/ 0 h 283"/>
                <a:gd name="T4" fmla="*/ 0 w 189"/>
                <a:gd name="T5" fmla="*/ 94 h 283"/>
                <a:gd name="T6" fmla="*/ 13 w 189"/>
                <a:gd name="T7" fmla="*/ 142 h 283"/>
                <a:gd name="T8" fmla="*/ 13 w 189"/>
                <a:gd name="T9" fmla="*/ 142 h 283"/>
                <a:gd name="T10" fmla="*/ 94 w 189"/>
                <a:gd name="T11" fmla="*/ 283 h 283"/>
                <a:gd name="T12" fmla="*/ 176 w 189"/>
                <a:gd name="T13" fmla="*/ 142 h 283"/>
                <a:gd name="T14" fmla="*/ 176 w 189"/>
                <a:gd name="T15" fmla="*/ 142 h 283"/>
                <a:gd name="T16" fmla="*/ 188 w 189"/>
                <a:gd name="T17" fmla="*/ 95 h 283"/>
                <a:gd name="T18" fmla="*/ 94 w 189"/>
                <a:gd name="T19" fmla="*/ 173 h 283"/>
                <a:gd name="T20" fmla="*/ 16 w 189"/>
                <a:gd name="T21" fmla="*/ 94 h 283"/>
                <a:gd name="T22" fmla="*/ 95 w 189"/>
                <a:gd name="T23" fmla="*/ 16 h 283"/>
                <a:gd name="T24" fmla="*/ 173 w 189"/>
                <a:gd name="T25" fmla="*/ 95 h 283"/>
                <a:gd name="T26" fmla="*/ 94 w 189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283">
                  <a:moveTo>
                    <a:pt x="188" y="95"/>
                  </a:moveTo>
                  <a:cubicBezTo>
                    <a:pt x="189" y="43"/>
                    <a:pt x="147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5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3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29"/>
            <p:cNvSpPr>
              <a:spLocks noChangeArrowheads="1"/>
            </p:cNvSpPr>
            <p:nvPr/>
          </p:nvSpPr>
          <p:spPr bwMode="auto">
            <a:xfrm>
              <a:off x="6831024" y="3577105"/>
              <a:ext cx="404790" cy="60328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6786576" y="2773789"/>
              <a:ext cx="493685" cy="747751"/>
            </a:xfrm>
            <a:custGeom>
              <a:avLst/>
              <a:gdLst>
                <a:gd name="T0" fmla="*/ 188 w 188"/>
                <a:gd name="T1" fmla="*/ 95 h 283"/>
                <a:gd name="T2" fmla="*/ 94 w 188"/>
                <a:gd name="T3" fmla="*/ 0 h 283"/>
                <a:gd name="T4" fmla="*/ 0 w 188"/>
                <a:gd name="T5" fmla="*/ 94 h 283"/>
                <a:gd name="T6" fmla="*/ 13 w 188"/>
                <a:gd name="T7" fmla="*/ 142 h 283"/>
                <a:gd name="T8" fmla="*/ 13 w 188"/>
                <a:gd name="T9" fmla="*/ 142 h 283"/>
                <a:gd name="T10" fmla="*/ 94 w 188"/>
                <a:gd name="T11" fmla="*/ 283 h 283"/>
                <a:gd name="T12" fmla="*/ 175 w 188"/>
                <a:gd name="T13" fmla="*/ 142 h 283"/>
                <a:gd name="T14" fmla="*/ 175 w 188"/>
                <a:gd name="T15" fmla="*/ 142 h 283"/>
                <a:gd name="T16" fmla="*/ 188 w 188"/>
                <a:gd name="T17" fmla="*/ 95 h 283"/>
                <a:gd name="T18" fmla="*/ 94 w 188"/>
                <a:gd name="T19" fmla="*/ 173 h 283"/>
                <a:gd name="T20" fmla="*/ 16 w 188"/>
                <a:gd name="T21" fmla="*/ 94 h 283"/>
                <a:gd name="T22" fmla="*/ 94 w 188"/>
                <a:gd name="T23" fmla="*/ 16 h 283"/>
                <a:gd name="T24" fmla="*/ 173 w 188"/>
                <a:gd name="T25" fmla="*/ 95 h 283"/>
                <a:gd name="T26" fmla="*/ 94 w 188"/>
                <a:gd name="T27" fmla="*/ 17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83">
                  <a:moveTo>
                    <a:pt x="188" y="95"/>
                  </a:moveTo>
                  <a:cubicBezTo>
                    <a:pt x="188" y="43"/>
                    <a:pt x="146" y="0"/>
                    <a:pt x="94" y="0"/>
                  </a:cubicBezTo>
                  <a:cubicBezTo>
                    <a:pt x="42" y="0"/>
                    <a:pt x="0" y="42"/>
                    <a:pt x="0" y="94"/>
                  </a:cubicBezTo>
                  <a:cubicBezTo>
                    <a:pt x="0" y="112"/>
                    <a:pt x="5" y="128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84" y="128"/>
                    <a:pt x="188" y="112"/>
                    <a:pt x="188" y="95"/>
                  </a:cubicBezTo>
                  <a:close/>
                  <a:moveTo>
                    <a:pt x="94" y="173"/>
                  </a:moveTo>
                  <a:cubicBezTo>
                    <a:pt x="51" y="173"/>
                    <a:pt x="16" y="138"/>
                    <a:pt x="16" y="94"/>
                  </a:cubicBezTo>
                  <a:cubicBezTo>
                    <a:pt x="16" y="51"/>
                    <a:pt x="51" y="16"/>
                    <a:pt x="94" y="16"/>
                  </a:cubicBezTo>
                  <a:cubicBezTo>
                    <a:pt x="138" y="16"/>
                    <a:pt x="173" y="52"/>
                    <a:pt x="173" y="95"/>
                  </a:cubicBezTo>
                  <a:cubicBezTo>
                    <a:pt x="172" y="138"/>
                    <a:pt x="137" y="173"/>
                    <a:pt x="94" y="173"/>
                  </a:cubicBez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43"/>
            <p:cNvSpPr>
              <a:spLocks/>
            </p:cNvSpPr>
            <p:nvPr/>
          </p:nvSpPr>
          <p:spPr bwMode="auto">
            <a:xfrm>
              <a:off x="6889757" y="4174036"/>
              <a:ext cx="242875" cy="1746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44"/>
            <p:cNvSpPr>
              <a:spLocks/>
            </p:cNvSpPr>
            <p:nvPr/>
          </p:nvSpPr>
          <p:spPr bwMode="auto">
            <a:xfrm>
              <a:off x="7110408" y="4250240"/>
              <a:ext cx="14286" cy="825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45"/>
            <p:cNvSpPr>
              <a:spLocks/>
            </p:cNvSpPr>
            <p:nvPr/>
          </p:nvSpPr>
          <p:spPr bwMode="auto">
            <a:xfrm>
              <a:off x="7102471" y="4340732"/>
              <a:ext cx="30161" cy="46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solidFill>
              <a:srgbClr val="5B9BD5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59"/>
            <p:cNvSpPr>
              <a:spLocks/>
            </p:cNvSpPr>
            <p:nvPr/>
          </p:nvSpPr>
          <p:spPr bwMode="auto">
            <a:xfrm>
              <a:off x="6902457" y="1678357"/>
              <a:ext cx="242875" cy="24290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EC5724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10"/>
            <p:cNvSpPr>
              <a:spLocks/>
            </p:cNvSpPr>
            <p:nvPr/>
          </p:nvSpPr>
          <p:spPr bwMode="auto">
            <a:xfrm>
              <a:off x="6932618" y="2946835"/>
              <a:ext cx="182552" cy="120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AutoShape 111"/>
            <p:cNvSpPr>
              <a:spLocks/>
            </p:cNvSpPr>
            <p:nvPr/>
          </p:nvSpPr>
          <p:spPr bwMode="auto">
            <a:xfrm>
              <a:off x="6902457" y="2916671"/>
              <a:ext cx="242875" cy="22702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rgbClr val="FDB817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AutoShape 149"/>
            <p:cNvSpPr>
              <a:spLocks/>
            </p:cNvSpPr>
            <p:nvPr/>
          </p:nvSpPr>
          <p:spPr bwMode="auto">
            <a:xfrm>
              <a:off x="6905631" y="5493317"/>
              <a:ext cx="236525" cy="1698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rgbClr val="31A8DF"/>
            </a:solidFill>
            <a:ln>
              <a:noFill/>
            </a:ln>
            <a:effectLst/>
            <a:ex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93" name="TextBox 13"/>
            <p:cNvSpPr txBox="1">
              <a:spLocks noChangeArrowheads="1"/>
            </p:cNvSpPr>
            <p:nvPr/>
          </p:nvSpPr>
          <p:spPr bwMode="auto">
            <a:xfrm>
              <a:off x="7828097" y="1794161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4" name="TextBox 13"/>
            <p:cNvSpPr txBox="1">
              <a:spLocks noChangeArrowheads="1"/>
            </p:cNvSpPr>
            <p:nvPr/>
          </p:nvSpPr>
          <p:spPr bwMode="auto">
            <a:xfrm>
              <a:off x="7832178" y="2080066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5" name="TextBox 13"/>
            <p:cNvSpPr txBox="1">
              <a:spLocks noChangeArrowheads="1"/>
            </p:cNvSpPr>
            <p:nvPr/>
          </p:nvSpPr>
          <p:spPr bwMode="auto">
            <a:xfrm>
              <a:off x="7828097" y="2987386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6" name="TextBox 13"/>
            <p:cNvSpPr txBox="1">
              <a:spLocks noChangeArrowheads="1"/>
            </p:cNvSpPr>
            <p:nvPr/>
          </p:nvSpPr>
          <p:spPr bwMode="auto">
            <a:xfrm>
              <a:off x="7832178" y="3273291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7" name="TextBox 13"/>
            <p:cNvSpPr txBox="1">
              <a:spLocks noChangeArrowheads="1"/>
            </p:cNvSpPr>
            <p:nvPr/>
          </p:nvSpPr>
          <p:spPr bwMode="auto">
            <a:xfrm>
              <a:off x="7828097" y="4308436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8" name="TextBox 13"/>
            <p:cNvSpPr txBox="1">
              <a:spLocks noChangeArrowheads="1"/>
            </p:cNvSpPr>
            <p:nvPr/>
          </p:nvSpPr>
          <p:spPr bwMode="auto">
            <a:xfrm>
              <a:off x="7832178" y="4594341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699" name="TextBox 13"/>
            <p:cNvSpPr txBox="1">
              <a:spLocks noChangeArrowheads="1"/>
            </p:cNvSpPr>
            <p:nvPr/>
          </p:nvSpPr>
          <p:spPr bwMode="auto">
            <a:xfrm>
              <a:off x="7828097" y="5614551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编辑标题</a:t>
              </a:r>
              <a:endParaRPr lang="en-US" sz="16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8700" name="TextBox 13"/>
            <p:cNvSpPr txBox="1">
              <a:spLocks noChangeArrowheads="1"/>
            </p:cNvSpPr>
            <p:nvPr/>
          </p:nvSpPr>
          <p:spPr bwMode="auto">
            <a:xfrm>
              <a:off x="7832178" y="5900456"/>
              <a:ext cx="233399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445469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根据实际需求来调整文本框大小</a:t>
              </a:r>
              <a:endParaRPr lang="en-US" altLang="zh-CN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cxnSp>
        <p:nvCxnSpPr>
          <p:cNvPr id="73" name="直接连接符 72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7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5218113"/>
            <a:ext cx="33464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5219700"/>
            <a:ext cx="3343275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eeform 104"/>
          <p:cNvSpPr>
            <a:spLocks/>
          </p:cNvSpPr>
          <p:nvPr/>
        </p:nvSpPr>
        <p:spPr bwMode="auto">
          <a:xfrm>
            <a:off x="6154738" y="4292600"/>
            <a:ext cx="1155700" cy="1255713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  <a:close/>
              </a:path>
            </a:pathLst>
          </a:custGeom>
          <a:solidFill>
            <a:srgbClr val="E74E3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Freeform 105"/>
          <p:cNvSpPr>
            <a:spLocks/>
          </p:cNvSpPr>
          <p:nvPr/>
        </p:nvSpPr>
        <p:spPr bwMode="auto">
          <a:xfrm>
            <a:off x="6154738" y="4292600"/>
            <a:ext cx="1155700" cy="1255713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06"/>
          <p:cNvSpPr>
            <a:spLocks/>
          </p:cNvSpPr>
          <p:nvPr/>
        </p:nvSpPr>
        <p:spPr bwMode="auto">
          <a:xfrm>
            <a:off x="4808538" y="4292600"/>
            <a:ext cx="1160462" cy="1255713"/>
          </a:xfrm>
          <a:custGeom>
            <a:avLst/>
            <a:gdLst>
              <a:gd name="T0" fmla="*/ 2147483647 w 878"/>
              <a:gd name="T1" fmla="*/ 2147483647 h 952"/>
              <a:gd name="T2" fmla="*/ 2147483647 w 878"/>
              <a:gd name="T3" fmla="*/ 2147483647 h 952"/>
              <a:gd name="T4" fmla="*/ 2147483647 w 878"/>
              <a:gd name="T5" fmla="*/ 0 h 952"/>
              <a:gd name="T6" fmla="*/ 2147483647 w 878"/>
              <a:gd name="T7" fmla="*/ 0 h 952"/>
              <a:gd name="T8" fmla="*/ 0 w 878"/>
              <a:gd name="T9" fmla="*/ 2147483647 h 952"/>
              <a:gd name="T10" fmla="*/ 2147483647 w 878"/>
              <a:gd name="T11" fmla="*/ 2147483647 h 952"/>
              <a:gd name="T12" fmla="*/ 2147483647 w 878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  <a:close/>
              </a:path>
            </a:pathLst>
          </a:custGeom>
          <a:solidFill>
            <a:srgbClr val="1CBB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07"/>
          <p:cNvSpPr>
            <a:spLocks/>
          </p:cNvSpPr>
          <p:nvPr/>
        </p:nvSpPr>
        <p:spPr bwMode="auto">
          <a:xfrm>
            <a:off x="4808538" y="4292600"/>
            <a:ext cx="1160462" cy="1255713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Freeform 108"/>
          <p:cNvSpPr>
            <a:spLocks/>
          </p:cNvSpPr>
          <p:nvPr/>
        </p:nvSpPr>
        <p:spPr bwMode="auto">
          <a:xfrm>
            <a:off x="6059488" y="1700213"/>
            <a:ext cx="2022475" cy="2379662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0 h 1804"/>
              <a:gd name="T4" fmla="*/ 0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2147483647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474" y="962"/>
                </a:moveTo>
                <a:lnTo>
                  <a:pt x="0" y="0"/>
                </a:lnTo>
                <a:lnTo>
                  <a:pt x="0" y="700"/>
                </a:lnTo>
                <a:lnTo>
                  <a:pt x="246" y="1200"/>
                </a:lnTo>
                <a:lnTo>
                  <a:pt x="798" y="1280"/>
                </a:lnTo>
                <a:lnTo>
                  <a:pt x="400" y="1670"/>
                </a:lnTo>
                <a:lnTo>
                  <a:pt x="422" y="1804"/>
                </a:lnTo>
                <a:lnTo>
                  <a:pt x="826" y="1804"/>
                </a:lnTo>
                <a:lnTo>
                  <a:pt x="1534" y="1116"/>
                </a:lnTo>
                <a:lnTo>
                  <a:pt x="474" y="962"/>
                </a:lnTo>
                <a:close/>
              </a:path>
            </a:pathLst>
          </a:custGeom>
          <a:solidFill>
            <a:srgbClr val="FBA4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4037013" y="1700213"/>
            <a:ext cx="2022475" cy="2379662"/>
          </a:xfrm>
          <a:custGeom>
            <a:avLst/>
            <a:gdLst>
              <a:gd name="T0" fmla="*/ 2147483647 w 1534"/>
              <a:gd name="T1" fmla="*/ 2147483647 h 1804"/>
              <a:gd name="T2" fmla="*/ 0 w 1534"/>
              <a:gd name="T3" fmla="*/ 2147483647 h 1804"/>
              <a:gd name="T4" fmla="*/ 2147483647 w 1534"/>
              <a:gd name="T5" fmla="*/ 2147483647 h 1804"/>
              <a:gd name="T6" fmla="*/ 2147483647 w 1534"/>
              <a:gd name="T7" fmla="*/ 2147483647 h 1804"/>
              <a:gd name="T8" fmla="*/ 2147483647 w 1534"/>
              <a:gd name="T9" fmla="*/ 2147483647 h 1804"/>
              <a:gd name="T10" fmla="*/ 2147483647 w 1534"/>
              <a:gd name="T11" fmla="*/ 2147483647 h 1804"/>
              <a:gd name="T12" fmla="*/ 2147483647 w 1534"/>
              <a:gd name="T13" fmla="*/ 2147483647 h 1804"/>
              <a:gd name="T14" fmla="*/ 2147483647 w 1534"/>
              <a:gd name="T15" fmla="*/ 2147483647 h 1804"/>
              <a:gd name="T16" fmla="*/ 2147483647 w 1534"/>
              <a:gd name="T17" fmla="*/ 0 h 1804"/>
              <a:gd name="T18" fmla="*/ 2147483647 w 1534"/>
              <a:gd name="T19" fmla="*/ 2147483647 h 180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34" h="1804">
                <a:moveTo>
                  <a:pt x="1060" y="962"/>
                </a:moveTo>
                <a:lnTo>
                  <a:pt x="0" y="1116"/>
                </a:lnTo>
                <a:lnTo>
                  <a:pt x="708" y="1804"/>
                </a:lnTo>
                <a:lnTo>
                  <a:pt x="1112" y="1804"/>
                </a:lnTo>
                <a:lnTo>
                  <a:pt x="1136" y="1670"/>
                </a:lnTo>
                <a:lnTo>
                  <a:pt x="736" y="1280"/>
                </a:lnTo>
                <a:lnTo>
                  <a:pt x="1288" y="1200"/>
                </a:lnTo>
                <a:lnTo>
                  <a:pt x="1534" y="700"/>
                </a:lnTo>
                <a:lnTo>
                  <a:pt x="1534" y="0"/>
                </a:lnTo>
                <a:lnTo>
                  <a:pt x="1060" y="962"/>
                </a:lnTo>
                <a:close/>
              </a:path>
            </a:pathLst>
          </a:custGeom>
          <a:solidFill>
            <a:srgbClr val="3CBD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8555038" y="1874838"/>
            <a:ext cx="23082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1774825" y="2243138"/>
            <a:ext cx="3662363" cy="8239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2220913" y="1879600"/>
            <a:ext cx="23066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1787525" y="4283075"/>
            <a:ext cx="3257550" cy="83185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2205038" y="3898900"/>
            <a:ext cx="2306637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8585200" y="3889375"/>
            <a:ext cx="23066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此处添加标题内容</a:t>
            </a:r>
            <a:endParaRPr lang="en-US" altLang="zh-CN" sz="1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点击此处添加内容</a:t>
            </a:r>
            <a:endParaRPr lang="zh-CN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926263" y="2255838"/>
            <a:ext cx="3662362" cy="823912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986588" y="4283075"/>
            <a:ext cx="3629025" cy="831850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Oval 54"/>
          <p:cNvSpPr>
            <a:spLocks noChangeArrowheads="1"/>
          </p:cNvSpPr>
          <p:nvPr/>
        </p:nvSpPr>
        <p:spPr bwMode="auto">
          <a:xfrm>
            <a:off x="5380038" y="3017838"/>
            <a:ext cx="111125" cy="111125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Oval 54"/>
          <p:cNvSpPr>
            <a:spLocks noChangeArrowheads="1"/>
          </p:cNvSpPr>
          <p:nvPr/>
        </p:nvSpPr>
        <p:spPr bwMode="auto">
          <a:xfrm>
            <a:off x="6862763" y="3025775"/>
            <a:ext cx="111125" cy="111125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Oval 54"/>
          <p:cNvSpPr>
            <a:spLocks noChangeArrowheads="1"/>
          </p:cNvSpPr>
          <p:nvPr/>
        </p:nvSpPr>
        <p:spPr bwMode="auto">
          <a:xfrm>
            <a:off x="6926263" y="5059363"/>
            <a:ext cx="111125" cy="10953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Oval 54"/>
          <p:cNvSpPr>
            <a:spLocks noChangeArrowheads="1"/>
          </p:cNvSpPr>
          <p:nvPr/>
        </p:nvSpPr>
        <p:spPr bwMode="auto">
          <a:xfrm>
            <a:off x="5000625" y="5059363"/>
            <a:ext cx="109538" cy="109537"/>
          </a:xfrm>
          <a:prstGeom prst="ellipse">
            <a:avLst/>
          </a:prstGeom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1981200"/>
            <a:ext cx="5032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475" y="1868488"/>
            <a:ext cx="50165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25" y="3781425"/>
            <a:ext cx="5969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725" y="3806825"/>
            <a:ext cx="5524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直接连接符 25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23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63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65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150"/>
                            </p:stCondLst>
                            <p:childTnLst>
                              <p:par>
                                <p:cTn id="7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8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8" grpId="1" animBg="1"/>
      <p:bldP spid="9" grpId="0" animBg="1"/>
      <p:bldP spid="10" grpId="0"/>
      <p:bldP spid="12" grpId="0"/>
      <p:bldP spid="14" grpId="0"/>
      <p:bldP spid="15" grpId="0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 bwMode="auto">
          <a:xfrm>
            <a:off x="3387725" y="2109788"/>
            <a:ext cx="81343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387725" y="307975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387725" y="405130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387725" y="5032375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0726" name="文本框 5"/>
          <p:cNvSpPr txBox="1">
            <a:spLocks noChangeArrowheads="1"/>
          </p:cNvSpPr>
          <p:nvPr/>
        </p:nvSpPr>
        <p:spPr bwMode="auto">
          <a:xfrm>
            <a:off x="1663700" y="250031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前期筹划</a:t>
            </a:r>
          </a:p>
        </p:txBody>
      </p:sp>
      <p:sp>
        <p:nvSpPr>
          <p:cNvPr id="30727" name="文本框 6"/>
          <p:cNvSpPr txBox="1">
            <a:spLocks noChangeArrowheads="1"/>
          </p:cNvSpPr>
          <p:nvPr/>
        </p:nvSpPr>
        <p:spPr bwMode="auto">
          <a:xfrm>
            <a:off x="1654175" y="348456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活动执行</a:t>
            </a:r>
          </a:p>
        </p:txBody>
      </p:sp>
      <p:sp>
        <p:nvSpPr>
          <p:cNvPr id="30728" name="文本框 7"/>
          <p:cNvSpPr txBox="1">
            <a:spLocks noChangeArrowheads="1"/>
          </p:cNvSpPr>
          <p:nvPr/>
        </p:nvSpPr>
        <p:spPr bwMode="auto">
          <a:xfrm>
            <a:off x="1663700" y="4446588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效果评估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89025" y="1992313"/>
            <a:ext cx="2132013" cy="3768725"/>
            <a:chOff x="1089312" y="1991913"/>
            <a:chExt cx="2132065" cy="3769491"/>
          </a:xfrm>
        </p:grpSpPr>
        <p:sp>
          <p:nvSpPr>
            <p:cNvPr id="10" name="任意多边形 9"/>
            <p:cNvSpPr/>
            <p:nvPr/>
          </p:nvSpPr>
          <p:spPr>
            <a:xfrm>
              <a:off x="1089312" y="1991913"/>
              <a:ext cx="2132065" cy="852660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959283" y="2145931"/>
              <a:ext cx="320683" cy="341382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089312" y="2963660"/>
              <a:ext cx="2132065" cy="852660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903720" y="3070044"/>
              <a:ext cx="412760" cy="414422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089312" y="3936995"/>
              <a:ext cx="2132065" cy="852661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21"/>
            <p:cNvSpPr>
              <a:spLocks noEditPoints="1"/>
            </p:cNvSpPr>
            <p:nvPr/>
          </p:nvSpPr>
          <p:spPr bwMode="auto">
            <a:xfrm>
              <a:off x="1978334" y="4059258"/>
              <a:ext cx="352434" cy="352497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89312" y="4908743"/>
              <a:ext cx="2132065" cy="852661"/>
            </a:xfrm>
            <a:custGeom>
              <a:avLst/>
              <a:gdLst>
                <a:gd name="connsiteX0" fmla="*/ 0 w 2132065"/>
                <a:gd name="connsiteY0" fmla="*/ 0 h 852826"/>
                <a:gd name="connsiteX1" fmla="*/ 1705652 w 2132065"/>
                <a:gd name="connsiteY1" fmla="*/ 0 h 852826"/>
                <a:gd name="connsiteX2" fmla="*/ 2132065 w 2132065"/>
                <a:gd name="connsiteY2" fmla="*/ 426413 h 852826"/>
                <a:gd name="connsiteX3" fmla="*/ 1705652 w 2132065"/>
                <a:gd name="connsiteY3" fmla="*/ 852826 h 852826"/>
                <a:gd name="connsiteX4" fmla="*/ 0 w 2132065"/>
                <a:gd name="connsiteY4" fmla="*/ 852826 h 852826"/>
                <a:gd name="connsiteX5" fmla="*/ 426413 w 2132065"/>
                <a:gd name="connsiteY5" fmla="*/ 426413 h 852826"/>
                <a:gd name="connsiteX6" fmla="*/ 0 w 2132065"/>
                <a:gd name="connsiteY6" fmla="*/ 0 h 85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2065" h="852826">
                  <a:moveTo>
                    <a:pt x="0" y="0"/>
                  </a:moveTo>
                  <a:lnTo>
                    <a:pt x="1705652" y="0"/>
                  </a:lnTo>
                  <a:lnTo>
                    <a:pt x="2132065" y="426413"/>
                  </a:lnTo>
                  <a:lnTo>
                    <a:pt x="1705652" y="852826"/>
                  </a:lnTo>
                  <a:lnTo>
                    <a:pt x="0" y="852826"/>
                  </a:lnTo>
                  <a:lnTo>
                    <a:pt x="426413" y="426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36573" tIns="5080" rIns="426413" bIns="5080" spcCol="1270" anchor="ctr"/>
            <a:lstStyle/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  <a:p>
              <a:pPr algn="ctr" defTabSz="3556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800" b="1" dirty="0">
                <a:solidFill>
                  <a:sysClr val="window" lastClr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Freeform 26"/>
            <p:cNvSpPr>
              <a:spLocks/>
            </p:cNvSpPr>
            <p:nvPr/>
          </p:nvSpPr>
          <p:spPr bwMode="auto">
            <a:xfrm>
              <a:off x="2016435" y="5094518"/>
              <a:ext cx="288932" cy="300098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61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sp>
        <p:nvSpPr>
          <p:cNvPr id="30730" name="文本框 17"/>
          <p:cNvSpPr txBox="1">
            <a:spLocks noChangeArrowheads="1"/>
          </p:cNvSpPr>
          <p:nvPr/>
        </p:nvSpPr>
        <p:spPr bwMode="auto">
          <a:xfrm>
            <a:off x="1663700" y="5410200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市场趋势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2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3" name="文本框 20"/>
          <p:cNvSpPr txBox="1">
            <a:spLocks noChangeArrowheads="1"/>
          </p:cNvSpPr>
          <p:nvPr/>
        </p:nvSpPr>
        <p:spPr bwMode="auto">
          <a:xfrm>
            <a:off x="1654175" y="4495800"/>
            <a:ext cx="10017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</a:p>
        </p:txBody>
      </p:sp>
      <p:sp>
        <p:nvSpPr>
          <p:cNvPr id="30734" name="文本框 21"/>
          <p:cNvSpPr txBox="1">
            <a:spLocks noChangeArrowheads="1"/>
          </p:cNvSpPr>
          <p:nvPr/>
        </p:nvSpPr>
        <p:spPr bwMode="auto">
          <a:xfrm>
            <a:off x="1654175" y="3544888"/>
            <a:ext cx="10017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市场结构</a:t>
            </a:r>
          </a:p>
        </p:txBody>
      </p:sp>
      <p:sp>
        <p:nvSpPr>
          <p:cNvPr id="30735" name="文本框 22"/>
          <p:cNvSpPr txBox="1">
            <a:spLocks noChangeArrowheads="1"/>
          </p:cNvSpPr>
          <p:nvPr/>
        </p:nvSpPr>
        <p:spPr bwMode="auto">
          <a:xfrm>
            <a:off x="1654175" y="2560638"/>
            <a:ext cx="10017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市场规模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"/>
            <a:ext cx="12223750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31748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产品特色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1" r="2"/>
          <a:stretch>
            <a:fillRect/>
          </a:stretch>
        </p:blipFill>
        <p:spPr bwMode="auto">
          <a:xfrm>
            <a:off x="1001713" y="2055813"/>
            <a:ext cx="5380037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891338" y="2836863"/>
            <a:ext cx="4073525" cy="2489200"/>
            <a:chOff x="6890983" y="2836227"/>
            <a:chExt cx="4073768" cy="2489807"/>
          </a:xfrm>
        </p:grpSpPr>
        <p:sp>
          <p:nvSpPr>
            <p:cNvPr id="32774" name="矩形 3"/>
            <p:cNvSpPr>
              <a:spLocks noChangeArrowheads="1"/>
            </p:cNvSpPr>
            <p:nvPr/>
          </p:nvSpPr>
          <p:spPr bwMode="auto">
            <a:xfrm>
              <a:off x="6890983" y="2836227"/>
              <a:ext cx="33918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  <p:grpSp>
          <p:nvGrpSpPr>
            <p:cNvPr id="32775" name="组合 4"/>
            <p:cNvGrpSpPr>
              <a:grpSpLocks/>
            </p:cNvGrpSpPr>
            <p:nvPr/>
          </p:nvGrpSpPr>
          <p:grpSpPr bwMode="auto">
            <a:xfrm>
              <a:off x="6992423" y="3427505"/>
              <a:ext cx="3971443" cy="550702"/>
              <a:chOff x="6586578" y="2807988"/>
              <a:chExt cx="3971443" cy="550702"/>
            </a:xfrm>
          </p:grpSpPr>
          <p:sp>
            <p:nvSpPr>
              <p:cNvPr id="32786" name="矩形 15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2787" name="组合 16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6586744" y="2807404"/>
                  <a:ext cx="535019" cy="535117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789" name="矩形 18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01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2776" name="组合 5"/>
            <p:cNvGrpSpPr>
              <a:grpSpLocks/>
            </p:cNvGrpSpPr>
            <p:nvPr/>
          </p:nvGrpSpPr>
          <p:grpSpPr bwMode="auto">
            <a:xfrm>
              <a:off x="6992423" y="4103358"/>
              <a:ext cx="3971443" cy="550702"/>
              <a:chOff x="6586578" y="2807988"/>
              <a:chExt cx="3971443" cy="550702"/>
            </a:xfrm>
          </p:grpSpPr>
          <p:sp>
            <p:nvSpPr>
              <p:cNvPr id="32782" name="矩形 11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2783" name="组合 12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6586744" y="2807991"/>
                  <a:ext cx="535019" cy="535117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785" name="矩形 14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02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2777" name="组合 6"/>
            <p:cNvGrpSpPr>
              <a:grpSpLocks/>
            </p:cNvGrpSpPr>
            <p:nvPr/>
          </p:nvGrpSpPr>
          <p:grpSpPr bwMode="auto">
            <a:xfrm>
              <a:off x="6993308" y="4775332"/>
              <a:ext cx="3971443" cy="550702"/>
              <a:chOff x="6586578" y="2807988"/>
              <a:chExt cx="3971443" cy="550702"/>
            </a:xfrm>
          </p:grpSpPr>
          <p:sp>
            <p:nvSpPr>
              <p:cNvPr id="32778" name="矩形 7"/>
              <p:cNvSpPr>
                <a:spLocks noChangeArrowheads="1"/>
              </p:cNvSpPr>
              <p:nvPr/>
            </p:nvSpPr>
            <p:spPr bwMode="auto">
              <a:xfrm>
                <a:off x="7299489" y="2835470"/>
                <a:ext cx="325853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32779" name="组合 8"/>
              <p:cNvGrpSpPr>
                <a:grpSpLocks/>
              </p:cNvGrpSpPr>
              <p:nvPr/>
            </p:nvGrpSpPr>
            <p:grpSpPr bwMode="auto">
              <a:xfrm>
                <a:off x="6586578" y="2807988"/>
                <a:ext cx="595480" cy="535188"/>
                <a:chOff x="6586578" y="2807988"/>
                <a:chExt cx="595480" cy="535188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6585859" y="2807693"/>
                  <a:ext cx="527082" cy="535118"/>
                </a:xfrm>
                <a:prstGeom prst="ellipse">
                  <a:avLst/>
                </a:prstGeom>
                <a:solidFill>
                  <a:srgbClr val="055A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781" name="矩形 10"/>
                <p:cNvSpPr>
                  <a:spLocks noChangeArrowheads="1"/>
                </p:cNvSpPr>
                <p:nvPr/>
              </p:nvSpPr>
              <p:spPr bwMode="auto">
                <a:xfrm>
                  <a:off x="6586578" y="2875527"/>
                  <a:ext cx="59548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000" b="1" i="1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03</a:t>
                  </a:r>
                  <a:endParaRPr lang="zh-CN" altLang="en-US" sz="2000" b="1" i="1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cxnSp>
        <p:nvCxnSpPr>
          <p:cNvPr id="20" name="直接连接符 19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2"/>
          <p:cNvSpPr/>
          <p:nvPr/>
        </p:nvSpPr>
        <p:spPr>
          <a:xfrm>
            <a:off x="0" y="1588"/>
            <a:ext cx="12212638" cy="6856412"/>
          </a:xfrm>
          <a:prstGeom prst="rect">
            <a:avLst/>
          </a:prstGeom>
          <a:solidFill>
            <a:srgbClr val="242C34">
              <a:alpha val="5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62" tIns="60931" rIns="121862" bIns="60931" anchor="ctr"/>
          <a:lstStyle/>
          <a:p>
            <a:pPr algn="ctr"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dirty="0">
              <a:solidFill>
                <a:srgbClr val="216BA9">
                  <a:lumMod val="50000"/>
                </a:srgbClr>
              </a:solidFill>
              <a:latin typeface="Calibri Light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0" y="1835150"/>
            <a:ext cx="5734050" cy="5033963"/>
            <a:chOff x="0" y="1834681"/>
            <a:chExt cx="5734051" cy="5034894"/>
          </a:xfrm>
        </p:grpSpPr>
        <p:pic>
          <p:nvPicPr>
            <p:cNvPr id="33817" name="Picture 28" descr="Smart-Mobile-Mockup-Templat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34681"/>
              <a:ext cx="5734051" cy="5034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18" name="组合 5"/>
            <p:cNvGrpSpPr>
              <a:grpSpLocks/>
            </p:cNvGrpSpPr>
            <p:nvPr/>
          </p:nvGrpSpPr>
          <p:grpSpPr bwMode="auto">
            <a:xfrm rot="193907">
              <a:off x="2702299" y="2298440"/>
              <a:ext cx="2770238" cy="3876109"/>
              <a:chOff x="4927601" y="1757680"/>
              <a:chExt cx="2275840" cy="4027943"/>
            </a:xfrm>
          </p:grpSpPr>
          <p:sp>
            <p:nvSpPr>
              <p:cNvPr id="11" name="直角三角形 10"/>
              <p:cNvSpPr/>
              <p:nvPr/>
            </p:nvSpPr>
            <p:spPr>
              <a:xfrm>
                <a:off x="4919852" y="1749824"/>
                <a:ext cx="2275798" cy="4002877"/>
              </a:xfrm>
              <a:prstGeom prst="rtTriangle">
                <a:avLst/>
              </a:prstGeom>
              <a:solidFill>
                <a:srgbClr val="0605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直角三角形 11"/>
              <p:cNvSpPr/>
              <p:nvPr/>
            </p:nvSpPr>
            <p:spPr>
              <a:xfrm rot="10800000">
                <a:off x="4919579" y="1772981"/>
                <a:ext cx="2275799" cy="4002877"/>
              </a:xfrm>
              <a:prstGeom prst="rtTriangle">
                <a:avLst/>
              </a:prstGeom>
              <a:solidFill>
                <a:srgbClr val="055A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50701" y="3873287"/>
              <a:ext cx="672083" cy="750340"/>
              <a:chOff x="6016626" y="5110164"/>
              <a:chExt cx="231775" cy="258763"/>
            </a:xfrm>
            <a:solidFill>
              <a:schemeClr val="bg1"/>
            </a:solidFill>
          </p:grpSpPr>
          <p:sp>
            <p:nvSpPr>
              <p:cNvPr id="8" name="Rectangle 74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" name="Freeform 75"/>
              <p:cNvSpPr>
                <a:spLocks/>
              </p:cNvSpPr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76"/>
              <p:cNvSpPr>
                <a:spLocks/>
              </p:cNvSpPr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456363" y="1979613"/>
            <a:ext cx="4789487" cy="731837"/>
            <a:chOff x="6455948" y="1980034"/>
            <a:chExt cx="4790086" cy="731425"/>
          </a:xfrm>
        </p:grpSpPr>
        <p:grpSp>
          <p:nvGrpSpPr>
            <p:cNvPr id="33813" name="组合 13"/>
            <p:cNvGrpSpPr>
              <a:grpSpLocks/>
            </p:cNvGrpSpPr>
            <p:nvPr/>
          </p:nvGrpSpPr>
          <p:grpSpPr bwMode="auto">
            <a:xfrm>
              <a:off x="6455948" y="1980034"/>
              <a:ext cx="731425" cy="731425"/>
              <a:chOff x="6467194" y="2234677"/>
              <a:chExt cx="731425" cy="731425"/>
            </a:xfrm>
          </p:grpSpPr>
          <p:sp>
            <p:nvSpPr>
              <p:cNvPr id="16" name="Rectangle 73"/>
              <p:cNvSpPr/>
              <p:nvPr/>
            </p:nvSpPr>
            <p:spPr>
              <a:xfrm>
                <a:off x="6467194" y="2234677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29"/>
              <p:cNvSpPr>
                <a:spLocks/>
              </p:cNvSpPr>
              <p:nvPr/>
            </p:nvSpPr>
            <p:spPr bwMode="auto">
              <a:xfrm>
                <a:off x="6689472" y="2485361"/>
                <a:ext cx="265145" cy="204672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14" name="TextBox 35"/>
            <p:cNvSpPr txBox="1">
              <a:spLocks noChangeArrowheads="1"/>
            </p:cNvSpPr>
            <p:nvPr/>
          </p:nvSpPr>
          <p:spPr bwMode="auto">
            <a:xfrm>
              <a:off x="7519566" y="2087497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456363" y="3092450"/>
            <a:ext cx="4789487" cy="731838"/>
            <a:chOff x="6455948" y="3092416"/>
            <a:chExt cx="4790086" cy="731425"/>
          </a:xfrm>
        </p:grpSpPr>
        <p:grpSp>
          <p:nvGrpSpPr>
            <p:cNvPr id="33809" name="组合 18"/>
            <p:cNvGrpSpPr>
              <a:grpSpLocks/>
            </p:cNvGrpSpPr>
            <p:nvPr/>
          </p:nvGrpSpPr>
          <p:grpSpPr bwMode="auto">
            <a:xfrm>
              <a:off x="6455948" y="3092416"/>
              <a:ext cx="731425" cy="731425"/>
              <a:chOff x="6467194" y="3347059"/>
              <a:chExt cx="731425" cy="731425"/>
            </a:xfrm>
          </p:grpSpPr>
          <p:sp>
            <p:nvSpPr>
              <p:cNvPr id="21" name="Rectangle 78"/>
              <p:cNvSpPr/>
              <p:nvPr/>
            </p:nvSpPr>
            <p:spPr>
              <a:xfrm>
                <a:off x="6467194" y="3347059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29"/>
              <p:cNvSpPr>
                <a:spLocks/>
              </p:cNvSpPr>
              <p:nvPr/>
            </p:nvSpPr>
            <p:spPr bwMode="auto">
              <a:xfrm>
                <a:off x="6689472" y="3615196"/>
                <a:ext cx="265145" cy="204671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10" name="TextBox 35"/>
            <p:cNvSpPr txBox="1">
              <a:spLocks noChangeArrowheads="1"/>
            </p:cNvSpPr>
            <p:nvPr/>
          </p:nvSpPr>
          <p:spPr bwMode="auto">
            <a:xfrm>
              <a:off x="7519566" y="3196518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6456363" y="4189413"/>
            <a:ext cx="4789487" cy="731837"/>
            <a:chOff x="6455948" y="4189547"/>
            <a:chExt cx="4790086" cy="731425"/>
          </a:xfrm>
        </p:grpSpPr>
        <p:grpSp>
          <p:nvGrpSpPr>
            <p:cNvPr id="33805" name="组合 23"/>
            <p:cNvGrpSpPr>
              <a:grpSpLocks/>
            </p:cNvGrpSpPr>
            <p:nvPr/>
          </p:nvGrpSpPr>
          <p:grpSpPr bwMode="auto">
            <a:xfrm>
              <a:off x="6455948" y="4189547"/>
              <a:ext cx="731425" cy="731425"/>
              <a:chOff x="6467194" y="4444190"/>
              <a:chExt cx="731425" cy="731425"/>
            </a:xfrm>
          </p:grpSpPr>
          <p:sp>
            <p:nvSpPr>
              <p:cNvPr id="26" name="Rectangle 83"/>
              <p:cNvSpPr/>
              <p:nvPr/>
            </p:nvSpPr>
            <p:spPr>
              <a:xfrm>
                <a:off x="6467194" y="4444190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6689472" y="4693287"/>
                <a:ext cx="265145" cy="204673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06" name="TextBox 35"/>
            <p:cNvSpPr txBox="1">
              <a:spLocks noChangeArrowheads="1"/>
            </p:cNvSpPr>
            <p:nvPr/>
          </p:nvSpPr>
          <p:spPr bwMode="auto">
            <a:xfrm>
              <a:off x="7519566" y="4279638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456363" y="5302250"/>
            <a:ext cx="4789487" cy="731838"/>
            <a:chOff x="6455948" y="5301929"/>
            <a:chExt cx="4790086" cy="731425"/>
          </a:xfrm>
        </p:grpSpPr>
        <p:grpSp>
          <p:nvGrpSpPr>
            <p:cNvPr id="33801" name="组合 28"/>
            <p:cNvGrpSpPr>
              <a:grpSpLocks/>
            </p:cNvGrpSpPr>
            <p:nvPr/>
          </p:nvGrpSpPr>
          <p:grpSpPr bwMode="auto">
            <a:xfrm>
              <a:off x="6455948" y="5301929"/>
              <a:ext cx="731425" cy="731425"/>
              <a:chOff x="6467194" y="5556572"/>
              <a:chExt cx="731425" cy="731425"/>
            </a:xfrm>
          </p:grpSpPr>
          <p:sp>
            <p:nvSpPr>
              <p:cNvPr id="31" name="Rectangle 87"/>
              <p:cNvSpPr/>
              <p:nvPr/>
            </p:nvSpPr>
            <p:spPr>
              <a:xfrm>
                <a:off x="6467194" y="5556572"/>
                <a:ext cx="731928" cy="731425"/>
              </a:xfrm>
              <a:prstGeom prst="rect">
                <a:avLst/>
              </a:prstGeom>
              <a:solidFill>
                <a:srgbClr val="055AA3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45714" tIns="22857" rIns="45714" bIns="22857" anchor="ctr"/>
              <a:lstStyle/>
              <a:p>
                <a:pPr algn="ctr"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29"/>
              <p:cNvSpPr>
                <a:spLocks/>
              </p:cNvSpPr>
              <p:nvPr/>
            </p:nvSpPr>
            <p:spPr bwMode="auto">
              <a:xfrm>
                <a:off x="6689472" y="5812016"/>
                <a:ext cx="265145" cy="204671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lIns="45714" tIns="22857" rIns="45714" bIns="22857"/>
              <a:lstStyle/>
              <a:p>
                <a:pPr defTabSz="54421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150" kern="0">
                  <a:solidFill>
                    <a:srgbClr val="737572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802" name="TextBox 35"/>
            <p:cNvSpPr txBox="1">
              <a:spLocks noChangeArrowheads="1"/>
            </p:cNvSpPr>
            <p:nvPr/>
          </p:nvSpPr>
          <p:spPr bwMode="auto">
            <a:xfrm>
              <a:off x="7519566" y="5406031"/>
              <a:ext cx="372646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向天歌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>
            <a:off x="1139825" y="2028825"/>
            <a:ext cx="2840038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3" name="Freeform 2"/>
          <p:cNvSpPr>
            <a:spLocks noChangeArrowheads="1"/>
          </p:cNvSpPr>
          <p:nvPr/>
        </p:nvSpPr>
        <p:spPr bwMode="auto">
          <a:xfrm>
            <a:off x="35020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5862638" y="2035175"/>
            <a:ext cx="2841625" cy="1135063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5" name="Freeform 2"/>
          <p:cNvSpPr>
            <a:spLocks noChangeArrowheads="1"/>
          </p:cNvSpPr>
          <p:nvPr/>
        </p:nvSpPr>
        <p:spPr bwMode="auto">
          <a:xfrm>
            <a:off x="8226425" y="2028825"/>
            <a:ext cx="2841625" cy="1135063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055AA3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6" name="Freeform 74"/>
          <p:cNvSpPr>
            <a:spLocks noChangeArrowheads="1"/>
          </p:cNvSpPr>
          <p:nvPr/>
        </p:nvSpPr>
        <p:spPr bwMode="auto">
          <a:xfrm>
            <a:off x="2306638" y="2282825"/>
            <a:ext cx="612775" cy="542925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7" name="Freeform 68"/>
          <p:cNvSpPr>
            <a:spLocks noChangeArrowheads="1"/>
          </p:cNvSpPr>
          <p:nvPr/>
        </p:nvSpPr>
        <p:spPr bwMode="auto">
          <a:xfrm>
            <a:off x="4772025" y="2316163"/>
            <a:ext cx="514350" cy="555625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8" name="Freeform 145"/>
          <p:cNvSpPr>
            <a:spLocks noChangeArrowheads="1"/>
          </p:cNvSpPr>
          <p:nvPr/>
        </p:nvSpPr>
        <p:spPr bwMode="auto">
          <a:xfrm>
            <a:off x="7011988" y="2336800"/>
            <a:ext cx="534987" cy="534988"/>
          </a:xfrm>
          <a:custGeom>
            <a:avLst/>
            <a:gdLst>
              <a:gd name="T0" fmla="*/ 70 w 444"/>
              <a:gd name="T1" fmla="*/ 400 h 445"/>
              <a:gd name="T2" fmla="*/ 70 w 444"/>
              <a:gd name="T3" fmla="*/ 400 h 445"/>
              <a:gd name="T4" fmla="*/ 124 w 444"/>
              <a:gd name="T5" fmla="*/ 444 h 445"/>
              <a:gd name="T6" fmla="*/ 168 w 444"/>
              <a:gd name="T7" fmla="*/ 400 h 445"/>
              <a:gd name="T8" fmla="*/ 124 w 444"/>
              <a:gd name="T9" fmla="*/ 346 h 445"/>
              <a:gd name="T10" fmla="*/ 70 w 444"/>
              <a:gd name="T11" fmla="*/ 400 h 445"/>
              <a:gd name="T12" fmla="*/ 319 w 444"/>
              <a:gd name="T13" fmla="*/ 400 h 445"/>
              <a:gd name="T14" fmla="*/ 319 w 444"/>
              <a:gd name="T15" fmla="*/ 400 h 445"/>
              <a:gd name="T16" fmla="*/ 372 w 444"/>
              <a:gd name="T17" fmla="*/ 444 h 445"/>
              <a:gd name="T18" fmla="*/ 417 w 444"/>
              <a:gd name="T19" fmla="*/ 400 h 445"/>
              <a:gd name="T20" fmla="*/ 372 w 444"/>
              <a:gd name="T21" fmla="*/ 346 h 445"/>
              <a:gd name="T22" fmla="*/ 319 w 444"/>
              <a:gd name="T23" fmla="*/ 400 h 445"/>
              <a:gd name="T24" fmla="*/ 159 w 444"/>
              <a:gd name="T25" fmla="*/ 284 h 445"/>
              <a:gd name="T26" fmla="*/ 159 w 444"/>
              <a:gd name="T27" fmla="*/ 284 h 445"/>
              <a:gd name="T28" fmla="*/ 434 w 444"/>
              <a:gd name="T29" fmla="*/ 204 h 445"/>
              <a:gd name="T30" fmla="*/ 443 w 444"/>
              <a:gd name="T31" fmla="*/ 187 h 445"/>
              <a:gd name="T32" fmla="*/ 443 w 444"/>
              <a:gd name="T33" fmla="*/ 54 h 445"/>
              <a:gd name="T34" fmla="*/ 98 w 444"/>
              <a:gd name="T35" fmla="*/ 54 h 445"/>
              <a:gd name="T36" fmla="*/ 98 w 444"/>
              <a:gd name="T37" fmla="*/ 10 h 445"/>
              <a:gd name="T38" fmla="*/ 89 w 444"/>
              <a:gd name="T39" fmla="*/ 0 h 445"/>
              <a:gd name="T40" fmla="*/ 9 w 444"/>
              <a:gd name="T41" fmla="*/ 0 h 445"/>
              <a:gd name="T42" fmla="*/ 0 w 444"/>
              <a:gd name="T43" fmla="*/ 10 h 445"/>
              <a:gd name="T44" fmla="*/ 0 w 444"/>
              <a:gd name="T45" fmla="*/ 54 h 445"/>
              <a:gd name="T46" fmla="*/ 45 w 444"/>
              <a:gd name="T47" fmla="*/ 54 h 445"/>
              <a:gd name="T48" fmla="*/ 98 w 444"/>
              <a:gd name="T49" fmla="*/ 275 h 445"/>
              <a:gd name="T50" fmla="*/ 98 w 444"/>
              <a:gd name="T51" fmla="*/ 302 h 445"/>
              <a:gd name="T52" fmla="*/ 98 w 444"/>
              <a:gd name="T53" fmla="*/ 338 h 445"/>
              <a:gd name="T54" fmla="*/ 106 w 444"/>
              <a:gd name="T55" fmla="*/ 346 h 445"/>
              <a:gd name="T56" fmla="*/ 124 w 444"/>
              <a:gd name="T57" fmla="*/ 346 h 445"/>
              <a:gd name="T58" fmla="*/ 372 w 444"/>
              <a:gd name="T59" fmla="*/ 346 h 445"/>
              <a:gd name="T60" fmla="*/ 434 w 444"/>
              <a:gd name="T61" fmla="*/ 346 h 445"/>
              <a:gd name="T62" fmla="*/ 443 w 444"/>
              <a:gd name="T63" fmla="*/ 338 h 445"/>
              <a:gd name="T64" fmla="*/ 443 w 444"/>
              <a:gd name="T65" fmla="*/ 302 h 445"/>
              <a:gd name="T66" fmla="*/ 168 w 444"/>
              <a:gd name="T67" fmla="*/ 302 h 445"/>
              <a:gd name="T68" fmla="*/ 159 w 444"/>
              <a:gd name="T69" fmla="*/ 28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sp>
        <p:nvSpPr>
          <p:cNvPr id="9" name="Freeform 101"/>
          <p:cNvSpPr>
            <a:spLocks noChangeArrowheads="1"/>
          </p:cNvSpPr>
          <p:nvPr/>
        </p:nvSpPr>
        <p:spPr bwMode="auto">
          <a:xfrm>
            <a:off x="9340850" y="2392363"/>
            <a:ext cx="544513" cy="419100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50" kern="0" dirty="0">
              <a:solidFill>
                <a:srgbClr val="E2E3E9"/>
              </a:solidFill>
              <a:latin typeface="+mn-lt"/>
              <a:ea typeface="+mn-ea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68425" y="3913188"/>
            <a:ext cx="2060575" cy="1600200"/>
            <a:chOff x="1368137" y="3912857"/>
            <a:chExt cx="2060448" cy="1600141"/>
          </a:xfrm>
        </p:grpSpPr>
        <p:sp>
          <p:nvSpPr>
            <p:cNvPr id="34838" name="TextBox 35"/>
            <p:cNvSpPr txBox="1">
              <a:spLocks noChangeArrowheads="1"/>
            </p:cNvSpPr>
            <p:nvPr/>
          </p:nvSpPr>
          <p:spPr bwMode="auto">
            <a:xfrm>
              <a:off x="1368137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9" name="TextBox 35"/>
            <p:cNvSpPr txBox="1">
              <a:spLocks noChangeArrowheads="1"/>
            </p:cNvSpPr>
            <p:nvPr/>
          </p:nvSpPr>
          <p:spPr bwMode="auto">
            <a:xfrm>
              <a:off x="1481868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729038" y="3913188"/>
            <a:ext cx="2060575" cy="1600200"/>
            <a:chOff x="3729090" y="3912857"/>
            <a:chExt cx="2060448" cy="1600141"/>
          </a:xfrm>
        </p:grpSpPr>
        <p:sp>
          <p:nvSpPr>
            <p:cNvPr id="34836" name="TextBox 35"/>
            <p:cNvSpPr txBox="1">
              <a:spLocks noChangeArrowheads="1"/>
            </p:cNvSpPr>
            <p:nvPr/>
          </p:nvSpPr>
          <p:spPr bwMode="auto">
            <a:xfrm>
              <a:off x="3729090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7" name="TextBox 35"/>
            <p:cNvSpPr txBox="1">
              <a:spLocks noChangeArrowheads="1"/>
            </p:cNvSpPr>
            <p:nvPr/>
          </p:nvSpPr>
          <p:spPr bwMode="auto">
            <a:xfrm>
              <a:off x="3842821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089650" y="3913188"/>
            <a:ext cx="2060575" cy="1600200"/>
            <a:chOff x="6090043" y="3912857"/>
            <a:chExt cx="2060448" cy="1600141"/>
          </a:xfrm>
        </p:grpSpPr>
        <p:sp>
          <p:nvSpPr>
            <p:cNvPr id="34834" name="TextBox 35"/>
            <p:cNvSpPr txBox="1">
              <a:spLocks noChangeArrowheads="1"/>
            </p:cNvSpPr>
            <p:nvPr/>
          </p:nvSpPr>
          <p:spPr bwMode="auto">
            <a:xfrm>
              <a:off x="6090043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5" name="TextBox 35"/>
            <p:cNvSpPr txBox="1">
              <a:spLocks noChangeArrowheads="1"/>
            </p:cNvSpPr>
            <p:nvPr/>
          </p:nvSpPr>
          <p:spPr bwMode="auto">
            <a:xfrm>
              <a:off x="6203774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8450263" y="3913188"/>
            <a:ext cx="2060575" cy="1600200"/>
            <a:chOff x="8450996" y="3912857"/>
            <a:chExt cx="2060448" cy="1600141"/>
          </a:xfrm>
        </p:grpSpPr>
        <p:sp>
          <p:nvSpPr>
            <p:cNvPr id="34832" name="TextBox 35"/>
            <p:cNvSpPr txBox="1">
              <a:spLocks noChangeArrowheads="1"/>
            </p:cNvSpPr>
            <p:nvPr/>
          </p:nvSpPr>
          <p:spPr bwMode="auto">
            <a:xfrm>
              <a:off x="8450996" y="4343447"/>
              <a:ext cx="1946717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极致无岸，向天而歌。向天歌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833" name="TextBox 35"/>
            <p:cNvSpPr txBox="1">
              <a:spLocks noChangeArrowheads="1"/>
            </p:cNvSpPr>
            <p:nvPr/>
          </p:nvSpPr>
          <p:spPr bwMode="auto">
            <a:xfrm>
              <a:off x="8564727" y="3912857"/>
              <a:ext cx="19467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en-US" altLang="zh-CN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1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35844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财务计划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605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73088" y="1158875"/>
            <a:ext cx="11045825" cy="4540250"/>
            <a:chOff x="573088" y="1158875"/>
            <a:chExt cx="11045825" cy="4540250"/>
          </a:xfrm>
        </p:grpSpPr>
        <p:grpSp>
          <p:nvGrpSpPr>
            <p:cNvPr id="18436" name="组合 16"/>
            <p:cNvGrpSpPr>
              <a:grpSpLocks/>
            </p:cNvGrpSpPr>
            <p:nvPr/>
          </p:nvGrpSpPr>
          <p:grpSpPr bwMode="auto">
            <a:xfrm>
              <a:off x="573088" y="1936750"/>
              <a:ext cx="11045825" cy="3762375"/>
              <a:chOff x="446216" y="1554091"/>
              <a:chExt cx="11045567" cy="3762502"/>
            </a:xfrm>
          </p:grpSpPr>
          <p:grpSp>
            <p:nvGrpSpPr>
              <p:cNvPr id="18453" name="组合 2"/>
              <p:cNvGrpSpPr>
                <a:grpSpLocks/>
              </p:cNvGrpSpPr>
              <p:nvPr/>
            </p:nvGrpSpPr>
            <p:grpSpPr bwMode="auto">
              <a:xfrm>
                <a:off x="446216" y="1554091"/>
                <a:ext cx="5621940" cy="3762502"/>
                <a:chOff x="839452" y="1554091"/>
                <a:chExt cx="5621940" cy="3762502"/>
              </a:xfrm>
            </p:grpSpPr>
            <p:grpSp>
              <p:nvGrpSpPr>
                <p:cNvPr id="18512" name="组合 8"/>
                <p:cNvGrpSpPr>
                  <a:grpSpLocks/>
                </p:cNvGrpSpPr>
                <p:nvPr/>
              </p:nvGrpSpPr>
              <p:grpSpPr bwMode="auto">
                <a:xfrm>
                  <a:off x="2237036" y="1554091"/>
                  <a:ext cx="4191019" cy="981571"/>
                  <a:chOff x="2068773" y="1689099"/>
                  <a:chExt cx="4191019" cy="981571"/>
                </a:xfrm>
              </p:grpSpPr>
              <p:sp>
                <p:nvSpPr>
                  <p:cNvPr id="18551" name="文本框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31045" y="1939983"/>
                    <a:ext cx="2628747" cy="461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项目概况</a:t>
                    </a:r>
                  </a:p>
                </p:txBody>
              </p:sp>
              <p:grpSp>
                <p:nvGrpSpPr>
                  <p:cNvPr id="18552" name="组合 5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553" name="组合 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7" name="菱形 6"/>
                      <p:cNvSpPr/>
                      <p:nvPr/>
                    </p:nvSpPr>
                    <p:spPr>
                      <a:xfrm>
                        <a:off x="3923196" y="1263831"/>
                        <a:ext cx="4287206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8" name="菱形 7"/>
                      <p:cNvSpPr/>
                      <p:nvPr/>
                    </p:nvSpPr>
                    <p:spPr>
                      <a:xfrm>
                        <a:off x="3582813" y="923429"/>
                        <a:ext cx="4967972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57" name="组合 1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" name="直接连接符 9"/>
                        <p:cNvCxnSpPr/>
                        <p:nvPr/>
                      </p:nvCxnSpPr>
                      <p:spPr>
                        <a:xfrm flipH="1" flipV="1">
                          <a:off x="7011755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2" name="直接连接符 11"/>
                        <p:cNvCxnSpPr/>
                        <p:nvPr/>
                      </p:nvCxnSpPr>
                      <p:spPr>
                        <a:xfrm flipV="1">
                          <a:off x="7011755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58" name="组合 1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1" name="直接连接符 20"/>
                        <p:cNvCxnSpPr/>
                        <p:nvPr/>
                      </p:nvCxnSpPr>
                      <p:spPr>
                        <a:xfrm flipH="1" flipV="1">
                          <a:off x="7112683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2" name="直接连接符 21"/>
                        <p:cNvCxnSpPr/>
                        <p:nvPr/>
                      </p:nvCxnSpPr>
                      <p:spPr>
                        <a:xfrm flipV="1">
                          <a:off x="7112683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59" name="组合 26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" name="直接连接符 30"/>
                        <p:cNvCxnSpPr/>
                        <p:nvPr/>
                      </p:nvCxnSpPr>
                      <p:spPr>
                        <a:xfrm flipH="1" flipV="1">
                          <a:off x="7044617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2" name="直接连接符 31"/>
                        <p:cNvCxnSpPr/>
                        <p:nvPr/>
                      </p:nvCxnSpPr>
                      <p:spPr>
                        <a:xfrm flipV="1">
                          <a:off x="7044617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60" name="组合 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" name="直接连接符 28"/>
                        <p:cNvCxnSpPr/>
                        <p:nvPr/>
                      </p:nvCxnSpPr>
                      <p:spPr>
                        <a:xfrm flipH="1" flipV="1">
                          <a:off x="7039808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0" name="直接连接符 29"/>
                        <p:cNvCxnSpPr/>
                        <p:nvPr/>
                      </p:nvCxnSpPr>
                      <p:spPr>
                        <a:xfrm flipV="1">
                          <a:off x="7039808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554" name="文本框 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01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513" name="组合 88"/>
                <p:cNvGrpSpPr>
                  <a:grpSpLocks/>
                </p:cNvGrpSpPr>
                <p:nvPr/>
              </p:nvGrpSpPr>
              <p:grpSpPr bwMode="auto">
                <a:xfrm>
                  <a:off x="839452" y="2944557"/>
                  <a:ext cx="4351237" cy="981571"/>
                  <a:chOff x="2068773" y="1689099"/>
                  <a:chExt cx="4351237" cy="981571"/>
                </a:xfrm>
              </p:grpSpPr>
              <p:sp>
                <p:nvSpPr>
                  <p:cNvPr id="18533" name="文本框 10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91263" y="1939984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行业及市场</a:t>
                    </a:r>
                  </a:p>
                </p:txBody>
              </p:sp>
              <p:grpSp>
                <p:nvGrpSpPr>
                  <p:cNvPr id="18534" name="组合 90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535" name="组合 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94" name="菱形 93"/>
                      <p:cNvSpPr/>
                      <p:nvPr/>
                    </p:nvSpPr>
                    <p:spPr>
                      <a:xfrm>
                        <a:off x="3926346" y="1265011"/>
                        <a:ext cx="4335832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95" name="菱形 94"/>
                      <p:cNvSpPr/>
                      <p:nvPr/>
                    </p:nvSpPr>
                    <p:spPr>
                      <a:xfrm>
                        <a:off x="3585963" y="924608"/>
                        <a:ext cx="5016598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39" name="组合 9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6" name="直接连接符 105"/>
                        <p:cNvCxnSpPr/>
                        <p:nvPr/>
                      </p:nvCxnSpPr>
                      <p:spPr>
                        <a:xfrm flipH="1" flipV="1">
                          <a:off x="7013528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7" name="直接连接符 106"/>
                        <p:cNvCxnSpPr/>
                        <p:nvPr/>
                      </p:nvCxnSpPr>
                      <p:spPr>
                        <a:xfrm flipV="1">
                          <a:off x="7013528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40" name="组合 96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4" name="直接连接符 103"/>
                        <p:cNvCxnSpPr/>
                        <p:nvPr/>
                      </p:nvCxnSpPr>
                      <p:spPr>
                        <a:xfrm flipH="1" flipV="1">
                          <a:off x="7048076" y="1707891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5" name="直接连接符 104"/>
                        <p:cNvCxnSpPr/>
                        <p:nvPr/>
                      </p:nvCxnSpPr>
                      <p:spPr>
                        <a:xfrm flipV="1">
                          <a:off x="7048076" y="2476500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41" name="组合 97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2" name="直接连接符 101"/>
                        <p:cNvCxnSpPr/>
                        <p:nvPr/>
                      </p:nvCxnSpPr>
                      <p:spPr>
                        <a:xfrm flipH="1" flipV="1">
                          <a:off x="7042845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3" name="直接连接符 102"/>
                        <p:cNvCxnSpPr/>
                        <p:nvPr/>
                      </p:nvCxnSpPr>
                      <p:spPr>
                        <a:xfrm flipV="1">
                          <a:off x="7042845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42" name="组合 9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00" name="直接连接符 99"/>
                        <p:cNvCxnSpPr/>
                        <p:nvPr/>
                      </p:nvCxnSpPr>
                      <p:spPr>
                        <a:xfrm flipH="1" flipV="1">
                          <a:off x="7043738" y="1707891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01" name="直接连接符 100"/>
                        <p:cNvCxnSpPr/>
                        <p:nvPr/>
                      </p:nvCxnSpPr>
                      <p:spPr>
                        <a:xfrm flipV="1">
                          <a:off x="7043738" y="2476500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536" name="文本框 9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03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514" name="组合 130"/>
                <p:cNvGrpSpPr>
                  <a:grpSpLocks/>
                </p:cNvGrpSpPr>
                <p:nvPr/>
              </p:nvGrpSpPr>
              <p:grpSpPr bwMode="auto">
                <a:xfrm>
                  <a:off x="2237036" y="4335022"/>
                  <a:ext cx="4224356" cy="981571"/>
                  <a:chOff x="2068773" y="1689099"/>
                  <a:chExt cx="4224356" cy="981571"/>
                </a:xfrm>
              </p:grpSpPr>
              <p:sp>
                <p:nvSpPr>
                  <p:cNvPr id="18515" name="文本框 2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64382" y="1939985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财务计划</a:t>
                    </a:r>
                  </a:p>
                </p:txBody>
              </p:sp>
              <p:grpSp>
                <p:nvGrpSpPr>
                  <p:cNvPr id="18516" name="组合 132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517" name="组合 1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136" name="菱形 135"/>
                      <p:cNvSpPr/>
                      <p:nvPr/>
                    </p:nvSpPr>
                    <p:spPr>
                      <a:xfrm>
                        <a:off x="3923196" y="1266195"/>
                        <a:ext cx="4287206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137" name="菱形 136"/>
                      <p:cNvSpPr/>
                      <p:nvPr/>
                    </p:nvSpPr>
                    <p:spPr>
                      <a:xfrm>
                        <a:off x="3582813" y="925793"/>
                        <a:ext cx="4967972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21" name="组合 1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11" name="直接连接符 210"/>
                        <p:cNvCxnSpPr/>
                        <p:nvPr/>
                      </p:nvCxnSpPr>
                      <p:spPr>
                        <a:xfrm flipH="1" flipV="1">
                          <a:off x="7011755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12" name="直接连接符 211"/>
                        <p:cNvCxnSpPr/>
                        <p:nvPr/>
                      </p:nvCxnSpPr>
                      <p:spPr>
                        <a:xfrm flipV="1">
                          <a:off x="7011755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22" name="组合 138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6" name="直接连接符 145"/>
                        <p:cNvCxnSpPr/>
                        <p:nvPr/>
                      </p:nvCxnSpPr>
                      <p:spPr>
                        <a:xfrm flipH="1" flipV="1">
                          <a:off x="7112683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7" name="直接连接符 146"/>
                        <p:cNvCxnSpPr/>
                        <p:nvPr/>
                      </p:nvCxnSpPr>
                      <p:spPr>
                        <a:xfrm flipV="1">
                          <a:off x="7112683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23" name="组合 13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4" name="直接连接符 143"/>
                        <p:cNvCxnSpPr/>
                        <p:nvPr/>
                      </p:nvCxnSpPr>
                      <p:spPr>
                        <a:xfrm flipH="1" flipV="1">
                          <a:off x="7044617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5" name="直接连接符 144"/>
                        <p:cNvCxnSpPr/>
                        <p:nvPr/>
                      </p:nvCxnSpPr>
                      <p:spPr>
                        <a:xfrm flipV="1">
                          <a:off x="7044617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24" name="组合 14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142" name="直接连接符 141"/>
                        <p:cNvCxnSpPr/>
                        <p:nvPr/>
                      </p:nvCxnSpPr>
                      <p:spPr>
                        <a:xfrm flipH="1" flipV="1">
                          <a:off x="7039808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143" name="直接连接符 142"/>
                        <p:cNvCxnSpPr/>
                        <p:nvPr/>
                      </p:nvCxnSpPr>
                      <p:spPr>
                        <a:xfrm flipV="1">
                          <a:off x="7039808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518" name="文本框 13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05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18454" name="组合 278"/>
              <p:cNvGrpSpPr>
                <a:grpSpLocks/>
              </p:cNvGrpSpPr>
              <p:nvPr/>
            </p:nvGrpSpPr>
            <p:grpSpPr bwMode="auto">
              <a:xfrm flipH="1">
                <a:off x="5896114" y="1554091"/>
                <a:ext cx="5595669" cy="3762502"/>
                <a:chOff x="839452" y="1554091"/>
                <a:chExt cx="5595669" cy="3762502"/>
              </a:xfrm>
            </p:grpSpPr>
            <p:grpSp>
              <p:nvGrpSpPr>
                <p:cNvPr id="18455" name="组合 279"/>
                <p:cNvGrpSpPr>
                  <a:grpSpLocks/>
                </p:cNvGrpSpPr>
                <p:nvPr/>
              </p:nvGrpSpPr>
              <p:grpSpPr bwMode="auto">
                <a:xfrm>
                  <a:off x="2237036" y="1554091"/>
                  <a:ext cx="4143365" cy="981571"/>
                  <a:chOff x="2068773" y="1689099"/>
                  <a:chExt cx="4143365" cy="981571"/>
                </a:xfrm>
              </p:grpSpPr>
              <p:sp>
                <p:nvSpPr>
                  <p:cNvPr id="18494" name="文本框 3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83391" y="1940466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algn="r"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关于我们</a:t>
                    </a:r>
                  </a:p>
                </p:txBody>
              </p:sp>
              <p:grpSp>
                <p:nvGrpSpPr>
                  <p:cNvPr id="18495" name="组合 32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496" name="组合 3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327" name="菱形 326"/>
                      <p:cNvSpPr/>
                      <p:nvPr/>
                    </p:nvSpPr>
                    <p:spPr>
                      <a:xfrm>
                        <a:off x="3923201" y="1263831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28" name="菱形 327"/>
                      <p:cNvSpPr/>
                      <p:nvPr/>
                    </p:nvSpPr>
                    <p:spPr>
                      <a:xfrm>
                        <a:off x="3582818" y="923429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500" name="组合 32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9" name="直接连接符 338"/>
                        <p:cNvCxnSpPr/>
                        <p:nvPr/>
                      </p:nvCxnSpPr>
                      <p:spPr>
                        <a:xfrm flipH="1" flipV="1">
                          <a:off x="7039117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40" name="直接连接符 339"/>
                        <p:cNvCxnSpPr/>
                        <p:nvPr/>
                      </p:nvCxnSpPr>
                      <p:spPr>
                        <a:xfrm flipV="1">
                          <a:off x="7039117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01" name="组合 32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7" name="直接连接符 336"/>
                        <p:cNvCxnSpPr/>
                        <p:nvPr/>
                      </p:nvCxnSpPr>
                      <p:spPr>
                        <a:xfrm flipH="1" flipV="1">
                          <a:off x="7052000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8" name="直接连接符 337"/>
                        <p:cNvCxnSpPr/>
                        <p:nvPr/>
                      </p:nvCxnSpPr>
                      <p:spPr>
                        <a:xfrm flipV="1">
                          <a:off x="7052000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02" name="组合 33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5" name="直接连接符 334"/>
                        <p:cNvCxnSpPr/>
                        <p:nvPr/>
                      </p:nvCxnSpPr>
                      <p:spPr>
                        <a:xfrm flipH="1" flipV="1">
                          <a:off x="7044611" y="170975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6" name="直接连接符 335"/>
                        <p:cNvCxnSpPr/>
                        <p:nvPr/>
                      </p:nvCxnSpPr>
                      <p:spPr>
                        <a:xfrm flipV="1">
                          <a:off x="7044611" y="247583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503" name="组合 33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33" name="直接连接符 332"/>
                        <p:cNvCxnSpPr/>
                        <p:nvPr/>
                      </p:nvCxnSpPr>
                      <p:spPr>
                        <a:xfrm flipH="1" flipV="1">
                          <a:off x="7039808" y="170641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34" name="直接连接符 333"/>
                        <p:cNvCxnSpPr/>
                        <p:nvPr/>
                      </p:nvCxnSpPr>
                      <p:spPr>
                        <a:xfrm flipV="1">
                          <a:off x="7039808" y="247502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497" name="文本框 3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02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456" name="组合 280"/>
                <p:cNvGrpSpPr>
                  <a:grpSpLocks/>
                </p:cNvGrpSpPr>
                <p:nvPr/>
              </p:nvGrpSpPr>
              <p:grpSpPr bwMode="auto">
                <a:xfrm>
                  <a:off x="839452" y="2944557"/>
                  <a:ext cx="4271393" cy="981571"/>
                  <a:chOff x="2068773" y="1689099"/>
                  <a:chExt cx="4271393" cy="981571"/>
                </a:xfrm>
              </p:grpSpPr>
              <p:sp>
                <p:nvSpPr>
                  <p:cNvPr id="18476" name="文本框 3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11419" y="1939984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algn="r"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产品特色</a:t>
                    </a:r>
                  </a:p>
                </p:txBody>
              </p:sp>
              <p:grpSp>
                <p:nvGrpSpPr>
                  <p:cNvPr id="18477" name="组合 30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478" name="组合 3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307" name="菱形 306"/>
                      <p:cNvSpPr/>
                      <p:nvPr/>
                    </p:nvSpPr>
                    <p:spPr>
                      <a:xfrm>
                        <a:off x="3926351" y="1265011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308" name="菱形 307"/>
                      <p:cNvSpPr/>
                      <p:nvPr/>
                    </p:nvSpPr>
                    <p:spPr>
                      <a:xfrm>
                        <a:off x="3585968" y="924608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482" name="组合 30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9" name="直接连接符 318"/>
                        <p:cNvCxnSpPr/>
                        <p:nvPr/>
                      </p:nvCxnSpPr>
                      <p:spPr>
                        <a:xfrm flipH="1" flipV="1">
                          <a:off x="7040889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20" name="直接连接符 319"/>
                        <p:cNvCxnSpPr/>
                        <p:nvPr/>
                      </p:nvCxnSpPr>
                      <p:spPr>
                        <a:xfrm flipV="1">
                          <a:off x="7040889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83" name="组合 30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7" name="直接连接符 316"/>
                        <p:cNvCxnSpPr/>
                        <p:nvPr/>
                      </p:nvCxnSpPr>
                      <p:spPr>
                        <a:xfrm flipH="1" flipV="1">
                          <a:off x="6987394" y="1707891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8" name="直接连接符 317"/>
                        <p:cNvCxnSpPr/>
                        <p:nvPr/>
                      </p:nvCxnSpPr>
                      <p:spPr>
                        <a:xfrm flipV="1">
                          <a:off x="6987394" y="2476500"/>
                          <a:ext cx="829241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84" name="组合 31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5" name="直接连接符 314"/>
                        <p:cNvCxnSpPr/>
                        <p:nvPr/>
                      </p:nvCxnSpPr>
                      <p:spPr>
                        <a:xfrm flipH="1" flipV="1">
                          <a:off x="7042839" y="1710422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6" name="直接连接符 315"/>
                        <p:cNvCxnSpPr/>
                        <p:nvPr/>
                      </p:nvCxnSpPr>
                      <p:spPr>
                        <a:xfrm flipV="1">
                          <a:off x="7042839" y="2476499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85" name="组合 31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313" name="直接连接符 312"/>
                        <p:cNvCxnSpPr/>
                        <p:nvPr/>
                      </p:nvCxnSpPr>
                      <p:spPr>
                        <a:xfrm flipH="1" flipV="1">
                          <a:off x="7043738" y="1707891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14" name="直接连接符 313"/>
                        <p:cNvCxnSpPr/>
                        <p:nvPr/>
                      </p:nvCxnSpPr>
                      <p:spPr>
                        <a:xfrm flipV="1">
                          <a:off x="7043738" y="2476500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479" name="文本框 3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04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  <p:grpSp>
              <p:nvGrpSpPr>
                <p:cNvPr id="18457" name="组合 281"/>
                <p:cNvGrpSpPr>
                  <a:grpSpLocks/>
                </p:cNvGrpSpPr>
                <p:nvPr/>
              </p:nvGrpSpPr>
              <p:grpSpPr bwMode="auto">
                <a:xfrm>
                  <a:off x="2237036" y="4335022"/>
                  <a:ext cx="4198085" cy="981571"/>
                  <a:chOff x="2068773" y="1689099"/>
                  <a:chExt cx="4198085" cy="981571"/>
                </a:xfrm>
              </p:grpSpPr>
              <p:sp>
                <p:nvSpPr>
                  <p:cNvPr id="18458" name="文本框 30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38111" y="1939985"/>
                    <a:ext cx="2628747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algn="r" eaLnBrk="1" hangingPunct="1"/>
                    <a:r>
                      <a:rPr lang="zh-CN" altLang="en-US" sz="2400" b="1">
                        <a:solidFill>
                          <a:srgbClr val="FFFFFF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风险对策</a:t>
                    </a:r>
                  </a:p>
                </p:txBody>
              </p:sp>
              <p:grpSp>
                <p:nvGrpSpPr>
                  <p:cNvPr id="18459" name="组合 283"/>
                  <p:cNvGrpSpPr>
                    <a:grpSpLocks/>
                  </p:cNvGrpSpPr>
                  <p:nvPr/>
                </p:nvGrpSpPr>
                <p:grpSpPr bwMode="auto">
                  <a:xfrm>
                    <a:off x="2068773" y="1689099"/>
                    <a:ext cx="1488133" cy="981571"/>
                    <a:chOff x="2068773" y="1689099"/>
                    <a:chExt cx="1488133" cy="981571"/>
                  </a:xfrm>
                </p:grpSpPr>
                <p:grpSp>
                  <p:nvGrpSpPr>
                    <p:cNvPr id="18460" name="组合 2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8773" y="1689099"/>
                      <a:ext cx="1488133" cy="981571"/>
                      <a:chOff x="2297373" y="923429"/>
                      <a:chExt cx="7597254" cy="5011142"/>
                    </a:xfrm>
                  </p:grpSpPr>
                  <p:sp>
                    <p:nvSpPr>
                      <p:cNvPr id="287" name="菱形 286"/>
                      <p:cNvSpPr/>
                      <p:nvPr/>
                    </p:nvSpPr>
                    <p:spPr>
                      <a:xfrm>
                        <a:off x="3923201" y="1266195"/>
                        <a:ext cx="4335827" cy="4327973"/>
                      </a:xfrm>
                      <a:prstGeom prst="diamond">
                        <a:avLst/>
                      </a:prstGeom>
                      <a:solidFill>
                        <a:schemeClr val="bg1">
                          <a:alpha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 sz="2000" dirty="0">
                          <a:solidFill>
                            <a:prstClr val="white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endParaRPr>
                      </a:p>
                    </p:txBody>
                  </p:sp>
                  <p:sp>
                    <p:nvSpPr>
                      <p:cNvPr id="288" name="菱形 287"/>
                      <p:cNvSpPr/>
                      <p:nvPr/>
                    </p:nvSpPr>
                    <p:spPr>
                      <a:xfrm>
                        <a:off x="3582818" y="925793"/>
                        <a:ext cx="5016593" cy="5008778"/>
                      </a:xfrm>
                      <a:prstGeom prst="diamond">
                        <a:avLst/>
                      </a:prstGeom>
                      <a:noFill/>
                      <a:ln>
                        <a:solidFill>
                          <a:schemeClr val="bg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8464" name="组合 28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635106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9" name="直接连接符 298"/>
                        <p:cNvCxnSpPr/>
                        <p:nvPr/>
                      </p:nvCxnSpPr>
                      <p:spPr>
                        <a:xfrm flipH="1" flipV="1">
                          <a:off x="7039117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300" name="直接连接符 299"/>
                        <p:cNvCxnSpPr/>
                        <p:nvPr/>
                      </p:nvCxnSpPr>
                      <p:spPr>
                        <a:xfrm flipV="1">
                          <a:off x="7039117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65" name="组合 289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9280141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7" name="直接连接符 296"/>
                        <p:cNvCxnSpPr/>
                        <p:nvPr/>
                      </p:nvCxnSpPr>
                      <p:spPr>
                        <a:xfrm flipH="1" flipV="1">
                          <a:off x="7052000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8" name="直接连接符 297"/>
                        <p:cNvCxnSpPr/>
                        <p:nvPr/>
                      </p:nvCxnSpPr>
                      <p:spPr>
                        <a:xfrm flipV="1">
                          <a:off x="7052000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66" name="组合 290"/>
                      <p:cNvGrpSpPr>
                        <a:grpSpLocks/>
                      </p:cNvGrpSpPr>
                      <p:nvPr/>
                    </p:nvGrpSpPr>
                    <p:grpSpPr bwMode="auto">
                      <a:xfrm flipH="1">
                        <a:off x="3194067" y="2066173"/>
                        <a:ext cx="1362827" cy="2725653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5" name="直接连接符 294"/>
                        <p:cNvCxnSpPr/>
                        <p:nvPr/>
                      </p:nvCxnSpPr>
                      <p:spPr>
                        <a:xfrm flipH="1" flipV="1">
                          <a:off x="7044611" y="1711088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6" name="直接连接符 295"/>
                        <p:cNvCxnSpPr/>
                        <p:nvPr/>
                      </p:nvCxnSpPr>
                      <p:spPr>
                        <a:xfrm flipV="1">
                          <a:off x="7044611" y="2477165"/>
                          <a:ext cx="766032" cy="766077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  <p:grpSp>
                    <p:nvGrpSpPr>
                      <p:cNvPr id="18467" name="组合 29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297373" y="2814514"/>
                        <a:ext cx="614486" cy="1228972"/>
                        <a:chOff x="7043738" y="1709738"/>
                        <a:chExt cx="766762" cy="1533524"/>
                      </a:xfrm>
                    </p:grpSpPr>
                    <p:cxnSp>
                      <p:nvCxnSpPr>
                        <p:cNvPr id="293" name="直接连接符 292"/>
                        <p:cNvCxnSpPr/>
                        <p:nvPr/>
                      </p:nvCxnSpPr>
                      <p:spPr>
                        <a:xfrm flipH="1" flipV="1">
                          <a:off x="7039808" y="1709369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  <p:cxnSp>
                      <p:nvCxnSpPr>
                        <p:cNvPr id="294" name="直接连接符 293"/>
                        <p:cNvCxnSpPr/>
                        <p:nvPr/>
                      </p:nvCxnSpPr>
                      <p:spPr>
                        <a:xfrm flipV="1">
                          <a:off x="7039808" y="2477978"/>
                          <a:ext cx="768565" cy="768609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schemeClr val="bg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</p:cxnSp>
                  </p:grpSp>
                </p:grpSp>
                <p:sp>
                  <p:nvSpPr>
                    <p:cNvPr id="18461" name="文本框 28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06237" y="1942058"/>
                      <a:ext cx="80998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algn="ctr" eaLnBrk="1" hangingPunct="1"/>
                      <a:r>
                        <a:rPr lang="en-US" altLang="zh-CN" sz="2400" b="1">
                          <a:solidFill>
                            <a:srgbClr val="C0222C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06</a:t>
                      </a:r>
                      <a:endParaRPr lang="zh-CN" altLang="en-US" sz="2400" b="1">
                        <a:solidFill>
                          <a:srgbClr val="C0222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p:txBody>
                </p:sp>
              </p:grpSp>
            </p:grpSp>
          </p:grpSp>
        </p:grpSp>
        <p:sp>
          <p:nvSpPr>
            <p:cNvPr id="18437" name="Freeform 177"/>
            <p:cNvSpPr>
              <a:spLocks noEditPoints="1"/>
            </p:cNvSpPr>
            <p:nvPr/>
          </p:nvSpPr>
          <p:spPr bwMode="auto">
            <a:xfrm>
              <a:off x="5497513" y="3246438"/>
              <a:ext cx="1196975" cy="1023937"/>
            </a:xfrm>
            <a:custGeom>
              <a:avLst/>
              <a:gdLst>
                <a:gd name="T0" fmla="*/ 2147483647 w 288"/>
                <a:gd name="T1" fmla="*/ 2147483647 h 247"/>
                <a:gd name="T2" fmla="*/ 2147483647 w 288"/>
                <a:gd name="T3" fmla="*/ 0 h 247"/>
                <a:gd name="T4" fmla="*/ 2147483647 w 288"/>
                <a:gd name="T5" fmla="*/ 2147483647 h 247"/>
                <a:gd name="T6" fmla="*/ 0 w 288"/>
                <a:gd name="T7" fmla="*/ 2147483647 h 247"/>
                <a:gd name="T8" fmla="*/ 2147483647 w 288"/>
                <a:gd name="T9" fmla="*/ 2147483647 h 247"/>
                <a:gd name="T10" fmla="*/ 2147483647 w 288"/>
                <a:gd name="T11" fmla="*/ 2147483647 h 247"/>
                <a:gd name="T12" fmla="*/ 2147483647 w 288"/>
                <a:gd name="T13" fmla="*/ 2147483647 h 247"/>
                <a:gd name="T14" fmla="*/ 2147483647 w 288"/>
                <a:gd name="T15" fmla="*/ 2147483647 h 247"/>
                <a:gd name="T16" fmla="*/ 2147483647 w 288"/>
                <a:gd name="T17" fmla="*/ 2147483647 h 247"/>
                <a:gd name="T18" fmla="*/ 2147483647 w 288"/>
                <a:gd name="T19" fmla="*/ 2147483647 h 247"/>
                <a:gd name="T20" fmla="*/ 2147483647 w 288"/>
                <a:gd name="T21" fmla="*/ 2147483647 h 247"/>
                <a:gd name="T22" fmla="*/ 2147483647 w 288"/>
                <a:gd name="T23" fmla="*/ 2147483647 h 247"/>
                <a:gd name="T24" fmla="*/ 2147483647 w 288"/>
                <a:gd name="T25" fmla="*/ 2147483647 h 247"/>
                <a:gd name="T26" fmla="*/ 2147483647 w 288"/>
                <a:gd name="T27" fmla="*/ 2147483647 h 247"/>
                <a:gd name="T28" fmla="*/ 2147483647 w 288"/>
                <a:gd name="T29" fmla="*/ 2147483647 h 247"/>
                <a:gd name="T30" fmla="*/ 2147483647 w 288"/>
                <a:gd name="T31" fmla="*/ 2147483647 h 247"/>
                <a:gd name="T32" fmla="*/ 2147483647 w 288"/>
                <a:gd name="T33" fmla="*/ 2147483647 h 247"/>
                <a:gd name="T34" fmla="*/ 2147483647 w 288"/>
                <a:gd name="T35" fmla="*/ 2147483647 h 247"/>
                <a:gd name="T36" fmla="*/ 2147483647 w 288"/>
                <a:gd name="T37" fmla="*/ 2147483647 h 247"/>
                <a:gd name="T38" fmla="*/ 2147483647 w 288"/>
                <a:gd name="T39" fmla="*/ 2147483647 h 247"/>
                <a:gd name="T40" fmla="*/ 2147483647 w 288"/>
                <a:gd name="T41" fmla="*/ 2147483647 h 247"/>
                <a:gd name="T42" fmla="*/ 2147483647 w 288"/>
                <a:gd name="T43" fmla="*/ 2147483647 h 247"/>
                <a:gd name="T44" fmla="*/ 2147483647 w 288"/>
                <a:gd name="T45" fmla="*/ 2147483647 h 247"/>
                <a:gd name="T46" fmla="*/ 2147483647 w 288"/>
                <a:gd name="T47" fmla="*/ 2147483647 h 247"/>
                <a:gd name="T48" fmla="*/ 2147483647 w 288"/>
                <a:gd name="T49" fmla="*/ 2147483647 h 247"/>
                <a:gd name="T50" fmla="*/ 2147483647 w 288"/>
                <a:gd name="T51" fmla="*/ 2147483647 h 247"/>
                <a:gd name="T52" fmla="*/ 2147483647 w 288"/>
                <a:gd name="T53" fmla="*/ 2147483647 h 247"/>
                <a:gd name="T54" fmla="*/ 2147483647 w 288"/>
                <a:gd name="T55" fmla="*/ 2147483647 h 247"/>
                <a:gd name="T56" fmla="*/ 2147483647 w 288"/>
                <a:gd name="T57" fmla="*/ 2147483647 h 247"/>
                <a:gd name="T58" fmla="*/ 2147483647 w 288"/>
                <a:gd name="T59" fmla="*/ 2147483647 h 247"/>
                <a:gd name="T60" fmla="*/ 2147483647 w 288"/>
                <a:gd name="T61" fmla="*/ 2147483647 h 247"/>
                <a:gd name="T62" fmla="*/ 2147483647 w 288"/>
                <a:gd name="T63" fmla="*/ 2147483647 h 247"/>
                <a:gd name="T64" fmla="*/ 2147483647 w 288"/>
                <a:gd name="T65" fmla="*/ 2147483647 h 247"/>
                <a:gd name="T66" fmla="*/ 2147483647 w 288"/>
                <a:gd name="T67" fmla="*/ 2147483647 h 247"/>
                <a:gd name="T68" fmla="*/ 2147483647 w 288"/>
                <a:gd name="T69" fmla="*/ 2147483647 h 247"/>
                <a:gd name="T70" fmla="*/ 2147483647 w 288"/>
                <a:gd name="T71" fmla="*/ 2147483647 h 247"/>
                <a:gd name="T72" fmla="*/ 2147483647 w 288"/>
                <a:gd name="T73" fmla="*/ 2147483647 h 247"/>
                <a:gd name="T74" fmla="*/ 2147483647 w 288"/>
                <a:gd name="T75" fmla="*/ 2147483647 h 247"/>
                <a:gd name="T76" fmla="*/ 2147483647 w 288"/>
                <a:gd name="T77" fmla="*/ 2147483647 h 247"/>
                <a:gd name="T78" fmla="*/ 2147483647 w 288"/>
                <a:gd name="T79" fmla="*/ 2147483647 h 247"/>
                <a:gd name="T80" fmla="*/ 2147483647 w 288"/>
                <a:gd name="T81" fmla="*/ 2147483647 h 247"/>
                <a:gd name="T82" fmla="*/ 2147483647 w 288"/>
                <a:gd name="T83" fmla="*/ 2147483647 h 247"/>
                <a:gd name="T84" fmla="*/ 2147483647 w 288"/>
                <a:gd name="T85" fmla="*/ 2147483647 h 247"/>
                <a:gd name="T86" fmla="*/ 2147483647 w 288"/>
                <a:gd name="T87" fmla="*/ 2147483647 h 247"/>
                <a:gd name="T88" fmla="*/ 2147483647 w 288"/>
                <a:gd name="T89" fmla="*/ 2147483647 h 247"/>
                <a:gd name="T90" fmla="*/ 2147483647 w 288"/>
                <a:gd name="T91" fmla="*/ 2147483647 h 247"/>
                <a:gd name="T92" fmla="*/ 2147483647 w 288"/>
                <a:gd name="T93" fmla="*/ 2147483647 h 247"/>
                <a:gd name="T94" fmla="*/ 2147483647 w 288"/>
                <a:gd name="T95" fmla="*/ 2147483647 h 247"/>
                <a:gd name="T96" fmla="*/ 2147483647 w 288"/>
                <a:gd name="T97" fmla="*/ 2147483647 h 247"/>
                <a:gd name="T98" fmla="*/ 2147483647 w 288"/>
                <a:gd name="T99" fmla="*/ 2147483647 h 247"/>
                <a:gd name="T100" fmla="*/ 2147483647 w 288"/>
                <a:gd name="T101" fmla="*/ 2147483647 h 247"/>
                <a:gd name="T102" fmla="*/ 2147483647 w 288"/>
                <a:gd name="T103" fmla="*/ 2147483647 h 247"/>
                <a:gd name="T104" fmla="*/ 2147483647 w 288"/>
                <a:gd name="T105" fmla="*/ 2147483647 h 247"/>
                <a:gd name="T106" fmla="*/ 2147483647 w 288"/>
                <a:gd name="T107" fmla="*/ 2147483647 h 247"/>
                <a:gd name="T108" fmla="*/ 2147483647 w 288"/>
                <a:gd name="T109" fmla="*/ 2147483647 h 247"/>
                <a:gd name="T110" fmla="*/ 2147483647 w 288"/>
                <a:gd name="T111" fmla="*/ 2147483647 h 24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8" h="247">
                  <a:moveTo>
                    <a:pt x="246" y="26"/>
                  </a:moveTo>
                  <a:cubicBezTo>
                    <a:pt x="219" y="12"/>
                    <a:pt x="212" y="0"/>
                    <a:pt x="144" y="0"/>
                  </a:cubicBezTo>
                  <a:cubicBezTo>
                    <a:pt x="76" y="0"/>
                    <a:pt x="68" y="12"/>
                    <a:pt x="41" y="26"/>
                  </a:cubicBezTo>
                  <a:cubicBezTo>
                    <a:pt x="11" y="43"/>
                    <a:pt x="0" y="75"/>
                    <a:pt x="0" y="98"/>
                  </a:cubicBezTo>
                  <a:cubicBezTo>
                    <a:pt x="0" y="110"/>
                    <a:pt x="144" y="247"/>
                    <a:pt x="144" y="247"/>
                  </a:cubicBezTo>
                  <a:cubicBezTo>
                    <a:pt x="144" y="247"/>
                    <a:pt x="288" y="110"/>
                    <a:pt x="288" y="98"/>
                  </a:cubicBezTo>
                  <a:cubicBezTo>
                    <a:pt x="288" y="76"/>
                    <a:pt x="277" y="43"/>
                    <a:pt x="246" y="26"/>
                  </a:cubicBezTo>
                  <a:close/>
                  <a:moveTo>
                    <a:pt x="245" y="115"/>
                  </a:moveTo>
                  <a:cubicBezTo>
                    <a:pt x="201" y="71"/>
                    <a:pt x="201" y="71"/>
                    <a:pt x="201" y="71"/>
                  </a:cubicBezTo>
                  <a:cubicBezTo>
                    <a:pt x="221" y="64"/>
                    <a:pt x="233" y="53"/>
                    <a:pt x="234" y="41"/>
                  </a:cubicBezTo>
                  <a:lnTo>
                    <a:pt x="245" y="115"/>
                  </a:lnTo>
                  <a:close/>
                  <a:moveTo>
                    <a:pt x="227" y="40"/>
                  </a:moveTo>
                  <a:cubicBezTo>
                    <a:pt x="227" y="55"/>
                    <a:pt x="193" y="72"/>
                    <a:pt x="143" y="72"/>
                  </a:cubicBezTo>
                  <a:cubicBezTo>
                    <a:pt x="93" y="72"/>
                    <a:pt x="59" y="55"/>
                    <a:pt x="59" y="40"/>
                  </a:cubicBezTo>
                  <a:cubicBezTo>
                    <a:pt x="59" y="37"/>
                    <a:pt x="60" y="34"/>
                    <a:pt x="62" y="32"/>
                  </a:cubicBezTo>
                  <a:cubicBezTo>
                    <a:pt x="79" y="21"/>
                    <a:pt x="92" y="15"/>
                    <a:pt x="144" y="15"/>
                  </a:cubicBezTo>
                  <a:cubicBezTo>
                    <a:pt x="193" y="15"/>
                    <a:pt x="207" y="21"/>
                    <a:pt x="223" y="30"/>
                  </a:cubicBezTo>
                  <a:cubicBezTo>
                    <a:pt x="225" y="33"/>
                    <a:pt x="227" y="36"/>
                    <a:pt x="227" y="40"/>
                  </a:cubicBezTo>
                  <a:close/>
                  <a:moveTo>
                    <a:pt x="183" y="76"/>
                  </a:moveTo>
                  <a:cubicBezTo>
                    <a:pt x="144" y="143"/>
                    <a:pt x="144" y="143"/>
                    <a:pt x="144" y="143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7" y="78"/>
                    <a:pt x="129" y="80"/>
                    <a:pt x="143" y="80"/>
                  </a:cubicBezTo>
                  <a:cubicBezTo>
                    <a:pt x="158" y="80"/>
                    <a:pt x="171" y="78"/>
                    <a:pt x="183" y="76"/>
                  </a:cubicBezTo>
                  <a:close/>
                  <a:moveTo>
                    <a:pt x="52" y="43"/>
                  </a:moveTo>
                  <a:cubicBezTo>
                    <a:pt x="54" y="55"/>
                    <a:pt x="68" y="65"/>
                    <a:pt x="89" y="72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52" y="43"/>
                  </a:lnTo>
                  <a:close/>
                  <a:moveTo>
                    <a:pt x="96" y="76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97" y="144"/>
                    <a:pt x="69" y="134"/>
                    <a:pt x="49" y="122"/>
                  </a:cubicBezTo>
                  <a:lnTo>
                    <a:pt x="96" y="76"/>
                  </a:lnTo>
                  <a:close/>
                  <a:moveTo>
                    <a:pt x="144" y="153"/>
                  </a:moveTo>
                  <a:cubicBezTo>
                    <a:pt x="160" y="153"/>
                    <a:pt x="174" y="152"/>
                    <a:pt x="187" y="149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4" y="152"/>
                    <a:pt x="128" y="153"/>
                    <a:pt x="144" y="153"/>
                  </a:cubicBezTo>
                  <a:close/>
                  <a:moveTo>
                    <a:pt x="151" y="145"/>
                  </a:moveTo>
                  <a:cubicBezTo>
                    <a:pt x="193" y="73"/>
                    <a:pt x="193" y="73"/>
                    <a:pt x="193" y="73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21" y="133"/>
                    <a:pt x="192" y="144"/>
                    <a:pt x="151" y="145"/>
                  </a:cubicBezTo>
                  <a:close/>
                  <a:moveTo>
                    <a:pt x="273" y="94"/>
                  </a:moveTo>
                  <a:cubicBezTo>
                    <a:pt x="269" y="98"/>
                    <a:pt x="262" y="105"/>
                    <a:pt x="253" y="113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64" y="55"/>
                    <a:pt x="271" y="78"/>
                    <a:pt x="273" y="94"/>
                  </a:cubicBezTo>
                  <a:close/>
                  <a:moveTo>
                    <a:pt x="44" y="42"/>
                  </a:moveTo>
                  <a:cubicBezTo>
                    <a:pt x="36" y="114"/>
                    <a:pt x="36" y="114"/>
                    <a:pt x="36" y="114"/>
                  </a:cubicBezTo>
                  <a:cubicBezTo>
                    <a:pt x="26" y="106"/>
                    <a:pt x="19" y="98"/>
                    <a:pt x="15" y="93"/>
                  </a:cubicBezTo>
                  <a:cubicBezTo>
                    <a:pt x="16" y="76"/>
                    <a:pt x="26" y="55"/>
                    <a:pt x="44" y="42"/>
                  </a:cubicBezTo>
                  <a:close/>
                  <a:moveTo>
                    <a:pt x="47" y="130"/>
                  </a:moveTo>
                  <a:cubicBezTo>
                    <a:pt x="59" y="137"/>
                    <a:pt x="73" y="143"/>
                    <a:pt x="91" y="147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97" y="180"/>
                    <a:pt x="68" y="152"/>
                    <a:pt x="47" y="130"/>
                  </a:cubicBezTo>
                  <a:close/>
                  <a:moveTo>
                    <a:pt x="161" y="209"/>
                  </a:moveTo>
                  <a:cubicBezTo>
                    <a:pt x="197" y="147"/>
                    <a:pt x="197" y="147"/>
                    <a:pt x="197" y="147"/>
                  </a:cubicBezTo>
                  <a:cubicBezTo>
                    <a:pt x="215" y="143"/>
                    <a:pt x="230" y="137"/>
                    <a:pt x="241" y="130"/>
                  </a:cubicBezTo>
                  <a:cubicBezTo>
                    <a:pt x="220" y="152"/>
                    <a:pt x="191" y="180"/>
                    <a:pt x="161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文本框 343"/>
            <p:cNvSpPr txBox="1">
              <a:spLocks noChangeArrowheads="1"/>
            </p:cNvSpPr>
            <p:nvPr/>
          </p:nvSpPr>
          <p:spPr bwMode="auto">
            <a:xfrm flipH="1">
              <a:off x="4606925" y="1196975"/>
              <a:ext cx="297815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8439" name="组合 17"/>
            <p:cNvGrpSpPr>
              <a:grpSpLocks/>
            </p:cNvGrpSpPr>
            <p:nvPr/>
          </p:nvGrpSpPr>
          <p:grpSpPr bwMode="auto">
            <a:xfrm>
              <a:off x="7640638" y="1158875"/>
              <a:ext cx="549275" cy="661988"/>
              <a:chOff x="4754823" y="340206"/>
              <a:chExt cx="442590" cy="533895"/>
            </a:xfrm>
          </p:grpSpPr>
          <p:grpSp>
            <p:nvGrpSpPr>
              <p:cNvPr id="18447" name="组合 349"/>
              <p:cNvGrpSpPr>
                <a:grpSpLocks/>
              </p:cNvGrpSpPr>
              <p:nvPr/>
            </p:nvGrpSpPr>
            <p:grpSpPr bwMode="auto">
              <a:xfrm>
                <a:off x="4754823" y="340206"/>
                <a:ext cx="266947" cy="533895"/>
                <a:chOff x="7043738" y="1709738"/>
                <a:chExt cx="766762" cy="1533524"/>
              </a:xfrm>
            </p:grpSpPr>
            <p:cxnSp>
              <p:nvCxnSpPr>
                <p:cNvPr id="360" name="直接连接符 359"/>
                <p:cNvCxnSpPr/>
                <p:nvPr/>
              </p:nvCxnSpPr>
              <p:spPr>
                <a:xfrm flipH="1" flipV="1">
                  <a:off x="7043738" y="1709738"/>
                  <a:ext cx="767903" cy="768601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61" name="直接连接符 360"/>
                <p:cNvCxnSpPr/>
                <p:nvPr/>
              </p:nvCxnSpPr>
              <p:spPr>
                <a:xfrm flipV="1">
                  <a:off x="7043738" y="2478339"/>
                  <a:ext cx="767903" cy="76492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8448" name="组合 350"/>
              <p:cNvGrpSpPr>
                <a:grpSpLocks/>
              </p:cNvGrpSpPr>
              <p:nvPr/>
            </p:nvGrpSpPr>
            <p:grpSpPr bwMode="auto">
              <a:xfrm flipH="1">
                <a:off x="5077049" y="486789"/>
                <a:ext cx="120364" cy="240728"/>
                <a:chOff x="7043738" y="1709738"/>
                <a:chExt cx="766762" cy="1533524"/>
              </a:xfrm>
            </p:grpSpPr>
            <p:cxnSp>
              <p:nvCxnSpPr>
                <p:cNvPr id="358" name="直接连接符 357"/>
                <p:cNvCxnSpPr/>
                <p:nvPr/>
              </p:nvCxnSpPr>
              <p:spPr>
                <a:xfrm flipH="1" flipV="1">
                  <a:off x="7043738" y="1705751"/>
                  <a:ext cx="765982" cy="77483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9" name="直接连接符 358"/>
                <p:cNvCxnSpPr/>
                <p:nvPr/>
              </p:nvCxnSpPr>
              <p:spPr>
                <a:xfrm flipV="1">
                  <a:off x="7043738" y="2480584"/>
                  <a:ext cx="765982" cy="766675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18440" name="组合 22"/>
            <p:cNvGrpSpPr>
              <a:grpSpLocks/>
            </p:cNvGrpSpPr>
            <p:nvPr/>
          </p:nvGrpSpPr>
          <p:grpSpPr bwMode="auto">
            <a:xfrm>
              <a:off x="4002088" y="1158875"/>
              <a:ext cx="549275" cy="661988"/>
              <a:chOff x="3709280" y="340206"/>
              <a:chExt cx="442589" cy="533895"/>
            </a:xfrm>
          </p:grpSpPr>
          <p:grpSp>
            <p:nvGrpSpPr>
              <p:cNvPr id="18441" name="组合 351"/>
              <p:cNvGrpSpPr>
                <a:grpSpLocks/>
              </p:cNvGrpSpPr>
              <p:nvPr/>
            </p:nvGrpSpPr>
            <p:grpSpPr bwMode="auto">
              <a:xfrm flipH="1">
                <a:off x="3884922" y="340206"/>
                <a:ext cx="266947" cy="533895"/>
                <a:chOff x="7043738" y="1709738"/>
                <a:chExt cx="766762" cy="1533524"/>
              </a:xfrm>
            </p:grpSpPr>
            <p:cxnSp>
              <p:nvCxnSpPr>
                <p:cNvPr id="356" name="直接连接符 355"/>
                <p:cNvCxnSpPr/>
                <p:nvPr/>
              </p:nvCxnSpPr>
              <p:spPr>
                <a:xfrm flipH="1" flipV="1">
                  <a:off x="7043738" y="1709738"/>
                  <a:ext cx="767903" cy="768601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7" name="直接连接符 356"/>
                <p:cNvCxnSpPr/>
                <p:nvPr/>
              </p:nvCxnSpPr>
              <p:spPr>
                <a:xfrm flipV="1">
                  <a:off x="7043738" y="2478339"/>
                  <a:ext cx="767903" cy="76492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grpSp>
            <p:nvGrpSpPr>
              <p:cNvPr id="18442" name="组合 352"/>
              <p:cNvGrpSpPr>
                <a:grpSpLocks/>
              </p:cNvGrpSpPr>
              <p:nvPr/>
            </p:nvGrpSpPr>
            <p:grpSpPr bwMode="auto">
              <a:xfrm>
                <a:off x="3709280" y="486789"/>
                <a:ext cx="120364" cy="240728"/>
                <a:chOff x="7043738" y="1709738"/>
                <a:chExt cx="766762" cy="1533524"/>
              </a:xfrm>
            </p:grpSpPr>
            <p:cxnSp>
              <p:nvCxnSpPr>
                <p:cNvPr id="354" name="直接连接符 353"/>
                <p:cNvCxnSpPr/>
                <p:nvPr/>
              </p:nvCxnSpPr>
              <p:spPr>
                <a:xfrm flipH="1" flipV="1">
                  <a:off x="7043738" y="1705751"/>
                  <a:ext cx="765977" cy="774833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55" name="直接连接符 354"/>
                <p:cNvCxnSpPr/>
                <p:nvPr/>
              </p:nvCxnSpPr>
              <p:spPr>
                <a:xfrm flipV="1">
                  <a:off x="7043738" y="2480584"/>
                  <a:ext cx="765977" cy="766675"/>
                </a:xfrm>
                <a:prstGeom prst="lin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55"/>
          <p:cNvCxnSpPr/>
          <p:nvPr/>
        </p:nvCxnSpPr>
        <p:spPr>
          <a:xfrm flipV="1">
            <a:off x="4170363" y="3937000"/>
            <a:ext cx="0" cy="858838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6"/>
          <p:cNvCxnSpPr/>
          <p:nvPr/>
        </p:nvCxnSpPr>
        <p:spPr>
          <a:xfrm>
            <a:off x="6054725" y="3506788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7"/>
          <p:cNvCxnSpPr/>
          <p:nvPr/>
        </p:nvCxnSpPr>
        <p:spPr>
          <a:xfrm flipV="1">
            <a:off x="7939088" y="3224213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60"/>
          <p:cNvCxnSpPr/>
          <p:nvPr/>
        </p:nvCxnSpPr>
        <p:spPr>
          <a:xfrm flipV="1">
            <a:off x="2262188" y="3436938"/>
            <a:ext cx="0" cy="8604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21"/>
          <p:cNvSpPr>
            <a:spLocks/>
          </p:cNvSpPr>
          <p:nvPr/>
        </p:nvSpPr>
        <p:spPr bwMode="auto">
          <a:xfrm>
            <a:off x="-84138" y="2351088"/>
            <a:ext cx="9794876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  <a:headEnd/>
            <a:tailEnd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9655175" y="1768475"/>
            <a:ext cx="1316038" cy="790575"/>
            <a:chOff x="9654540" y="1768263"/>
            <a:chExt cx="1316691" cy="790008"/>
          </a:xfrm>
        </p:grpSpPr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10008729" y="2202926"/>
              <a:ext cx="406602" cy="355345"/>
            </a:xfrm>
            <a:custGeom>
              <a:avLst/>
              <a:gdLst>
                <a:gd name="T0" fmla="*/ 71 w 71"/>
                <a:gd name="T1" fmla="*/ 3 h 62"/>
                <a:gd name="T2" fmla="*/ 0 w 71"/>
                <a:gd name="T3" fmla="*/ 62 h 62"/>
                <a:gd name="T4" fmla="*/ 14 w 71"/>
                <a:gd name="T5" fmla="*/ 0 h 62"/>
                <a:gd name="T6" fmla="*/ 71 w 71"/>
                <a:gd name="T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9654540" y="1768263"/>
              <a:ext cx="1316691" cy="680550"/>
            </a:xfrm>
            <a:custGeom>
              <a:avLst/>
              <a:gdLst>
                <a:gd name="T0" fmla="*/ 230 w 230"/>
                <a:gd name="T1" fmla="*/ 0 h 119"/>
                <a:gd name="T2" fmla="*/ 0 w 230"/>
                <a:gd name="T3" fmla="*/ 26 h 119"/>
                <a:gd name="T4" fmla="*/ 140 w 230"/>
                <a:gd name="T5" fmla="*/ 119 h 119"/>
                <a:gd name="T6" fmla="*/ 230 w 23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9940432" y="1814268"/>
              <a:ext cx="933913" cy="744003"/>
            </a:xfrm>
            <a:custGeom>
              <a:avLst/>
              <a:gdLst>
                <a:gd name="T0" fmla="*/ 163 w 163"/>
                <a:gd name="T1" fmla="*/ 0 h 130"/>
                <a:gd name="T2" fmla="*/ 0 w 163"/>
                <a:gd name="T3" fmla="*/ 52 h 130"/>
                <a:gd name="T4" fmla="*/ 12 w 163"/>
                <a:gd name="T5" fmla="*/ 130 h 130"/>
                <a:gd name="T6" fmla="*/ 26 w 163"/>
                <a:gd name="T7" fmla="*/ 68 h 130"/>
                <a:gd name="T8" fmla="*/ 163 w 163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1535113" y="2414588"/>
            <a:ext cx="7199312" cy="2944812"/>
            <a:chOff x="1535063" y="2415192"/>
            <a:chExt cx="7199753" cy="2944118"/>
          </a:xfrm>
        </p:grpSpPr>
        <p:sp>
          <p:nvSpPr>
            <p:cNvPr id="37" name="Oval 19"/>
            <p:cNvSpPr>
              <a:spLocks noChangeArrowheads="1"/>
            </p:cNvSpPr>
            <p:nvPr/>
          </p:nvSpPr>
          <p:spPr bwMode="auto">
            <a:xfrm>
              <a:off x="3657680" y="4365769"/>
              <a:ext cx="997011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5556446" y="3010364"/>
              <a:ext cx="995424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rgbClr val="1C8EE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Oval 19"/>
            <p:cNvSpPr>
              <a:spLocks noChangeArrowheads="1"/>
            </p:cNvSpPr>
            <p:nvPr/>
          </p:nvSpPr>
          <p:spPr bwMode="auto">
            <a:xfrm>
              <a:off x="7455213" y="3537289"/>
              <a:ext cx="995424" cy="991954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Oval 19"/>
            <p:cNvSpPr>
              <a:spLocks noChangeArrowheads="1"/>
            </p:cNvSpPr>
            <p:nvPr/>
          </p:nvSpPr>
          <p:spPr bwMode="auto">
            <a:xfrm>
              <a:off x="1760502" y="3745203"/>
              <a:ext cx="995423" cy="993541"/>
            </a:xfrm>
            <a:prstGeom prst="ellipse">
              <a:avLst/>
            </a:prstGeom>
            <a:solidFill>
              <a:srgbClr val="055AA3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1816067" y="2683416"/>
              <a:ext cx="938270" cy="246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1535063" y="2996080"/>
              <a:ext cx="2402034" cy="18410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3718009" y="3130985"/>
              <a:ext cx="936682" cy="24600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3435416" y="3443650"/>
              <a:ext cx="1609824" cy="18569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13"/>
            <p:cNvSpPr txBox="1"/>
            <p:nvPr/>
          </p:nvSpPr>
          <p:spPr>
            <a:xfrm>
              <a:off x="5678692" y="4548289"/>
              <a:ext cx="936682" cy="24759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5397687" y="4862540"/>
              <a:ext cx="1608237" cy="18410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13"/>
            <p:cNvSpPr txBox="1"/>
            <p:nvPr/>
          </p:nvSpPr>
          <p:spPr>
            <a:xfrm>
              <a:off x="7407585" y="2415192"/>
              <a:ext cx="936682" cy="24600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7126580" y="2727855"/>
              <a:ext cx="1608236" cy="18569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887" name="Freeform 91"/>
            <p:cNvSpPr>
              <a:spLocks/>
            </p:cNvSpPr>
            <p:nvPr/>
          </p:nvSpPr>
          <p:spPr bwMode="auto">
            <a:xfrm>
              <a:off x="5972102" y="3287863"/>
              <a:ext cx="186306" cy="370341"/>
            </a:xfrm>
            <a:custGeom>
              <a:avLst/>
              <a:gdLst>
                <a:gd name="T0" fmla="*/ 2147483647 w 144"/>
                <a:gd name="T1" fmla="*/ 2147483647 h 288"/>
                <a:gd name="T2" fmla="*/ 2147483647 w 144"/>
                <a:gd name="T3" fmla="*/ 0 h 288"/>
                <a:gd name="T4" fmla="*/ 0 w 144"/>
                <a:gd name="T5" fmla="*/ 2147483647 h 288"/>
                <a:gd name="T6" fmla="*/ 2147483647 w 144"/>
                <a:gd name="T7" fmla="*/ 2147483647 h 288"/>
                <a:gd name="T8" fmla="*/ 0 w 144"/>
                <a:gd name="T9" fmla="*/ 2147483647 h 288"/>
                <a:gd name="T10" fmla="*/ 2147483647 w 144"/>
                <a:gd name="T11" fmla="*/ 2147483647 h 288"/>
                <a:gd name="T12" fmla="*/ 2147483647 w 144"/>
                <a:gd name="T13" fmla="*/ 2147483647 h 288"/>
                <a:gd name="T14" fmla="*/ 2147483647 w 144"/>
                <a:gd name="T15" fmla="*/ 2147483647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288">
                  <a:moveTo>
                    <a:pt x="144" y="72"/>
                  </a:moveTo>
                  <a:cubicBezTo>
                    <a:pt x="144" y="32"/>
                    <a:pt x="112" y="0"/>
                    <a:pt x="72" y="0"/>
                  </a:cubicBezTo>
                  <a:cubicBezTo>
                    <a:pt x="33" y="0"/>
                    <a:pt x="0" y="32"/>
                    <a:pt x="0" y="72"/>
                  </a:cubicBezTo>
                  <a:cubicBezTo>
                    <a:pt x="0" y="98"/>
                    <a:pt x="14" y="121"/>
                    <a:pt x="36" y="13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4" y="288"/>
                    <a:pt x="144" y="288"/>
                    <a:pt x="144" y="288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30" y="121"/>
                    <a:pt x="144" y="98"/>
                    <a:pt x="144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8" name="Freeform 93"/>
            <p:cNvSpPr>
              <a:spLocks noEditPoints="1"/>
            </p:cNvSpPr>
            <p:nvPr/>
          </p:nvSpPr>
          <p:spPr bwMode="auto">
            <a:xfrm>
              <a:off x="2119695" y="4055077"/>
              <a:ext cx="277187" cy="372612"/>
            </a:xfrm>
            <a:custGeom>
              <a:avLst/>
              <a:gdLst>
                <a:gd name="T0" fmla="*/ 2147483647 w 216"/>
                <a:gd name="T1" fmla="*/ 2147483647 h 288"/>
                <a:gd name="T2" fmla="*/ 2147483647 w 216"/>
                <a:gd name="T3" fmla="*/ 2147483647 h 288"/>
                <a:gd name="T4" fmla="*/ 2147483647 w 216"/>
                <a:gd name="T5" fmla="*/ 0 h 288"/>
                <a:gd name="T6" fmla="*/ 2147483647 w 216"/>
                <a:gd name="T7" fmla="*/ 0 h 288"/>
                <a:gd name="T8" fmla="*/ 2147483647 w 216"/>
                <a:gd name="T9" fmla="*/ 0 h 288"/>
                <a:gd name="T10" fmla="*/ 2147483647 w 216"/>
                <a:gd name="T11" fmla="*/ 2147483647 h 288"/>
                <a:gd name="T12" fmla="*/ 2147483647 w 216"/>
                <a:gd name="T13" fmla="*/ 2147483647 h 288"/>
                <a:gd name="T14" fmla="*/ 0 w 216"/>
                <a:gd name="T15" fmla="*/ 2147483647 h 288"/>
                <a:gd name="T16" fmla="*/ 0 w 216"/>
                <a:gd name="T17" fmla="*/ 2147483647 h 288"/>
                <a:gd name="T18" fmla="*/ 2147483647 w 216"/>
                <a:gd name="T19" fmla="*/ 2147483647 h 288"/>
                <a:gd name="T20" fmla="*/ 2147483647 w 216"/>
                <a:gd name="T21" fmla="*/ 2147483647 h 288"/>
                <a:gd name="T22" fmla="*/ 2147483647 w 216"/>
                <a:gd name="T23" fmla="*/ 2147483647 h 288"/>
                <a:gd name="T24" fmla="*/ 2147483647 w 216"/>
                <a:gd name="T25" fmla="*/ 2147483647 h 288"/>
                <a:gd name="T26" fmla="*/ 2147483647 w 216"/>
                <a:gd name="T27" fmla="*/ 2147483647 h 288"/>
                <a:gd name="T28" fmla="*/ 2147483647 w 216"/>
                <a:gd name="T29" fmla="*/ 2147483647 h 288"/>
                <a:gd name="T30" fmla="*/ 2147483647 w 216"/>
                <a:gd name="T31" fmla="*/ 2147483647 h 288"/>
                <a:gd name="T32" fmla="*/ 2147483647 w 216"/>
                <a:gd name="T33" fmla="*/ 2147483647 h 288"/>
                <a:gd name="T34" fmla="*/ 2147483647 w 216"/>
                <a:gd name="T35" fmla="*/ 2147483647 h 288"/>
                <a:gd name="T36" fmla="*/ 2147483647 w 216"/>
                <a:gd name="T37" fmla="*/ 2147483647 h 288"/>
                <a:gd name="T38" fmla="*/ 2147483647 w 216"/>
                <a:gd name="T39" fmla="*/ 2147483647 h 288"/>
                <a:gd name="T40" fmla="*/ 2147483647 w 216"/>
                <a:gd name="T41" fmla="*/ 2147483647 h 288"/>
                <a:gd name="T42" fmla="*/ 2147483647 w 216"/>
                <a:gd name="T43" fmla="*/ 2147483647 h 288"/>
                <a:gd name="T44" fmla="*/ 2147483647 w 216"/>
                <a:gd name="T45" fmla="*/ 2147483647 h 288"/>
                <a:gd name="T46" fmla="*/ 2147483647 w 216"/>
                <a:gd name="T47" fmla="*/ 2147483647 h 288"/>
                <a:gd name="T48" fmla="*/ 2147483647 w 216"/>
                <a:gd name="T49" fmla="*/ 2147483647 h 288"/>
                <a:gd name="T50" fmla="*/ 2147483647 w 216"/>
                <a:gd name="T51" fmla="*/ 2147483647 h 288"/>
                <a:gd name="T52" fmla="*/ 2147483647 w 216"/>
                <a:gd name="T53" fmla="*/ 2147483647 h 288"/>
                <a:gd name="T54" fmla="*/ 2147483647 w 216"/>
                <a:gd name="T55" fmla="*/ 2147483647 h 2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9" name="Freeform 94"/>
            <p:cNvSpPr>
              <a:spLocks noEditPoints="1"/>
            </p:cNvSpPr>
            <p:nvPr/>
          </p:nvSpPr>
          <p:spPr bwMode="auto">
            <a:xfrm>
              <a:off x="4001104" y="4672070"/>
              <a:ext cx="370341" cy="345348"/>
            </a:xfrm>
            <a:custGeom>
              <a:avLst/>
              <a:gdLst>
                <a:gd name="T0" fmla="*/ 2147483647 w 288"/>
                <a:gd name="T1" fmla="*/ 0 h 269"/>
                <a:gd name="T2" fmla="*/ 2147483647 w 288"/>
                <a:gd name="T3" fmla="*/ 0 h 269"/>
                <a:gd name="T4" fmla="*/ 2147483647 w 288"/>
                <a:gd name="T5" fmla="*/ 0 h 269"/>
                <a:gd name="T6" fmla="*/ 2147483647 w 288"/>
                <a:gd name="T7" fmla="*/ 2147483647 h 269"/>
                <a:gd name="T8" fmla="*/ 2147483647 w 288"/>
                <a:gd name="T9" fmla="*/ 2147483647 h 269"/>
                <a:gd name="T10" fmla="*/ 0 w 288"/>
                <a:gd name="T11" fmla="*/ 2147483647 h 269"/>
                <a:gd name="T12" fmla="*/ 0 w 288"/>
                <a:gd name="T13" fmla="*/ 2147483647 h 269"/>
                <a:gd name="T14" fmla="*/ 2147483647 w 288"/>
                <a:gd name="T15" fmla="*/ 2147483647 h 269"/>
                <a:gd name="T16" fmla="*/ 2147483647 w 288"/>
                <a:gd name="T17" fmla="*/ 2147483647 h 269"/>
                <a:gd name="T18" fmla="*/ 2147483647 w 288"/>
                <a:gd name="T19" fmla="*/ 2147483647 h 269"/>
                <a:gd name="T20" fmla="*/ 2147483647 w 288"/>
                <a:gd name="T21" fmla="*/ 2147483647 h 269"/>
                <a:gd name="T22" fmla="*/ 2147483647 w 288"/>
                <a:gd name="T23" fmla="*/ 2147483647 h 269"/>
                <a:gd name="T24" fmla="*/ 2147483647 w 288"/>
                <a:gd name="T25" fmla="*/ 2147483647 h 269"/>
                <a:gd name="T26" fmla="*/ 2147483647 w 288"/>
                <a:gd name="T27" fmla="*/ 2147483647 h 269"/>
                <a:gd name="T28" fmla="*/ 2147483647 w 288"/>
                <a:gd name="T29" fmla="*/ 2147483647 h 269"/>
                <a:gd name="T30" fmla="*/ 2147483647 w 288"/>
                <a:gd name="T31" fmla="*/ 2147483647 h 269"/>
                <a:gd name="T32" fmla="*/ 2147483647 w 288"/>
                <a:gd name="T33" fmla="*/ 2147483647 h 269"/>
                <a:gd name="T34" fmla="*/ 2147483647 w 288"/>
                <a:gd name="T35" fmla="*/ 2147483647 h 269"/>
                <a:gd name="T36" fmla="*/ 2147483647 w 288"/>
                <a:gd name="T37" fmla="*/ 2147483647 h 269"/>
                <a:gd name="T38" fmla="*/ 2147483647 w 288"/>
                <a:gd name="T39" fmla="*/ 2147483647 h 269"/>
                <a:gd name="T40" fmla="*/ 2147483647 w 288"/>
                <a:gd name="T41" fmla="*/ 2147483647 h 269"/>
                <a:gd name="T42" fmla="*/ 2147483647 w 288"/>
                <a:gd name="T43" fmla="*/ 2147483647 h 269"/>
                <a:gd name="T44" fmla="*/ 2147483647 w 288"/>
                <a:gd name="T45" fmla="*/ 0 h 269"/>
                <a:gd name="T46" fmla="*/ 2147483647 w 288"/>
                <a:gd name="T47" fmla="*/ 2147483647 h 269"/>
                <a:gd name="T48" fmla="*/ 2147483647 w 288"/>
                <a:gd name="T49" fmla="*/ 2147483647 h 269"/>
                <a:gd name="T50" fmla="*/ 2147483647 w 288"/>
                <a:gd name="T51" fmla="*/ 2147483647 h 269"/>
                <a:gd name="T52" fmla="*/ 2147483647 w 288"/>
                <a:gd name="T53" fmla="*/ 2147483647 h 269"/>
                <a:gd name="T54" fmla="*/ 2147483647 w 288"/>
                <a:gd name="T55" fmla="*/ 2147483647 h 269"/>
                <a:gd name="T56" fmla="*/ 2147483647 w 288"/>
                <a:gd name="T57" fmla="*/ 2147483647 h 269"/>
                <a:gd name="T58" fmla="*/ 2147483647 w 288"/>
                <a:gd name="T59" fmla="*/ 2147483647 h 269"/>
                <a:gd name="T60" fmla="*/ 2147483647 w 288"/>
                <a:gd name="T61" fmla="*/ 2147483647 h 26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90" name="Freeform 112"/>
            <p:cNvSpPr>
              <a:spLocks noEditPoints="1"/>
            </p:cNvSpPr>
            <p:nvPr/>
          </p:nvSpPr>
          <p:spPr bwMode="auto">
            <a:xfrm>
              <a:off x="7767336" y="3847003"/>
              <a:ext cx="370341" cy="372612"/>
            </a:xfrm>
            <a:custGeom>
              <a:avLst/>
              <a:gdLst>
                <a:gd name="T0" fmla="*/ 2147483647 w 288"/>
                <a:gd name="T1" fmla="*/ 2147483647 h 288"/>
                <a:gd name="T2" fmla="*/ 2147483647 w 288"/>
                <a:gd name="T3" fmla="*/ 2147483647 h 288"/>
                <a:gd name="T4" fmla="*/ 2147483647 w 288"/>
                <a:gd name="T5" fmla="*/ 0 h 288"/>
                <a:gd name="T6" fmla="*/ 0 w 288"/>
                <a:gd name="T7" fmla="*/ 2147483647 h 288"/>
                <a:gd name="T8" fmla="*/ 2147483647 w 288"/>
                <a:gd name="T9" fmla="*/ 2147483647 h 288"/>
                <a:gd name="T10" fmla="*/ 2147483647 w 288"/>
                <a:gd name="T11" fmla="*/ 2147483647 h 288"/>
                <a:gd name="T12" fmla="*/ 2147483647 w 288"/>
                <a:gd name="T13" fmla="*/ 2147483647 h 288"/>
                <a:gd name="T14" fmla="*/ 2147483647 w 288"/>
                <a:gd name="T15" fmla="*/ 2147483647 h 288"/>
                <a:gd name="T16" fmla="*/ 2147483647 w 288"/>
                <a:gd name="T17" fmla="*/ 2147483647 h 288"/>
                <a:gd name="T18" fmla="*/ 2147483647 w 288"/>
                <a:gd name="T19" fmla="*/ 2147483647 h 288"/>
                <a:gd name="T20" fmla="*/ 2147483647 w 288"/>
                <a:gd name="T21" fmla="*/ 2147483647 h 288"/>
                <a:gd name="T22" fmla="*/ 2147483647 w 288"/>
                <a:gd name="T23" fmla="*/ 2147483647 h 288"/>
                <a:gd name="T24" fmla="*/ 2147483647 w 288"/>
                <a:gd name="T25" fmla="*/ 2147483647 h 288"/>
                <a:gd name="T26" fmla="*/ 2147483647 w 288"/>
                <a:gd name="T27" fmla="*/ 2147483647 h 288"/>
                <a:gd name="T28" fmla="*/ 2147483647 w 288"/>
                <a:gd name="T29" fmla="*/ 2147483647 h 288"/>
                <a:gd name="T30" fmla="*/ 2147483647 w 288"/>
                <a:gd name="T31" fmla="*/ 2147483647 h 288"/>
                <a:gd name="T32" fmla="*/ 2147483647 w 288"/>
                <a:gd name="T33" fmla="*/ 2147483647 h 288"/>
                <a:gd name="T34" fmla="*/ 2147483647 w 288"/>
                <a:gd name="T35" fmla="*/ 2147483647 h 288"/>
                <a:gd name="T36" fmla="*/ 2147483647 w 288"/>
                <a:gd name="T37" fmla="*/ 2147483647 h 288"/>
                <a:gd name="T38" fmla="*/ 2147483647 w 288"/>
                <a:gd name="T39" fmla="*/ 2147483647 h 288"/>
                <a:gd name="T40" fmla="*/ 2147483647 w 288"/>
                <a:gd name="T41" fmla="*/ 2147483647 h 288"/>
                <a:gd name="T42" fmla="*/ 2147483647 w 288"/>
                <a:gd name="T43" fmla="*/ 2147483647 h 288"/>
                <a:gd name="T44" fmla="*/ 2147483647 w 288"/>
                <a:gd name="T45" fmla="*/ 2147483647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4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22375"/>
            <a:ext cx="12192000" cy="3095625"/>
          </a:xfrm>
          <a:prstGeom prst="rect">
            <a:avLst/>
          </a:prstGeom>
          <a:solidFill>
            <a:srgbClr val="00206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1222375"/>
            <a:ext cx="12192000" cy="3095625"/>
            <a:chOff x="0" y="1222931"/>
            <a:chExt cx="12192000" cy="3094545"/>
          </a:xfrm>
        </p:grpSpPr>
        <p:pic>
          <p:nvPicPr>
            <p:cNvPr id="37906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22931"/>
              <a:ext cx="12192000" cy="309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7907" name="组合 4"/>
            <p:cNvGrpSpPr>
              <a:grpSpLocks/>
            </p:cNvGrpSpPr>
            <p:nvPr/>
          </p:nvGrpSpPr>
          <p:grpSpPr bwMode="auto">
            <a:xfrm>
              <a:off x="2498103" y="1944174"/>
              <a:ext cx="7175368" cy="929892"/>
              <a:chOff x="2498103" y="1840477"/>
              <a:chExt cx="7175368" cy="929892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2498725" y="2628420"/>
                <a:ext cx="320516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矩形 6"/>
              <p:cNvSpPr/>
              <p:nvPr/>
            </p:nvSpPr>
            <p:spPr>
              <a:xfrm rot="2647443">
                <a:off x="5956300" y="2487181"/>
                <a:ext cx="282575" cy="2824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6469063" y="2628420"/>
                <a:ext cx="320516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911" name="文本框 8"/>
              <p:cNvSpPr txBox="1">
                <a:spLocks noChangeArrowheads="1"/>
              </p:cNvSpPr>
              <p:nvPr/>
            </p:nvSpPr>
            <p:spPr bwMode="auto">
              <a:xfrm>
                <a:off x="4598395" y="1840477"/>
                <a:ext cx="49509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单击此处添加标题</a:t>
                </a:r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385888" y="3660775"/>
            <a:ext cx="9674225" cy="1028700"/>
            <a:chOff x="1385740" y="3661181"/>
            <a:chExt cx="9675042" cy="1027522"/>
          </a:xfrm>
        </p:grpSpPr>
        <p:sp>
          <p:nvSpPr>
            <p:cNvPr id="11" name="矩形 10"/>
            <p:cNvSpPr/>
            <p:nvPr/>
          </p:nvSpPr>
          <p:spPr>
            <a:xfrm>
              <a:off x="1385740" y="3661181"/>
              <a:ext cx="1027199" cy="1027522"/>
            </a:xfrm>
            <a:prstGeom prst="rect">
              <a:avLst/>
            </a:prstGeom>
            <a:solidFill>
              <a:srgbClr val="3CB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664208" y="3968638"/>
              <a:ext cx="463828" cy="412608"/>
              <a:chOff x="815976" y="1495426"/>
              <a:chExt cx="258763" cy="230188"/>
            </a:xfrm>
            <a:solidFill>
              <a:schemeClr val="bg1"/>
            </a:solidFill>
          </p:grpSpPr>
          <p:sp>
            <p:nvSpPr>
              <p:cNvPr id="26" name="Freeform 5"/>
              <p:cNvSpPr>
                <a:spLocks noEditPoints="1"/>
              </p:cNvSpPr>
              <p:nvPr/>
            </p:nvSpPr>
            <p:spPr bwMode="auto">
              <a:xfrm>
                <a:off x="815976" y="1495426"/>
                <a:ext cx="258763" cy="230188"/>
              </a:xfrm>
              <a:custGeom>
                <a:avLst/>
                <a:gdLst>
                  <a:gd name="T0" fmla="*/ 138 w 163"/>
                  <a:gd name="T1" fmla="*/ 0 h 145"/>
                  <a:gd name="T2" fmla="*/ 24 w 163"/>
                  <a:gd name="T3" fmla="*/ 0 h 145"/>
                  <a:gd name="T4" fmla="*/ 0 w 163"/>
                  <a:gd name="T5" fmla="*/ 65 h 145"/>
                  <a:gd name="T6" fmla="*/ 0 w 163"/>
                  <a:gd name="T7" fmla="*/ 145 h 145"/>
                  <a:gd name="T8" fmla="*/ 163 w 163"/>
                  <a:gd name="T9" fmla="*/ 145 h 145"/>
                  <a:gd name="T10" fmla="*/ 163 w 163"/>
                  <a:gd name="T11" fmla="*/ 65 h 145"/>
                  <a:gd name="T12" fmla="*/ 138 w 163"/>
                  <a:gd name="T13" fmla="*/ 0 h 145"/>
                  <a:gd name="T14" fmla="*/ 22 w 163"/>
                  <a:gd name="T15" fmla="*/ 59 h 145"/>
                  <a:gd name="T16" fmla="*/ 37 w 163"/>
                  <a:gd name="T17" fmla="*/ 11 h 145"/>
                  <a:gd name="T18" fmla="*/ 126 w 163"/>
                  <a:gd name="T19" fmla="*/ 11 h 145"/>
                  <a:gd name="T20" fmla="*/ 142 w 163"/>
                  <a:gd name="T21" fmla="*/ 59 h 145"/>
                  <a:gd name="T22" fmla="*/ 22 w 163"/>
                  <a:gd name="T23" fmla="*/ 5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" h="145">
                    <a:moveTo>
                      <a:pt x="138" y="0"/>
                    </a:moveTo>
                    <a:lnTo>
                      <a:pt x="24" y="0"/>
                    </a:lnTo>
                    <a:lnTo>
                      <a:pt x="0" y="65"/>
                    </a:lnTo>
                    <a:lnTo>
                      <a:pt x="0" y="145"/>
                    </a:lnTo>
                    <a:lnTo>
                      <a:pt x="163" y="145"/>
                    </a:lnTo>
                    <a:lnTo>
                      <a:pt x="163" y="65"/>
                    </a:lnTo>
                    <a:lnTo>
                      <a:pt x="138" y="0"/>
                    </a:lnTo>
                    <a:close/>
                    <a:moveTo>
                      <a:pt x="22" y="59"/>
                    </a:moveTo>
                    <a:lnTo>
                      <a:pt x="37" y="11"/>
                    </a:lnTo>
                    <a:lnTo>
                      <a:pt x="126" y="11"/>
                    </a:lnTo>
                    <a:lnTo>
                      <a:pt x="142" y="59"/>
                    </a:lnTo>
                    <a:lnTo>
                      <a:pt x="22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866776" y="1566864"/>
                <a:ext cx="158750" cy="11113"/>
              </a:xfrm>
              <a:custGeom>
                <a:avLst/>
                <a:gdLst>
                  <a:gd name="T0" fmla="*/ 100 w 100"/>
                  <a:gd name="T1" fmla="*/ 7 h 7"/>
                  <a:gd name="T2" fmla="*/ 97 w 100"/>
                  <a:gd name="T3" fmla="*/ 0 h 7"/>
                  <a:gd name="T4" fmla="*/ 2 w 100"/>
                  <a:gd name="T5" fmla="*/ 0 h 7"/>
                  <a:gd name="T6" fmla="*/ 0 w 100"/>
                  <a:gd name="T7" fmla="*/ 7 h 7"/>
                  <a:gd name="T8" fmla="*/ 100 w 10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">
                    <a:moveTo>
                      <a:pt x="100" y="7"/>
                    </a:moveTo>
                    <a:lnTo>
                      <a:pt x="97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10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7"/>
              <p:cNvSpPr>
                <a:spLocks/>
              </p:cNvSpPr>
              <p:nvPr/>
            </p:nvSpPr>
            <p:spPr bwMode="auto">
              <a:xfrm>
                <a:off x="879476" y="1525589"/>
                <a:ext cx="131763" cy="9525"/>
              </a:xfrm>
              <a:custGeom>
                <a:avLst/>
                <a:gdLst>
                  <a:gd name="T0" fmla="*/ 83 w 83"/>
                  <a:gd name="T1" fmla="*/ 6 h 6"/>
                  <a:gd name="T2" fmla="*/ 81 w 83"/>
                  <a:gd name="T3" fmla="*/ 0 h 6"/>
                  <a:gd name="T4" fmla="*/ 3 w 83"/>
                  <a:gd name="T5" fmla="*/ 0 h 6"/>
                  <a:gd name="T6" fmla="*/ 0 w 83"/>
                  <a:gd name="T7" fmla="*/ 6 h 6"/>
                  <a:gd name="T8" fmla="*/ 83 w 8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6">
                    <a:moveTo>
                      <a:pt x="83" y="6"/>
                    </a:moveTo>
                    <a:lnTo>
                      <a:pt x="81" y="0"/>
                    </a:lnTo>
                    <a:lnTo>
                      <a:pt x="3" y="0"/>
                    </a:lnTo>
                    <a:lnTo>
                      <a:pt x="0" y="6"/>
                    </a:lnTo>
                    <a:lnTo>
                      <a:pt x="8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873126" y="1544639"/>
                <a:ext cx="144463" cy="11113"/>
              </a:xfrm>
              <a:custGeom>
                <a:avLst/>
                <a:gdLst>
                  <a:gd name="T0" fmla="*/ 2 w 91"/>
                  <a:gd name="T1" fmla="*/ 0 h 7"/>
                  <a:gd name="T2" fmla="*/ 0 w 91"/>
                  <a:gd name="T3" fmla="*/ 7 h 7"/>
                  <a:gd name="T4" fmla="*/ 91 w 91"/>
                  <a:gd name="T5" fmla="*/ 7 h 7"/>
                  <a:gd name="T6" fmla="*/ 89 w 91"/>
                  <a:gd name="T7" fmla="*/ 0 h 7"/>
                  <a:gd name="T8" fmla="*/ 2 w 9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7">
                    <a:moveTo>
                      <a:pt x="2" y="0"/>
                    </a:moveTo>
                    <a:lnTo>
                      <a:pt x="0" y="7"/>
                    </a:lnTo>
                    <a:lnTo>
                      <a:pt x="91" y="7"/>
                    </a:lnTo>
                    <a:lnTo>
                      <a:pt x="89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3114673" y="3661181"/>
              <a:ext cx="1028787" cy="1027522"/>
            </a:xfrm>
            <a:prstGeom prst="rect">
              <a:avLst/>
            </a:prstGeom>
            <a:solidFill>
              <a:srgbClr val="FBA4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897" name="Freeform 9"/>
            <p:cNvSpPr>
              <a:spLocks noEditPoints="1"/>
            </p:cNvSpPr>
            <p:nvPr/>
          </p:nvSpPr>
          <p:spPr bwMode="auto">
            <a:xfrm>
              <a:off x="3397091" y="3968638"/>
              <a:ext cx="463828" cy="412608"/>
            </a:xfrm>
            <a:custGeom>
              <a:avLst/>
              <a:gdLst>
                <a:gd name="T0" fmla="*/ 2147483647 w 163"/>
                <a:gd name="T1" fmla="*/ 0 h 145"/>
                <a:gd name="T2" fmla="*/ 2147483647 w 163"/>
                <a:gd name="T3" fmla="*/ 0 h 145"/>
                <a:gd name="T4" fmla="*/ 0 w 163"/>
                <a:gd name="T5" fmla="*/ 2147483647 h 145"/>
                <a:gd name="T6" fmla="*/ 0 w 163"/>
                <a:gd name="T7" fmla="*/ 2147483647 h 145"/>
                <a:gd name="T8" fmla="*/ 2147483647 w 163"/>
                <a:gd name="T9" fmla="*/ 2147483647 h 145"/>
                <a:gd name="T10" fmla="*/ 2147483647 w 163"/>
                <a:gd name="T11" fmla="*/ 2147483647 h 145"/>
                <a:gd name="T12" fmla="*/ 2147483647 w 163"/>
                <a:gd name="T13" fmla="*/ 0 h 145"/>
                <a:gd name="T14" fmla="*/ 2147483647 w 163"/>
                <a:gd name="T15" fmla="*/ 2147483647 h 145"/>
                <a:gd name="T16" fmla="*/ 2147483647 w 163"/>
                <a:gd name="T17" fmla="*/ 2147483647 h 145"/>
                <a:gd name="T18" fmla="*/ 2147483647 w 163"/>
                <a:gd name="T19" fmla="*/ 2147483647 h 145"/>
                <a:gd name="T20" fmla="*/ 2147483647 w 163"/>
                <a:gd name="T21" fmla="*/ 2147483647 h 145"/>
                <a:gd name="T22" fmla="*/ 2147483647 w 163"/>
                <a:gd name="T23" fmla="*/ 2147483647 h 1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3" h="145">
                  <a:moveTo>
                    <a:pt x="138" y="0"/>
                  </a:moveTo>
                  <a:lnTo>
                    <a:pt x="24" y="0"/>
                  </a:lnTo>
                  <a:lnTo>
                    <a:pt x="0" y="65"/>
                  </a:lnTo>
                  <a:lnTo>
                    <a:pt x="0" y="145"/>
                  </a:lnTo>
                  <a:lnTo>
                    <a:pt x="163" y="145"/>
                  </a:lnTo>
                  <a:lnTo>
                    <a:pt x="163" y="65"/>
                  </a:lnTo>
                  <a:lnTo>
                    <a:pt x="138" y="0"/>
                  </a:lnTo>
                  <a:close/>
                  <a:moveTo>
                    <a:pt x="21" y="59"/>
                  </a:moveTo>
                  <a:lnTo>
                    <a:pt x="37" y="11"/>
                  </a:lnTo>
                  <a:lnTo>
                    <a:pt x="126" y="11"/>
                  </a:lnTo>
                  <a:lnTo>
                    <a:pt x="142" y="59"/>
                  </a:lnTo>
                  <a:lnTo>
                    <a:pt x="21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033582" y="3661181"/>
              <a:ext cx="1027200" cy="1027522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899" name="Freeform 24"/>
            <p:cNvSpPr>
              <a:spLocks/>
            </p:cNvSpPr>
            <p:nvPr/>
          </p:nvSpPr>
          <p:spPr bwMode="auto">
            <a:xfrm>
              <a:off x="10315107" y="3976823"/>
              <a:ext cx="463828" cy="404070"/>
            </a:xfrm>
            <a:custGeom>
              <a:avLst/>
              <a:gdLst>
                <a:gd name="T0" fmla="*/ 2147483647 w 288"/>
                <a:gd name="T1" fmla="*/ 2147483647 h 250"/>
                <a:gd name="T2" fmla="*/ 2147483647 w 288"/>
                <a:gd name="T3" fmla="*/ 2147483647 h 250"/>
                <a:gd name="T4" fmla="*/ 2147483647 w 288"/>
                <a:gd name="T5" fmla="*/ 0 h 250"/>
                <a:gd name="T6" fmla="*/ 2147483647 w 288"/>
                <a:gd name="T7" fmla="*/ 0 h 250"/>
                <a:gd name="T8" fmla="*/ 2147483647 w 288"/>
                <a:gd name="T9" fmla="*/ 0 h 250"/>
                <a:gd name="T10" fmla="*/ 2147483647 w 288"/>
                <a:gd name="T11" fmla="*/ 2147483647 h 250"/>
                <a:gd name="T12" fmla="*/ 2147483647 w 288"/>
                <a:gd name="T13" fmla="*/ 2147483647 h 250"/>
                <a:gd name="T14" fmla="*/ 2147483647 w 288"/>
                <a:gd name="T15" fmla="*/ 2147483647 h 250"/>
                <a:gd name="T16" fmla="*/ 2147483647 w 288"/>
                <a:gd name="T17" fmla="*/ 2147483647 h 250"/>
                <a:gd name="T18" fmla="*/ 2147483647 w 288"/>
                <a:gd name="T19" fmla="*/ 2147483647 h 250"/>
                <a:gd name="T20" fmla="*/ 2147483647 w 288"/>
                <a:gd name="T21" fmla="*/ 2147483647 h 250"/>
                <a:gd name="T22" fmla="*/ 2147483647 w 288"/>
                <a:gd name="T23" fmla="*/ 2147483647 h 250"/>
                <a:gd name="T24" fmla="*/ 2147483647 w 288"/>
                <a:gd name="T25" fmla="*/ 2147483647 h 250"/>
                <a:gd name="T26" fmla="*/ 2147483647 w 288"/>
                <a:gd name="T27" fmla="*/ 2147483647 h 250"/>
                <a:gd name="T28" fmla="*/ 0 w 288"/>
                <a:gd name="T29" fmla="*/ 2147483647 h 250"/>
                <a:gd name="T30" fmla="*/ 2147483647 w 288"/>
                <a:gd name="T31" fmla="*/ 2147483647 h 250"/>
                <a:gd name="T32" fmla="*/ 2147483647 w 288"/>
                <a:gd name="T33" fmla="*/ 2147483647 h 250"/>
                <a:gd name="T34" fmla="*/ 2147483647 w 288"/>
                <a:gd name="T35" fmla="*/ 2147483647 h 250"/>
                <a:gd name="T36" fmla="*/ 2147483647 w 288"/>
                <a:gd name="T37" fmla="*/ 2147483647 h 250"/>
                <a:gd name="T38" fmla="*/ 2147483647 w 288"/>
                <a:gd name="T39" fmla="*/ 2147483647 h 250"/>
                <a:gd name="T40" fmla="*/ 2147483647 w 288"/>
                <a:gd name="T41" fmla="*/ 2147483647 h 250"/>
                <a:gd name="T42" fmla="*/ 2147483647 w 288"/>
                <a:gd name="T43" fmla="*/ 2147483647 h 250"/>
                <a:gd name="T44" fmla="*/ 2147483647 w 288"/>
                <a:gd name="T45" fmla="*/ 2147483647 h 250"/>
                <a:gd name="T46" fmla="*/ 2147483647 w 288"/>
                <a:gd name="T47" fmla="*/ 2147483647 h 250"/>
                <a:gd name="T48" fmla="*/ 2147483647 w 288"/>
                <a:gd name="T49" fmla="*/ 2147483647 h 250"/>
                <a:gd name="T50" fmla="*/ 2147483647 w 288"/>
                <a:gd name="T51" fmla="*/ 2147483647 h 250"/>
                <a:gd name="T52" fmla="*/ 2147483647 w 288"/>
                <a:gd name="T53" fmla="*/ 2147483647 h 250"/>
                <a:gd name="T54" fmla="*/ 2147483647 w 288"/>
                <a:gd name="T55" fmla="*/ 2147483647 h 250"/>
                <a:gd name="T56" fmla="*/ 2147483647 w 288"/>
                <a:gd name="T57" fmla="*/ 2147483647 h 250"/>
                <a:gd name="T58" fmla="*/ 2147483647 w 288"/>
                <a:gd name="T59" fmla="*/ 2147483647 h 250"/>
                <a:gd name="T60" fmla="*/ 2147483647 w 288"/>
                <a:gd name="T61" fmla="*/ 2147483647 h 25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8" h="250">
                  <a:moveTo>
                    <a:pt x="251" y="175"/>
                  </a:moveTo>
                  <a:cubicBezTo>
                    <a:pt x="251" y="60"/>
                    <a:pt x="251" y="60"/>
                    <a:pt x="251" y="60"/>
                  </a:cubicBezTo>
                  <a:cubicBezTo>
                    <a:pt x="251" y="27"/>
                    <a:pt x="224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190" y="0"/>
                    <a:pt x="189" y="0"/>
                    <a:pt x="189" y="0"/>
                  </a:cubicBezTo>
                  <a:cubicBezTo>
                    <a:pt x="156" y="0"/>
                    <a:pt x="129" y="27"/>
                    <a:pt x="129" y="60"/>
                  </a:cubicBezTo>
                  <a:cubicBezTo>
                    <a:pt x="129" y="190"/>
                    <a:pt x="129" y="190"/>
                    <a:pt x="129" y="190"/>
                  </a:cubicBezTo>
                  <a:cubicBezTo>
                    <a:pt x="129" y="206"/>
                    <a:pt x="116" y="220"/>
                    <a:pt x="99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8" y="220"/>
                    <a:pt x="97" y="220"/>
                    <a:pt x="97" y="220"/>
                  </a:cubicBezTo>
                  <a:cubicBezTo>
                    <a:pt x="81" y="220"/>
                    <a:pt x="67" y="206"/>
                    <a:pt x="67" y="190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7" y="223"/>
                    <a:pt x="64" y="250"/>
                    <a:pt x="97" y="250"/>
                  </a:cubicBezTo>
                  <a:cubicBezTo>
                    <a:pt x="98" y="250"/>
                    <a:pt x="98" y="250"/>
                    <a:pt x="98" y="250"/>
                  </a:cubicBezTo>
                  <a:cubicBezTo>
                    <a:pt x="99" y="250"/>
                    <a:pt x="99" y="250"/>
                    <a:pt x="99" y="250"/>
                  </a:cubicBezTo>
                  <a:cubicBezTo>
                    <a:pt x="132" y="250"/>
                    <a:pt x="159" y="223"/>
                    <a:pt x="159" y="19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44"/>
                    <a:pt x="172" y="30"/>
                    <a:pt x="189" y="30"/>
                  </a:cubicBezTo>
                  <a:cubicBezTo>
                    <a:pt x="189" y="30"/>
                    <a:pt x="190" y="30"/>
                    <a:pt x="190" y="30"/>
                  </a:cubicBezTo>
                  <a:cubicBezTo>
                    <a:pt x="190" y="30"/>
                    <a:pt x="191" y="30"/>
                    <a:pt x="191" y="30"/>
                  </a:cubicBezTo>
                  <a:cubicBezTo>
                    <a:pt x="208" y="30"/>
                    <a:pt x="221" y="44"/>
                    <a:pt x="221" y="60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236" y="231"/>
                    <a:pt x="236" y="231"/>
                    <a:pt x="236" y="231"/>
                  </a:cubicBezTo>
                  <a:cubicBezTo>
                    <a:pt x="288" y="175"/>
                    <a:pt x="288" y="175"/>
                    <a:pt x="288" y="175"/>
                  </a:cubicBezTo>
                  <a:lnTo>
                    <a:pt x="251" y="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845194" y="3661181"/>
              <a:ext cx="1027200" cy="1027522"/>
            </a:xfrm>
            <a:prstGeom prst="rect">
              <a:avLst/>
            </a:prstGeom>
            <a:solidFill>
              <a:srgbClr val="1CB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901" name="Freeform 196"/>
            <p:cNvSpPr>
              <a:spLocks noEditPoints="1"/>
            </p:cNvSpPr>
            <p:nvPr/>
          </p:nvSpPr>
          <p:spPr bwMode="auto">
            <a:xfrm>
              <a:off x="5125172" y="3992825"/>
              <a:ext cx="466673" cy="364233"/>
            </a:xfrm>
            <a:custGeom>
              <a:avLst/>
              <a:gdLst>
                <a:gd name="T0" fmla="*/ 2147483647 w 164"/>
                <a:gd name="T1" fmla="*/ 0 h 128"/>
                <a:gd name="T2" fmla="*/ 0 w 164"/>
                <a:gd name="T3" fmla="*/ 2147483647 h 128"/>
                <a:gd name="T4" fmla="*/ 0 w 164"/>
                <a:gd name="T5" fmla="*/ 2147483647 h 128"/>
                <a:gd name="T6" fmla="*/ 0 w 164"/>
                <a:gd name="T7" fmla="*/ 2147483647 h 128"/>
                <a:gd name="T8" fmla="*/ 2147483647 w 164"/>
                <a:gd name="T9" fmla="*/ 2147483647 h 128"/>
                <a:gd name="T10" fmla="*/ 2147483647 w 164"/>
                <a:gd name="T11" fmla="*/ 2147483647 h 128"/>
                <a:gd name="T12" fmla="*/ 2147483647 w 164"/>
                <a:gd name="T13" fmla="*/ 2147483647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0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4" h="128">
                  <a:moveTo>
                    <a:pt x="82" y="0"/>
                  </a:moveTo>
                  <a:lnTo>
                    <a:pt x="0" y="22"/>
                  </a:lnTo>
                  <a:lnTo>
                    <a:pt x="0" y="107"/>
                  </a:lnTo>
                  <a:lnTo>
                    <a:pt x="76" y="128"/>
                  </a:lnTo>
                  <a:lnTo>
                    <a:pt x="76" y="43"/>
                  </a:lnTo>
                  <a:lnTo>
                    <a:pt x="22" y="28"/>
                  </a:lnTo>
                  <a:lnTo>
                    <a:pt x="82" y="12"/>
                  </a:lnTo>
                  <a:lnTo>
                    <a:pt x="141" y="28"/>
                  </a:lnTo>
                  <a:lnTo>
                    <a:pt x="88" y="43"/>
                  </a:lnTo>
                  <a:lnTo>
                    <a:pt x="88" y="128"/>
                  </a:lnTo>
                  <a:lnTo>
                    <a:pt x="164" y="107"/>
                  </a:lnTo>
                  <a:lnTo>
                    <a:pt x="164" y="22"/>
                  </a:lnTo>
                  <a:lnTo>
                    <a:pt x="82" y="0"/>
                  </a:lnTo>
                  <a:close/>
                  <a:moveTo>
                    <a:pt x="143" y="62"/>
                  </a:moveTo>
                  <a:lnTo>
                    <a:pt x="110" y="71"/>
                  </a:lnTo>
                  <a:lnTo>
                    <a:pt x="110" y="55"/>
                  </a:lnTo>
                  <a:lnTo>
                    <a:pt x="143" y="46"/>
                  </a:lnTo>
                  <a:lnTo>
                    <a:pt x="143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574128" y="3661181"/>
              <a:ext cx="1027199" cy="1027522"/>
            </a:xfrm>
            <a:prstGeom prst="rect">
              <a:avLst/>
            </a:prstGeom>
            <a:solidFill>
              <a:srgbClr val="E74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900294" y="3944449"/>
              <a:ext cx="347159" cy="460983"/>
              <a:chOff x="2405063" y="1482726"/>
              <a:chExt cx="193675" cy="257176"/>
            </a:xfrm>
            <a:solidFill>
              <a:schemeClr val="bg1"/>
            </a:solidFill>
          </p:grpSpPr>
          <p:sp>
            <p:nvSpPr>
              <p:cNvPr id="23" name="Freeform 197"/>
              <p:cNvSpPr>
                <a:spLocks/>
              </p:cNvSpPr>
              <p:nvPr/>
            </p:nvSpPr>
            <p:spPr bwMode="auto">
              <a:xfrm>
                <a:off x="2405063" y="1598614"/>
                <a:ext cx="90488" cy="141288"/>
              </a:xfrm>
              <a:custGeom>
                <a:avLst/>
                <a:gdLst>
                  <a:gd name="T0" fmla="*/ 0 w 57"/>
                  <a:gd name="T1" fmla="*/ 9 h 89"/>
                  <a:gd name="T2" fmla="*/ 0 w 57"/>
                  <a:gd name="T3" fmla="*/ 9 h 89"/>
                  <a:gd name="T4" fmla="*/ 0 w 57"/>
                  <a:gd name="T5" fmla="*/ 73 h 89"/>
                  <a:gd name="T6" fmla="*/ 57 w 57"/>
                  <a:gd name="T7" fmla="*/ 89 h 89"/>
                  <a:gd name="T8" fmla="*/ 57 w 57"/>
                  <a:gd name="T9" fmla="*/ 25 h 89"/>
                  <a:gd name="T10" fmla="*/ 16 w 57"/>
                  <a:gd name="T11" fmla="*/ 14 h 89"/>
                  <a:gd name="T12" fmla="*/ 41 w 57"/>
                  <a:gd name="T13" fmla="*/ 7 h 89"/>
                  <a:gd name="T14" fmla="*/ 36 w 57"/>
                  <a:gd name="T15" fmla="*/ 0 h 89"/>
                  <a:gd name="T16" fmla="*/ 0 w 57"/>
                  <a:gd name="T17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89">
                    <a:moveTo>
                      <a:pt x="0" y="9"/>
                    </a:moveTo>
                    <a:lnTo>
                      <a:pt x="0" y="9"/>
                    </a:lnTo>
                    <a:lnTo>
                      <a:pt x="0" y="73"/>
                    </a:lnTo>
                    <a:lnTo>
                      <a:pt x="57" y="89"/>
                    </a:lnTo>
                    <a:lnTo>
                      <a:pt x="57" y="25"/>
                    </a:lnTo>
                    <a:lnTo>
                      <a:pt x="16" y="14"/>
                    </a:lnTo>
                    <a:lnTo>
                      <a:pt x="41" y="7"/>
                    </a:lnTo>
                    <a:lnTo>
                      <a:pt x="36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Freeform 198"/>
              <p:cNvSpPr>
                <a:spLocks noEditPoints="1"/>
              </p:cNvSpPr>
              <p:nvPr/>
            </p:nvSpPr>
            <p:spPr bwMode="auto">
              <a:xfrm>
                <a:off x="2509838" y="1598614"/>
                <a:ext cx="88900" cy="141288"/>
              </a:xfrm>
              <a:custGeom>
                <a:avLst/>
                <a:gdLst>
                  <a:gd name="T0" fmla="*/ 21 w 56"/>
                  <a:gd name="T1" fmla="*/ 0 h 89"/>
                  <a:gd name="T2" fmla="*/ 15 w 56"/>
                  <a:gd name="T3" fmla="*/ 7 h 89"/>
                  <a:gd name="T4" fmla="*/ 40 w 56"/>
                  <a:gd name="T5" fmla="*/ 14 h 89"/>
                  <a:gd name="T6" fmla="*/ 40 w 56"/>
                  <a:gd name="T7" fmla="*/ 14 h 89"/>
                  <a:gd name="T8" fmla="*/ 0 w 56"/>
                  <a:gd name="T9" fmla="*/ 25 h 89"/>
                  <a:gd name="T10" fmla="*/ 0 w 56"/>
                  <a:gd name="T11" fmla="*/ 89 h 89"/>
                  <a:gd name="T12" fmla="*/ 56 w 56"/>
                  <a:gd name="T13" fmla="*/ 73 h 89"/>
                  <a:gd name="T14" fmla="*/ 56 w 56"/>
                  <a:gd name="T15" fmla="*/ 9 h 89"/>
                  <a:gd name="T16" fmla="*/ 21 w 56"/>
                  <a:gd name="T17" fmla="*/ 0 h 89"/>
                  <a:gd name="T18" fmla="*/ 41 w 56"/>
                  <a:gd name="T19" fmla="*/ 39 h 89"/>
                  <a:gd name="T20" fmla="*/ 17 w 56"/>
                  <a:gd name="T21" fmla="*/ 46 h 89"/>
                  <a:gd name="T22" fmla="*/ 17 w 56"/>
                  <a:gd name="T23" fmla="*/ 34 h 89"/>
                  <a:gd name="T24" fmla="*/ 41 w 56"/>
                  <a:gd name="T25" fmla="*/ 28 h 89"/>
                  <a:gd name="T26" fmla="*/ 41 w 56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" h="89">
                    <a:moveTo>
                      <a:pt x="21" y="0"/>
                    </a:moveTo>
                    <a:lnTo>
                      <a:pt x="15" y="7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0" y="25"/>
                    </a:lnTo>
                    <a:lnTo>
                      <a:pt x="0" y="89"/>
                    </a:lnTo>
                    <a:lnTo>
                      <a:pt x="56" y="73"/>
                    </a:lnTo>
                    <a:lnTo>
                      <a:pt x="56" y="9"/>
                    </a:lnTo>
                    <a:lnTo>
                      <a:pt x="21" y="0"/>
                    </a:lnTo>
                    <a:close/>
                    <a:moveTo>
                      <a:pt x="41" y="39"/>
                    </a:moveTo>
                    <a:lnTo>
                      <a:pt x="17" y="46"/>
                    </a:lnTo>
                    <a:lnTo>
                      <a:pt x="17" y="34"/>
                    </a:lnTo>
                    <a:lnTo>
                      <a:pt x="41" y="28"/>
                    </a:lnTo>
                    <a:lnTo>
                      <a:pt x="4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199"/>
              <p:cNvSpPr>
                <a:spLocks/>
              </p:cNvSpPr>
              <p:nvPr/>
            </p:nvSpPr>
            <p:spPr bwMode="auto">
              <a:xfrm>
                <a:off x="2441576" y="1482726"/>
                <a:ext cx="122238" cy="138113"/>
              </a:xfrm>
              <a:custGeom>
                <a:avLst/>
                <a:gdLst>
                  <a:gd name="T0" fmla="*/ 38 w 77"/>
                  <a:gd name="T1" fmla="*/ 87 h 87"/>
                  <a:gd name="T2" fmla="*/ 77 w 77"/>
                  <a:gd name="T3" fmla="*/ 42 h 87"/>
                  <a:gd name="T4" fmla="*/ 48 w 77"/>
                  <a:gd name="T5" fmla="*/ 42 h 87"/>
                  <a:gd name="T6" fmla="*/ 48 w 77"/>
                  <a:gd name="T7" fmla="*/ 0 h 87"/>
                  <a:gd name="T8" fmla="*/ 29 w 77"/>
                  <a:gd name="T9" fmla="*/ 0 h 87"/>
                  <a:gd name="T10" fmla="*/ 29 w 77"/>
                  <a:gd name="T11" fmla="*/ 42 h 87"/>
                  <a:gd name="T12" fmla="*/ 0 w 77"/>
                  <a:gd name="T13" fmla="*/ 42 h 87"/>
                  <a:gd name="T14" fmla="*/ 38 w 77"/>
                  <a:gd name="T1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87">
                    <a:moveTo>
                      <a:pt x="38" y="87"/>
                    </a:moveTo>
                    <a:lnTo>
                      <a:pt x="77" y="42"/>
                    </a:lnTo>
                    <a:lnTo>
                      <a:pt x="48" y="42"/>
                    </a:lnTo>
                    <a:lnTo>
                      <a:pt x="48" y="0"/>
                    </a:lnTo>
                    <a:lnTo>
                      <a:pt x="29" y="0"/>
                    </a:lnTo>
                    <a:lnTo>
                      <a:pt x="29" y="42"/>
                    </a:lnTo>
                    <a:lnTo>
                      <a:pt x="0" y="42"/>
                    </a:lnTo>
                    <a:lnTo>
                      <a:pt x="38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8303061" y="3661181"/>
              <a:ext cx="1028787" cy="1027522"/>
            </a:xfrm>
            <a:prstGeom prst="rect">
              <a:avLst/>
            </a:prstGeom>
            <a:solidFill>
              <a:srgbClr val="3CBD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905" name="Freeform 352"/>
            <p:cNvSpPr>
              <a:spLocks noEditPoints="1"/>
            </p:cNvSpPr>
            <p:nvPr/>
          </p:nvSpPr>
          <p:spPr bwMode="auto">
            <a:xfrm>
              <a:off x="8585603" y="3976823"/>
              <a:ext cx="463828" cy="466673"/>
            </a:xfrm>
            <a:custGeom>
              <a:avLst/>
              <a:gdLst>
                <a:gd name="T0" fmla="*/ 2147483647 w 163"/>
                <a:gd name="T1" fmla="*/ 0 h 164"/>
                <a:gd name="T2" fmla="*/ 0 w 163"/>
                <a:gd name="T3" fmla="*/ 2147483647 h 164"/>
                <a:gd name="T4" fmla="*/ 0 w 163"/>
                <a:gd name="T5" fmla="*/ 2147483647 h 164"/>
                <a:gd name="T6" fmla="*/ 0 w 163"/>
                <a:gd name="T7" fmla="*/ 2147483647 h 164"/>
                <a:gd name="T8" fmla="*/ 2147483647 w 163"/>
                <a:gd name="T9" fmla="*/ 2147483647 h 164"/>
                <a:gd name="T10" fmla="*/ 2147483647 w 163"/>
                <a:gd name="T11" fmla="*/ 2147483647 h 164"/>
                <a:gd name="T12" fmla="*/ 2147483647 w 163"/>
                <a:gd name="T13" fmla="*/ 2147483647 h 164"/>
                <a:gd name="T14" fmla="*/ 2147483647 w 163"/>
                <a:gd name="T15" fmla="*/ 0 h 164"/>
                <a:gd name="T16" fmla="*/ 2147483647 w 163"/>
                <a:gd name="T17" fmla="*/ 2147483647 h 164"/>
                <a:gd name="T18" fmla="*/ 2147483647 w 163"/>
                <a:gd name="T19" fmla="*/ 2147483647 h 164"/>
                <a:gd name="T20" fmla="*/ 2147483647 w 163"/>
                <a:gd name="T21" fmla="*/ 2147483647 h 164"/>
                <a:gd name="T22" fmla="*/ 2147483647 w 163"/>
                <a:gd name="T23" fmla="*/ 2147483647 h 164"/>
                <a:gd name="T24" fmla="*/ 2147483647 w 163"/>
                <a:gd name="T25" fmla="*/ 2147483647 h 164"/>
                <a:gd name="T26" fmla="*/ 2147483647 w 163"/>
                <a:gd name="T27" fmla="*/ 2147483647 h 164"/>
                <a:gd name="T28" fmla="*/ 2147483647 w 163"/>
                <a:gd name="T29" fmla="*/ 2147483647 h 164"/>
                <a:gd name="T30" fmla="*/ 2147483647 w 163"/>
                <a:gd name="T31" fmla="*/ 2147483647 h 164"/>
                <a:gd name="T32" fmla="*/ 2147483647 w 163"/>
                <a:gd name="T33" fmla="*/ 2147483647 h 164"/>
                <a:gd name="T34" fmla="*/ 2147483647 w 163"/>
                <a:gd name="T35" fmla="*/ 2147483647 h 164"/>
                <a:gd name="T36" fmla="*/ 2147483647 w 163"/>
                <a:gd name="T37" fmla="*/ 2147483647 h 164"/>
                <a:gd name="T38" fmla="*/ 2147483647 w 163"/>
                <a:gd name="T39" fmla="*/ 2147483647 h 164"/>
                <a:gd name="T40" fmla="*/ 2147483647 w 163"/>
                <a:gd name="T41" fmla="*/ 2147483647 h 164"/>
                <a:gd name="T42" fmla="*/ 2147483647 w 163"/>
                <a:gd name="T43" fmla="*/ 2147483647 h 164"/>
                <a:gd name="T44" fmla="*/ 2147483647 w 163"/>
                <a:gd name="T45" fmla="*/ 2147483647 h 16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3" h="164">
                  <a:moveTo>
                    <a:pt x="81" y="0"/>
                  </a:moveTo>
                  <a:lnTo>
                    <a:pt x="0" y="23"/>
                  </a:lnTo>
                  <a:lnTo>
                    <a:pt x="0" y="142"/>
                  </a:lnTo>
                  <a:lnTo>
                    <a:pt x="81" y="164"/>
                  </a:lnTo>
                  <a:lnTo>
                    <a:pt x="163" y="142"/>
                  </a:lnTo>
                  <a:lnTo>
                    <a:pt x="163" y="23"/>
                  </a:lnTo>
                  <a:lnTo>
                    <a:pt x="81" y="0"/>
                  </a:lnTo>
                  <a:close/>
                  <a:moveTo>
                    <a:pt x="74" y="148"/>
                  </a:moveTo>
                  <a:lnTo>
                    <a:pt x="13" y="131"/>
                  </a:lnTo>
                  <a:lnTo>
                    <a:pt x="13" y="43"/>
                  </a:lnTo>
                  <a:lnTo>
                    <a:pt x="74" y="60"/>
                  </a:lnTo>
                  <a:lnTo>
                    <a:pt x="74" y="148"/>
                  </a:lnTo>
                  <a:close/>
                  <a:moveTo>
                    <a:pt x="81" y="48"/>
                  </a:moveTo>
                  <a:lnTo>
                    <a:pt x="22" y="32"/>
                  </a:lnTo>
                  <a:lnTo>
                    <a:pt x="81" y="15"/>
                  </a:lnTo>
                  <a:lnTo>
                    <a:pt x="141" y="32"/>
                  </a:lnTo>
                  <a:lnTo>
                    <a:pt x="81" y="48"/>
                  </a:lnTo>
                  <a:close/>
                  <a:moveTo>
                    <a:pt x="149" y="131"/>
                  </a:moveTo>
                  <a:lnTo>
                    <a:pt x="88" y="148"/>
                  </a:lnTo>
                  <a:lnTo>
                    <a:pt x="88" y="60"/>
                  </a:lnTo>
                  <a:lnTo>
                    <a:pt x="149" y="43"/>
                  </a:lnTo>
                  <a:lnTo>
                    <a:pt x="149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663700" y="5370513"/>
            <a:ext cx="9115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单击此处添加您的文字内容。本模板的所有素材和逻辑图表，均可自由编辑替换和移动。。单击此处添加您的文字内容。本模板的所有素材和逻辑图表，均可自由编辑替换和移动。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"/>
          <p:cNvCxnSpPr/>
          <p:nvPr/>
        </p:nvCxnSpPr>
        <p:spPr>
          <a:xfrm flipV="1">
            <a:off x="6070600" y="0"/>
            <a:ext cx="0" cy="6858000"/>
          </a:xfrm>
          <a:prstGeom prst="line">
            <a:avLst/>
          </a:prstGeom>
          <a:ln w="57150" cap="rnd">
            <a:solidFill>
              <a:srgbClr val="ADBAC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ardrop 8"/>
          <p:cNvSpPr/>
          <p:nvPr/>
        </p:nvSpPr>
        <p:spPr>
          <a:xfrm rot="13500000">
            <a:off x="5988844" y="2061369"/>
            <a:ext cx="165100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6181725" y="1911350"/>
            <a:ext cx="24860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2005</a:t>
            </a:r>
          </a:p>
        </p:txBody>
      </p:sp>
      <p:sp>
        <p:nvSpPr>
          <p:cNvPr id="7" name="Teardrop 30"/>
          <p:cNvSpPr/>
          <p:nvPr/>
        </p:nvSpPr>
        <p:spPr>
          <a:xfrm rot="2700000">
            <a:off x="5989637" y="3708401"/>
            <a:ext cx="163513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33"/>
          <p:cNvSpPr txBox="1"/>
          <p:nvPr/>
        </p:nvSpPr>
        <p:spPr>
          <a:xfrm>
            <a:off x="3495675" y="3557588"/>
            <a:ext cx="24860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</a:p>
        </p:txBody>
      </p:sp>
      <p:sp>
        <p:nvSpPr>
          <p:cNvPr id="11" name="Teardrop 37"/>
          <p:cNvSpPr/>
          <p:nvPr/>
        </p:nvSpPr>
        <p:spPr>
          <a:xfrm rot="13500000">
            <a:off x="5988844" y="5228432"/>
            <a:ext cx="165100" cy="163512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40"/>
          <p:cNvSpPr txBox="1"/>
          <p:nvPr/>
        </p:nvSpPr>
        <p:spPr>
          <a:xfrm>
            <a:off x="6181725" y="5078413"/>
            <a:ext cx="24860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</a:p>
        </p:txBody>
      </p: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31813" y="1851025"/>
            <a:ext cx="5449887" cy="920750"/>
            <a:chOff x="531941" y="1850951"/>
            <a:chExt cx="5449440" cy="921545"/>
          </a:xfrm>
        </p:grpSpPr>
        <p:sp>
          <p:nvSpPr>
            <p:cNvPr id="4" name="Rounded Rectangle 9"/>
            <p:cNvSpPr/>
            <p:nvPr/>
          </p:nvSpPr>
          <p:spPr>
            <a:xfrm>
              <a:off x="531941" y="1850951"/>
              <a:ext cx="4692265" cy="583116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5" name="Straight Connector 15"/>
            <p:cNvCxnSpPr/>
            <p:nvPr/>
          </p:nvCxnSpPr>
          <p:spPr>
            <a:xfrm>
              <a:off x="5251191" y="2143303"/>
              <a:ext cx="730190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3"/>
            <p:cNvSpPr txBox="1"/>
            <p:nvPr/>
          </p:nvSpPr>
          <p:spPr>
            <a:xfrm>
              <a:off x="2189155" y="2027316"/>
              <a:ext cx="1377837" cy="24627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92282" y="2588187"/>
              <a:ext cx="4331933" cy="1843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31813" y="5018088"/>
            <a:ext cx="5449887" cy="877887"/>
            <a:chOff x="531941" y="5018076"/>
            <a:chExt cx="5449440" cy="877437"/>
          </a:xfrm>
        </p:grpSpPr>
        <p:sp>
          <p:nvSpPr>
            <p:cNvPr id="12" name="Rounded Rectangle 38"/>
            <p:cNvSpPr/>
            <p:nvPr/>
          </p:nvSpPr>
          <p:spPr>
            <a:xfrm>
              <a:off x="531941" y="5018076"/>
              <a:ext cx="4692265" cy="583901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3" name="Straight Connector 39"/>
            <p:cNvCxnSpPr/>
            <p:nvPr/>
          </p:nvCxnSpPr>
          <p:spPr>
            <a:xfrm>
              <a:off x="5251191" y="5310026"/>
              <a:ext cx="730190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3"/>
            <p:cNvSpPr txBox="1"/>
            <p:nvPr/>
          </p:nvSpPr>
          <p:spPr>
            <a:xfrm>
              <a:off x="2189155" y="5162464"/>
              <a:ext cx="1377837" cy="24752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1092282" y="5711457"/>
              <a:ext cx="4331933" cy="184056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6186488" y="3497263"/>
            <a:ext cx="5510212" cy="844550"/>
            <a:chOff x="6187196" y="3498019"/>
            <a:chExt cx="5509642" cy="844213"/>
          </a:xfrm>
        </p:grpSpPr>
        <p:sp>
          <p:nvSpPr>
            <p:cNvPr id="8" name="Rounded Rectangle 31"/>
            <p:cNvSpPr/>
            <p:nvPr/>
          </p:nvSpPr>
          <p:spPr>
            <a:xfrm>
              <a:off x="6891973" y="3498019"/>
              <a:ext cx="4692165" cy="583967"/>
            </a:xfrm>
            <a:prstGeom prst="roundRect">
              <a:avLst>
                <a:gd name="adj" fmla="val 50000"/>
              </a:avLst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" name="Straight Connector 32"/>
            <p:cNvCxnSpPr/>
            <p:nvPr/>
          </p:nvCxnSpPr>
          <p:spPr>
            <a:xfrm>
              <a:off x="6187196" y="3790002"/>
              <a:ext cx="731761" cy="0"/>
            </a:xfrm>
            <a:prstGeom prst="line">
              <a:avLst/>
            </a:prstGeom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3"/>
            <p:cNvSpPr txBox="1"/>
            <p:nvPr/>
          </p:nvSpPr>
          <p:spPr>
            <a:xfrm>
              <a:off x="8645979" y="3664639"/>
              <a:ext cx="1377807" cy="24596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7363411" y="4158155"/>
              <a:ext cx="4333427" cy="18407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单击此次编辑您的文字，文本框大小可根据您的需要来调整</a:t>
              </a:r>
              <a:endPara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39940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4" name="菱形 13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菱形 14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风险对策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3"/>
          <a:stretch>
            <a:fillRect/>
          </a:stretch>
        </p:blipFill>
        <p:spPr bwMode="auto">
          <a:xfrm>
            <a:off x="576263" y="1435100"/>
            <a:ext cx="6281737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76071" y="5229658"/>
            <a:ext cx="6281929" cy="741374"/>
            <a:chOff x="576071" y="5229658"/>
            <a:chExt cx="6281929" cy="741374"/>
          </a:xfrm>
          <a:solidFill>
            <a:srgbClr val="055AA3"/>
          </a:solidFill>
        </p:grpSpPr>
        <p:sp>
          <p:nvSpPr>
            <p:cNvPr id="4" name="矩形 3"/>
            <p:cNvSpPr/>
            <p:nvPr/>
          </p:nvSpPr>
          <p:spPr>
            <a:xfrm>
              <a:off x="576071" y="5229658"/>
              <a:ext cx="6281929" cy="7413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313687" y="5307957"/>
              <a:ext cx="4806696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endParaRPr lang="zh-CN" altLang="en-US" sz="16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065963" y="2062163"/>
            <a:ext cx="4865687" cy="3333750"/>
            <a:chOff x="7065762" y="2062947"/>
            <a:chExt cx="4866064" cy="333311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7168957" y="2551804"/>
              <a:ext cx="4489798" cy="0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66" name="文本框 7"/>
            <p:cNvSpPr txBox="1">
              <a:spLocks noChangeArrowheads="1"/>
            </p:cNvSpPr>
            <p:nvPr/>
          </p:nvSpPr>
          <p:spPr bwMode="auto">
            <a:xfrm>
              <a:off x="7065762" y="2062947"/>
              <a:ext cx="248057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grpSp>
          <p:nvGrpSpPr>
            <p:cNvPr id="40967" name="组合 8"/>
            <p:cNvGrpSpPr>
              <a:grpSpLocks/>
            </p:cNvGrpSpPr>
            <p:nvPr/>
          </p:nvGrpSpPr>
          <p:grpSpPr bwMode="auto">
            <a:xfrm>
              <a:off x="7084050" y="3100470"/>
              <a:ext cx="1005265" cy="980416"/>
              <a:chOff x="7138702" y="2793356"/>
              <a:chExt cx="1005265" cy="980416"/>
            </a:xfrm>
          </p:grpSpPr>
          <p:pic>
            <p:nvPicPr>
              <p:cNvPr id="40975" name="Picture 3" descr="Nipic_2531170_2014032110414245700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38702" y="2793356"/>
                <a:ext cx="1005265" cy="9804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40976" name="图片 1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0949" y="3020560"/>
                <a:ext cx="528611" cy="5286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0968" name="组合 9"/>
            <p:cNvGrpSpPr>
              <a:grpSpLocks/>
            </p:cNvGrpSpPr>
            <p:nvPr/>
          </p:nvGrpSpPr>
          <p:grpSpPr bwMode="auto">
            <a:xfrm>
              <a:off x="7084050" y="4415644"/>
              <a:ext cx="1005265" cy="980416"/>
              <a:chOff x="7364792" y="3965699"/>
              <a:chExt cx="1005265" cy="980416"/>
            </a:xfrm>
          </p:grpSpPr>
          <p:pic>
            <p:nvPicPr>
              <p:cNvPr id="40973" name="Picture 3" descr="Nipic_2531170_2014032110414245700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64792" y="3965699"/>
                <a:ext cx="1005265" cy="9804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pic>
            <p:nvPicPr>
              <p:cNvPr id="40974" name="图片 1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1086" y="4189569"/>
                <a:ext cx="532676" cy="532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0969" name="文本框 10"/>
            <p:cNvSpPr txBox="1">
              <a:spLocks noChangeArrowheads="1"/>
            </p:cNvSpPr>
            <p:nvPr/>
          </p:nvSpPr>
          <p:spPr bwMode="auto">
            <a:xfrm>
              <a:off x="8089315" y="3111974"/>
              <a:ext cx="17681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40970" name="矩形 11"/>
            <p:cNvSpPr>
              <a:spLocks noChangeArrowheads="1"/>
            </p:cNvSpPr>
            <p:nvPr/>
          </p:nvSpPr>
          <p:spPr bwMode="auto">
            <a:xfrm>
              <a:off x="8097154" y="3495752"/>
              <a:ext cx="3826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0971" name="文本框 12"/>
            <p:cNvSpPr txBox="1">
              <a:spLocks noChangeArrowheads="1"/>
            </p:cNvSpPr>
            <p:nvPr/>
          </p:nvSpPr>
          <p:spPr bwMode="auto">
            <a:xfrm>
              <a:off x="8097154" y="4529629"/>
              <a:ext cx="17681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40972" name="矩形 13"/>
            <p:cNvSpPr>
              <a:spLocks noChangeArrowheads="1"/>
            </p:cNvSpPr>
            <p:nvPr/>
          </p:nvSpPr>
          <p:spPr bwMode="auto">
            <a:xfrm>
              <a:off x="8104993" y="4913407"/>
              <a:ext cx="3826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3976688" y="1919288"/>
            <a:ext cx="3578225" cy="949325"/>
          </a:xfrm>
          <a:custGeom>
            <a:avLst/>
            <a:gdLst>
              <a:gd name="T0" fmla="*/ 0 w 1719"/>
              <a:gd name="T1" fmla="*/ 456 h 456"/>
              <a:gd name="T2" fmla="*/ 1719 w 1719"/>
              <a:gd name="T3" fmla="*/ 0 h 456"/>
              <a:gd name="T4" fmla="*/ 0 w 1719"/>
              <a:gd name="T5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19" h="456">
                <a:moveTo>
                  <a:pt x="0" y="456"/>
                </a:moveTo>
                <a:lnTo>
                  <a:pt x="1719" y="0"/>
                </a:lnTo>
                <a:lnTo>
                  <a:pt x="0" y="456"/>
                </a:lnTo>
                <a:close/>
              </a:path>
            </a:pathLst>
          </a:custGeom>
          <a:solidFill>
            <a:srgbClr val="40A7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7535863" y="1728788"/>
            <a:ext cx="293687" cy="290512"/>
          </a:xfrm>
          <a:prstGeom prst="ellipse">
            <a:avLst/>
          </a:prstGeom>
          <a:solidFill>
            <a:srgbClr val="C1C7D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Oval 12"/>
          <p:cNvSpPr>
            <a:spLocks noChangeArrowheads="1"/>
          </p:cNvSpPr>
          <p:nvPr/>
        </p:nvSpPr>
        <p:spPr bwMode="auto">
          <a:xfrm>
            <a:off x="3935413" y="2719388"/>
            <a:ext cx="303212" cy="303212"/>
          </a:xfrm>
          <a:prstGeom prst="ellipse">
            <a:avLst/>
          </a:prstGeom>
          <a:solidFill>
            <a:srgbClr val="C1C7D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205163" y="1876425"/>
            <a:ext cx="5446712" cy="4067175"/>
            <a:chOff x="3204743" y="1876310"/>
            <a:chExt cx="5447338" cy="4067291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3976357" y="1920761"/>
              <a:ext cx="3578636" cy="947765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219032" y="2919328"/>
              <a:ext cx="1786143" cy="2060634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832597" y="1969976"/>
              <a:ext cx="1786143" cy="2062221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816720" y="4038547"/>
              <a:ext cx="1835361" cy="300047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204743" y="4987899"/>
              <a:ext cx="1835361" cy="300047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813065" y="1876310"/>
              <a:ext cx="2171950" cy="4067291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055AA3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 flipH="1">
            <a:off x="7167563" y="2868613"/>
            <a:ext cx="1173162" cy="1155700"/>
          </a:xfrm>
          <a:custGeom>
            <a:avLst/>
            <a:gdLst>
              <a:gd name="T0" fmla="*/ 194 w 998"/>
              <a:gd name="T1" fmla="*/ 196 h 1124"/>
              <a:gd name="T2" fmla="*/ 16 w 998"/>
              <a:gd name="T3" fmla="*/ 329 h 1124"/>
              <a:gd name="T4" fmla="*/ 30 w 998"/>
              <a:gd name="T5" fmla="*/ 558 h 1124"/>
              <a:gd name="T6" fmla="*/ 517 w 998"/>
              <a:gd name="T7" fmla="*/ 646 h 1124"/>
              <a:gd name="T8" fmla="*/ 625 w 998"/>
              <a:gd name="T9" fmla="*/ 919 h 1124"/>
              <a:gd name="T10" fmla="*/ 153 w 998"/>
              <a:gd name="T11" fmla="*/ 915 h 1124"/>
              <a:gd name="T12" fmla="*/ 156 w 998"/>
              <a:gd name="T13" fmla="*/ 1124 h 1124"/>
              <a:gd name="T14" fmla="*/ 663 w 998"/>
              <a:gd name="T15" fmla="*/ 965 h 1124"/>
              <a:gd name="T16" fmla="*/ 863 w 998"/>
              <a:gd name="T17" fmla="*/ 842 h 1124"/>
              <a:gd name="T18" fmla="*/ 709 w 998"/>
              <a:gd name="T19" fmla="*/ 619 h 1124"/>
              <a:gd name="T20" fmla="*/ 883 w 998"/>
              <a:gd name="T21" fmla="*/ 205 h 1124"/>
              <a:gd name="T22" fmla="*/ 950 w 998"/>
              <a:gd name="T23" fmla="*/ 69 h 1124"/>
              <a:gd name="T24" fmla="*/ 635 w 998"/>
              <a:gd name="T25" fmla="*/ 970 h 1124"/>
              <a:gd name="T26" fmla="*/ 848 w 998"/>
              <a:gd name="T27" fmla="*/ 910 h 1124"/>
              <a:gd name="T28" fmla="*/ 637 w 998"/>
              <a:gd name="T29" fmla="*/ 930 h 1124"/>
              <a:gd name="T30" fmla="*/ 503 w 998"/>
              <a:gd name="T31" fmla="*/ 666 h 1124"/>
              <a:gd name="T32" fmla="*/ 860 w 998"/>
              <a:gd name="T33" fmla="*/ 137 h 1124"/>
              <a:gd name="T34" fmla="*/ 198 w 998"/>
              <a:gd name="T35" fmla="*/ 554 h 1124"/>
              <a:gd name="T36" fmla="*/ 326 w 998"/>
              <a:gd name="T37" fmla="*/ 232 h 1124"/>
              <a:gd name="T38" fmla="*/ 518 w 998"/>
              <a:gd name="T39" fmla="*/ 179 h 1124"/>
              <a:gd name="T40" fmla="*/ 728 w 998"/>
              <a:gd name="T41" fmla="*/ 200 h 1124"/>
              <a:gd name="T42" fmla="*/ 160 w 998"/>
              <a:gd name="T43" fmla="*/ 450 h 1124"/>
              <a:gd name="T44" fmla="*/ 310 w 998"/>
              <a:gd name="T45" fmla="*/ 335 h 1124"/>
              <a:gd name="T46" fmla="*/ 370 w 998"/>
              <a:gd name="T47" fmla="*/ 335 h 1124"/>
              <a:gd name="T48" fmla="*/ 476 w 998"/>
              <a:gd name="T49" fmla="*/ 470 h 1124"/>
              <a:gd name="T50" fmla="*/ 636 w 998"/>
              <a:gd name="T51" fmla="*/ 481 h 1124"/>
              <a:gd name="T52" fmla="*/ 542 w 998"/>
              <a:gd name="T53" fmla="*/ 336 h 1124"/>
              <a:gd name="T54" fmla="*/ 475 w 998"/>
              <a:gd name="T55" fmla="*/ 588 h 1124"/>
              <a:gd name="T56" fmla="*/ 547 w 998"/>
              <a:gd name="T57" fmla="*/ 596 h 1124"/>
              <a:gd name="T58" fmla="*/ 661 w 998"/>
              <a:gd name="T59" fmla="*/ 489 h 1124"/>
              <a:gd name="T60" fmla="*/ 688 w 998"/>
              <a:gd name="T61" fmla="*/ 491 h 1124"/>
              <a:gd name="T62" fmla="*/ 751 w 998"/>
              <a:gd name="T63" fmla="*/ 328 h 1124"/>
              <a:gd name="T64" fmla="*/ 732 w 998"/>
              <a:gd name="T65" fmla="*/ 328 h 1124"/>
              <a:gd name="T66" fmla="*/ 631 w 998"/>
              <a:gd name="T67" fmla="*/ 326 h 1124"/>
              <a:gd name="T68" fmla="*/ 569 w 998"/>
              <a:gd name="T69" fmla="*/ 219 h 1124"/>
              <a:gd name="T70" fmla="*/ 478 w 998"/>
              <a:gd name="T71" fmla="*/ 226 h 1124"/>
              <a:gd name="T72" fmla="*/ 314 w 998"/>
              <a:gd name="T73" fmla="*/ 325 h 1124"/>
              <a:gd name="T74" fmla="*/ 262 w 998"/>
              <a:gd name="T75" fmla="*/ 243 h 1124"/>
              <a:gd name="T76" fmla="*/ 145 w 998"/>
              <a:gd name="T77" fmla="*/ 212 h 1124"/>
              <a:gd name="T78" fmla="*/ 85 w 998"/>
              <a:gd name="T79" fmla="*/ 333 h 1124"/>
              <a:gd name="T80" fmla="*/ 103 w 998"/>
              <a:gd name="T81" fmla="*/ 452 h 1124"/>
              <a:gd name="T82" fmla="*/ 160 w 998"/>
              <a:gd name="T83" fmla="*/ 456 h 1124"/>
              <a:gd name="T84" fmla="*/ 297 w 998"/>
              <a:gd name="T85" fmla="*/ 566 h 1124"/>
              <a:gd name="T86" fmla="*/ 398 w 998"/>
              <a:gd name="T87" fmla="*/ 472 h 1124"/>
              <a:gd name="T88" fmla="*/ 499 w 998"/>
              <a:gd name="T89" fmla="*/ 599 h 1124"/>
              <a:gd name="T90" fmla="*/ 649 w 998"/>
              <a:gd name="T91" fmla="*/ 615 h 1124"/>
              <a:gd name="T92" fmla="*/ 727 w 998"/>
              <a:gd name="T93" fmla="*/ 487 h 1124"/>
              <a:gd name="T94" fmla="*/ 635 w 998"/>
              <a:gd name="T95" fmla="*/ 208 h 1124"/>
              <a:gd name="T96" fmla="*/ 479 w 998"/>
              <a:gd name="T97" fmla="*/ 220 h 1124"/>
              <a:gd name="T98" fmla="*/ 210 w 998"/>
              <a:gd name="T99" fmla="*/ 208 h 1124"/>
              <a:gd name="T100" fmla="*/ 65 w 998"/>
              <a:gd name="T101" fmla="*/ 222 h 1124"/>
              <a:gd name="T102" fmla="*/ 50 w 998"/>
              <a:gd name="T103" fmla="*/ 333 h 1124"/>
              <a:gd name="T104" fmla="*/ 49 w 998"/>
              <a:gd name="T105" fmla="*/ 560 h 1124"/>
              <a:gd name="T106" fmla="*/ 148 w 998"/>
              <a:gd name="T107" fmla="*/ 555 h 1124"/>
              <a:gd name="T108" fmla="*/ 200 w 998"/>
              <a:gd name="T109" fmla="*/ 561 h 1124"/>
              <a:gd name="T110" fmla="*/ 321 w 998"/>
              <a:gd name="T111" fmla="*/ 576 h 1124"/>
              <a:gd name="T112" fmla="*/ 375 w 998"/>
              <a:gd name="T113" fmla="*/ 582 h 1124"/>
              <a:gd name="T114" fmla="*/ 670 w 998"/>
              <a:gd name="T115" fmla="*/ 618 h 1124"/>
              <a:gd name="T116" fmla="*/ 793 w 998"/>
              <a:gd name="T117" fmla="*/ 335 h 1124"/>
              <a:gd name="T118" fmla="*/ 850 w 998"/>
              <a:gd name="T119" fmla="*/ 198 h 1124"/>
              <a:gd name="T120" fmla="*/ 875 w 998"/>
              <a:gd name="T121" fmla="*/ 78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8" h="1124">
                <a:moveTo>
                  <a:pt x="988" y="15"/>
                </a:moveTo>
                <a:cubicBezTo>
                  <a:pt x="979" y="0"/>
                  <a:pt x="962" y="9"/>
                  <a:pt x="956" y="12"/>
                </a:cubicBezTo>
                <a:cubicBezTo>
                  <a:pt x="950" y="16"/>
                  <a:pt x="893" y="52"/>
                  <a:pt x="893" y="52"/>
                </a:cubicBezTo>
                <a:cubicBezTo>
                  <a:pt x="893" y="52"/>
                  <a:pt x="889" y="51"/>
                  <a:pt x="888" y="53"/>
                </a:cubicBezTo>
                <a:cubicBezTo>
                  <a:pt x="887" y="55"/>
                  <a:pt x="889" y="56"/>
                  <a:pt x="889" y="56"/>
                </a:cubicBezTo>
                <a:cubicBezTo>
                  <a:pt x="891" y="57"/>
                  <a:pt x="891" y="57"/>
                  <a:pt x="891" y="57"/>
                </a:cubicBezTo>
                <a:cubicBezTo>
                  <a:pt x="886" y="60"/>
                  <a:pt x="881" y="64"/>
                  <a:pt x="877" y="67"/>
                </a:cubicBezTo>
                <a:cubicBezTo>
                  <a:pt x="874" y="68"/>
                  <a:pt x="872" y="69"/>
                  <a:pt x="871" y="71"/>
                </a:cubicBezTo>
                <a:cubicBezTo>
                  <a:pt x="870" y="71"/>
                  <a:pt x="870" y="72"/>
                  <a:pt x="869" y="72"/>
                </a:cubicBezTo>
                <a:cubicBezTo>
                  <a:pt x="869" y="72"/>
                  <a:pt x="869" y="72"/>
                  <a:pt x="868" y="73"/>
                </a:cubicBezTo>
                <a:cubicBezTo>
                  <a:pt x="868" y="73"/>
                  <a:pt x="868" y="73"/>
                  <a:pt x="868" y="74"/>
                </a:cubicBezTo>
                <a:cubicBezTo>
                  <a:pt x="867" y="74"/>
                  <a:pt x="867" y="74"/>
                  <a:pt x="867" y="74"/>
                </a:cubicBezTo>
                <a:cubicBezTo>
                  <a:pt x="867" y="74"/>
                  <a:pt x="867" y="74"/>
                  <a:pt x="867" y="75"/>
                </a:cubicBezTo>
                <a:cubicBezTo>
                  <a:pt x="866" y="78"/>
                  <a:pt x="860" y="88"/>
                  <a:pt x="852" y="104"/>
                </a:cubicBezTo>
                <a:cubicBezTo>
                  <a:pt x="848" y="114"/>
                  <a:pt x="842" y="125"/>
                  <a:pt x="835" y="139"/>
                </a:cubicBezTo>
                <a:cubicBezTo>
                  <a:pt x="813" y="141"/>
                  <a:pt x="813" y="141"/>
                  <a:pt x="813" y="141"/>
                </a:cubicBezTo>
                <a:cubicBezTo>
                  <a:pt x="813" y="139"/>
                  <a:pt x="813" y="139"/>
                  <a:pt x="813" y="139"/>
                </a:cubicBezTo>
                <a:cubicBezTo>
                  <a:pt x="194" y="196"/>
                  <a:pt x="194" y="196"/>
                  <a:pt x="194" y="196"/>
                </a:cubicBezTo>
                <a:cubicBezTo>
                  <a:pt x="194" y="197"/>
                  <a:pt x="194" y="197"/>
                  <a:pt x="194" y="197"/>
                </a:cubicBezTo>
                <a:cubicBezTo>
                  <a:pt x="52" y="210"/>
                  <a:pt x="52" y="210"/>
                  <a:pt x="52" y="210"/>
                </a:cubicBezTo>
                <a:cubicBezTo>
                  <a:pt x="52" y="210"/>
                  <a:pt x="52" y="210"/>
                  <a:pt x="52" y="210"/>
                </a:cubicBezTo>
                <a:cubicBezTo>
                  <a:pt x="52" y="208"/>
                  <a:pt x="48" y="208"/>
                  <a:pt x="46" y="208"/>
                </a:cubicBezTo>
                <a:cubicBezTo>
                  <a:pt x="43" y="208"/>
                  <a:pt x="43" y="206"/>
                  <a:pt x="41" y="205"/>
                </a:cubicBezTo>
                <a:cubicBezTo>
                  <a:pt x="39" y="205"/>
                  <a:pt x="29" y="206"/>
                  <a:pt x="27" y="207"/>
                </a:cubicBezTo>
                <a:cubicBezTo>
                  <a:pt x="25" y="207"/>
                  <a:pt x="18" y="207"/>
                  <a:pt x="15" y="207"/>
                </a:cubicBezTo>
                <a:cubicBezTo>
                  <a:pt x="11" y="208"/>
                  <a:pt x="8" y="211"/>
                  <a:pt x="8" y="215"/>
                </a:cubicBezTo>
                <a:cubicBezTo>
                  <a:pt x="7" y="219"/>
                  <a:pt x="12" y="251"/>
                  <a:pt x="12" y="252"/>
                </a:cubicBezTo>
                <a:cubicBezTo>
                  <a:pt x="13" y="252"/>
                  <a:pt x="16" y="252"/>
                  <a:pt x="20" y="252"/>
                </a:cubicBezTo>
                <a:cubicBezTo>
                  <a:pt x="20" y="253"/>
                  <a:pt x="20" y="254"/>
                  <a:pt x="20" y="255"/>
                </a:cubicBezTo>
                <a:cubicBezTo>
                  <a:pt x="17" y="255"/>
                  <a:pt x="17" y="255"/>
                  <a:pt x="17" y="255"/>
                </a:cubicBezTo>
                <a:cubicBezTo>
                  <a:pt x="15" y="255"/>
                  <a:pt x="14" y="257"/>
                  <a:pt x="14" y="259"/>
                </a:cubicBezTo>
                <a:cubicBezTo>
                  <a:pt x="14" y="261"/>
                  <a:pt x="16" y="262"/>
                  <a:pt x="17" y="262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1" y="278"/>
                  <a:pt x="21" y="300"/>
                  <a:pt x="22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17" y="326"/>
                  <a:pt x="16" y="328"/>
                  <a:pt x="16" y="329"/>
                </a:cubicBezTo>
                <a:cubicBezTo>
                  <a:pt x="16" y="331"/>
                  <a:pt x="17" y="333"/>
                  <a:pt x="19" y="333"/>
                </a:cubicBezTo>
                <a:cubicBezTo>
                  <a:pt x="22" y="333"/>
                  <a:pt x="22" y="333"/>
                  <a:pt x="22" y="333"/>
                </a:cubicBezTo>
                <a:cubicBezTo>
                  <a:pt x="23" y="353"/>
                  <a:pt x="23" y="374"/>
                  <a:pt x="24" y="396"/>
                </a:cubicBezTo>
                <a:cubicBezTo>
                  <a:pt x="24" y="411"/>
                  <a:pt x="25" y="426"/>
                  <a:pt x="25" y="441"/>
                </a:cubicBezTo>
                <a:cubicBezTo>
                  <a:pt x="22" y="441"/>
                  <a:pt x="22" y="441"/>
                  <a:pt x="22" y="441"/>
                </a:cubicBezTo>
                <a:cubicBezTo>
                  <a:pt x="20" y="440"/>
                  <a:pt x="18" y="442"/>
                  <a:pt x="18" y="444"/>
                </a:cubicBezTo>
                <a:cubicBezTo>
                  <a:pt x="18" y="445"/>
                  <a:pt x="19" y="447"/>
                  <a:pt x="21" y="447"/>
                </a:cubicBezTo>
                <a:cubicBezTo>
                  <a:pt x="25" y="447"/>
                  <a:pt x="25" y="447"/>
                  <a:pt x="25" y="447"/>
                </a:cubicBezTo>
                <a:cubicBezTo>
                  <a:pt x="26" y="469"/>
                  <a:pt x="27" y="489"/>
                  <a:pt x="27" y="507"/>
                </a:cubicBezTo>
                <a:cubicBezTo>
                  <a:pt x="28" y="517"/>
                  <a:pt x="28" y="526"/>
                  <a:pt x="28" y="534"/>
                </a:cubicBezTo>
                <a:cubicBezTo>
                  <a:pt x="26" y="534"/>
                  <a:pt x="26" y="534"/>
                  <a:pt x="26" y="534"/>
                </a:cubicBezTo>
                <a:cubicBezTo>
                  <a:pt x="24" y="534"/>
                  <a:pt x="23" y="535"/>
                  <a:pt x="22" y="537"/>
                </a:cubicBezTo>
                <a:cubicBezTo>
                  <a:pt x="22" y="538"/>
                  <a:pt x="23" y="540"/>
                  <a:pt x="25" y="540"/>
                </a:cubicBezTo>
                <a:cubicBezTo>
                  <a:pt x="29" y="541"/>
                  <a:pt x="29" y="541"/>
                  <a:pt x="29" y="541"/>
                </a:cubicBezTo>
                <a:cubicBezTo>
                  <a:pt x="29" y="542"/>
                  <a:pt x="29" y="543"/>
                  <a:pt x="29" y="544"/>
                </a:cubicBezTo>
                <a:cubicBezTo>
                  <a:pt x="29" y="548"/>
                  <a:pt x="29" y="552"/>
                  <a:pt x="30" y="554"/>
                </a:cubicBezTo>
                <a:cubicBezTo>
                  <a:pt x="30" y="555"/>
                  <a:pt x="30" y="556"/>
                  <a:pt x="30" y="557"/>
                </a:cubicBezTo>
                <a:cubicBezTo>
                  <a:pt x="30" y="558"/>
                  <a:pt x="30" y="558"/>
                  <a:pt x="30" y="558"/>
                </a:cubicBezTo>
                <a:cubicBezTo>
                  <a:pt x="30" y="558"/>
                  <a:pt x="30" y="559"/>
                  <a:pt x="30" y="559"/>
                </a:cubicBezTo>
                <a:cubicBezTo>
                  <a:pt x="30" y="559"/>
                  <a:pt x="30" y="559"/>
                  <a:pt x="31" y="559"/>
                </a:cubicBezTo>
                <a:cubicBezTo>
                  <a:pt x="31" y="560"/>
                  <a:pt x="31" y="560"/>
                  <a:pt x="31" y="560"/>
                </a:cubicBezTo>
                <a:cubicBezTo>
                  <a:pt x="31" y="560"/>
                  <a:pt x="32" y="560"/>
                  <a:pt x="32" y="560"/>
                </a:cubicBezTo>
                <a:cubicBezTo>
                  <a:pt x="32" y="560"/>
                  <a:pt x="33" y="560"/>
                  <a:pt x="34" y="560"/>
                </a:cubicBezTo>
                <a:cubicBezTo>
                  <a:pt x="39" y="561"/>
                  <a:pt x="49" y="563"/>
                  <a:pt x="63" y="565"/>
                </a:cubicBezTo>
                <a:cubicBezTo>
                  <a:pt x="147" y="577"/>
                  <a:pt x="371" y="605"/>
                  <a:pt x="441" y="614"/>
                </a:cubicBezTo>
                <a:cubicBezTo>
                  <a:pt x="442" y="614"/>
                  <a:pt x="442" y="614"/>
                  <a:pt x="442" y="614"/>
                </a:cubicBezTo>
                <a:cubicBezTo>
                  <a:pt x="442" y="614"/>
                  <a:pt x="442" y="614"/>
                  <a:pt x="442" y="614"/>
                </a:cubicBezTo>
                <a:cubicBezTo>
                  <a:pt x="447" y="615"/>
                  <a:pt x="451" y="616"/>
                  <a:pt x="454" y="616"/>
                </a:cubicBezTo>
                <a:cubicBezTo>
                  <a:pt x="456" y="618"/>
                  <a:pt x="457" y="619"/>
                  <a:pt x="457" y="619"/>
                </a:cubicBezTo>
                <a:cubicBezTo>
                  <a:pt x="337" y="611"/>
                  <a:pt x="337" y="611"/>
                  <a:pt x="337" y="611"/>
                </a:cubicBezTo>
                <a:cubicBezTo>
                  <a:pt x="335" y="611"/>
                  <a:pt x="333" y="612"/>
                  <a:pt x="332" y="615"/>
                </a:cubicBezTo>
                <a:cubicBezTo>
                  <a:pt x="332" y="617"/>
                  <a:pt x="334" y="619"/>
                  <a:pt x="336" y="619"/>
                </a:cubicBezTo>
                <a:cubicBezTo>
                  <a:pt x="502" y="630"/>
                  <a:pt x="502" y="630"/>
                  <a:pt x="502" y="630"/>
                </a:cubicBezTo>
                <a:cubicBezTo>
                  <a:pt x="504" y="634"/>
                  <a:pt x="501" y="641"/>
                  <a:pt x="503" y="643"/>
                </a:cubicBezTo>
                <a:cubicBezTo>
                  <a:pt x="503" y="644"/>
                  <a:pt x="510" y="645"/>
                  <a:pt x="520" y="646"/>
                </a:cubicBezTo>
                <a:cubicBezTo>
                  <a:pt x="519" y="646"/>
                  <a:pt x="518" y="646"/>
                  <a:pt x="517" y="646"/>
                </a:cubicBezTo>
                <a:cubicBezTo>
                  <a:pt x="516" y="646"/>
                  <a:pt x="516" y="646"/>
                  <a:pt x="515" y="646"/>
                </a:cubicBezTo>
                <a:cubicBezTo>
                  <a:pt x="510" y="646"/>
                  <a:pt x="507" y="646"/>
                  <a:pt x="503" y="648"/>
                </a:cubicBezTo>
                <a:cubicBezTo>
                  <a:pt x="500" y="649"/>
                  <a:pt x="498" y="650"/>
                  <a:pt x="496" y="651"/>
                </a:cubicBezTo>
                <a:cubicBezTo>
                  <a:pt x="493" y="654"/>
                  <a:pt x="491" y="657"/>
                  <a:pt x="489" y="660"/>
                </a:cubicBezTo>
                <a:cubicBezTo>
                  <a:pt x="488" y="663"/>
                  <a:pt x="487" y="667"/>
                  <a:pt x="487" y="670"/>
                </a:cubicBezTo>
                <a:cubicBezTo>
                  <a:pt x="487" y="674"/>
                  <a:pt x="488" y="679"/>
                  <a:pt x="490" y="683"/>
                </a:cubicBezTo>
                <a:cubicBezTo>
                  <a:pt x="492" y="687"/>
                  <a:pt x="494" y="690"/>
                  <a:pt x="497" y="693"/>
                </a:cubicBezTo>
                <a:cubicBezTo>
                  <a:pt x="498" y="694"/>
                  <a:pt x="499" y="694"/>
                  <a:pt x="501" y="696"/>
                </a:cubicBezTo>
                <a:cubicBezTo>
                  <a:pt x="506" y="700"/>
                  <a:pt x="517" y="709"/>
                  <a:pt x="530" y="719"/>
                </a:cubicBezTo>
                <a:cubicBezTo>
                  <a:pt x="549" y="735"/>
                  <a:pt x="574" y="755"/>
                  <a:pt x="594" y="772"/>
                </a:cubicBezTo>
                <a:cubicBezTo>
                  <a:pt x="604" y="781"/>
                  <a:pt x="613" y="788"/>
                  <a:pt x="619" y="794"/>
                </a:cubicBezTo>
                <a:cubicBezTo>
                  <a:pt x="622" y="797"/>
                  <a:pt x="624" y="800"/>
                  <a:pt x="625" y="802"/>
                </a:cubicBezTo>
                <a:cubicBezTo>
                  <a:pt x="626" y="802"/>
                  <a:pt x="626" y="802"/>
                  <a:pt x="626" y="803"/>
                </a:cubicBezTo>
                <a:cubicBezTo>
                  <a:pt x="626" y="806"/>
                  <a:pt x="626" y="813"/>
                  <a:pt x="626" y="822"/>
                </a:cubicBezTo>
                <a:cubicBezTo>
                  <a:pt x="626" y="838"/>
                  <a:pt x="626" y="859"/>
                  <a:pt x="626" y="878"/>
                </a:cubicBezTo>
                <a:cubicBezTo>
                  <a:pt x="626" y="887"/>
                  <a:pt x="625" y="895"/>
                  <a:pt x="625" y="902"/>
                </a:cubicBezTo>
                <a:cubicBezTo>
                  <a:pt x="625" y="908"/>
                  <a:pt x="625" y="913"/>
                  <a:pt x="625" y="914"/>
                </a:cubicBezTo>
                <a:cubicBezTo>
                  <a:pt x="625" y="916"/>
                  <a:pt x="625" y="918"/>
                  <a:pt x="625" y="919"/>
                </a:cubicBezTo>
                <a:cubicBezTo>
                  <a:pt x="625" y="920"/>
                  <a:pt x="625" y="922"/>
                  <a:pt x="625" y="922"/>
                </a:cubicBezTo>
                <a:cubicBezTo>
                  <a:pt x="624" y="923"/>
                  <a:pt x="624" y="924"/>
                  <a:pt x="624" y="924"/>
                </a:cubicBezTo>
                <a:cubicBezTo>
                  <a:pt x="624" y="924"/>
                  <a:pt x="624" y="924"/>
                  <a:pt x="624" y="924"/>
                </a:cubicBezTo>
                <a:cubicBezTo>
                  <a:pt x="624" y="924"/>
                  <a:pt x="624" y="924"/>
                  <a:pt x="624" y="924"/>
                </a:cubicBezTo>
                <a:cubicBezTo>
                  <a:pt x="622" y="924"/>
                  <a:pt x="621" y="924"/>
                  <a:pt x="618" y="924"/>
                </a:cubicBezTo>
                <a:cubicBezTo>
                  <a:pt x="616" y="924"/>
                  <a:pt x="614" y="924"/>
                  <a:pt x="612" y="924"/>
                </a:cubicBezTo>
                <a:cubicBezTo>
                  <a:pt x="604" y="924"/>
                  <a:pt x="595" y="924"/>
                  <a:pt x="587" y="924"/>
                </a:cubicBezTo>
                <a:cubicBezTo>
                  <a:pt x="580" y="925"/>
                  <a:pt x="574" y="925"/>
                  <a:pt x="574" y="925"/>
                </a:cubicBezTo>
                <a:cubicBezTo>
                  <a:pt x="570" y="925"/>
                  <a:pt x="567" y="928"/>
                  <a:pt x="567" y="933"/>
                </a:cubicBezTo>
                <a:cubicBezTo>
                  <a:pt x="567" y="935"/>
                  <a:pt x="568" y="936"/>
                  <a:pt x="570" y="938"/>
                </a:cubicBezTo>
                <a:cubicBezTo>
                  <a:pt x="337" y="934"/>
                  <a:pt x="337" y="934"/>
                  <a:pt x="337" y="934"/>
                </a:cubicBezTo>
                <a:cubicBezTo>
                  <a:pt x="299" y="929"/>
                  <a:pt x="263" y="925"/>
                  <a:pt x="233" y="922"/>
                </a:cubicBezTo>
                <a:cubicBezTo>
                  <a:pt x="213" y="920"/>
                  <a:pt x="196" y="918"/>
                  <a:pt x="182" y="917"/>
                </a:cubicBezTo>
                <a:cubicBezTo>
                  <a:pt x="176" y="916"/>
                  <a:pt x="170" y="915"/>
                  <a:pt x="166" y="915"/>
                </a:cubicBezTo>
                <a:cubicBezTo>
                  <a:pt x="161" y="915"/>
                  <a:pt x="158" y="915"/>
                  <a:pt x="156" y="915"/>
                </a:cubicBezTo>
                <a:cubicBezTo>
                  <a:pt x="156" y="915"/>
                  <a:pt x="155" y="915"/>
                  <a:pt x="155" y="915"/>
                </a:cubicBezTo>
                <a:cubicBezTo>
                  <a:pt x="155" y="915"/>
                  <a:pt x="154" y="915"/>
                  <a:pt x="154" y="915"/>
                </a:cubicBezTo>
                <a:cubicBezTo>
                  <a:pt x="154" y="915"/>
                  <a:pt x="154" y="915"/>
                  <a:pt x="153" y="915"/>
                </a:cubicBezTo>
                <a:cubicBezTo>
                  <a:pt x="153" y="915"/>
                  <a:pt x="153" y="915"/>
                  <a:pt x="152" y="916"/>
                </a:cubicBezTo>
                <a:cubicBezTo>
                  <a:pt x="151" y="916"/>
                  <a:pt x="150" y="917"/>
                  <a:pt x="149" y="918"/>
                </a:cubicBezTo>
                <a:cubicBezTo>
                  <a:pt x="148" y="920"/>
                  <a:pt x="145" y="922"/>
                  <a:pt x="143" y="924"/>
                </a:cubicBezTo>
                <a:cubicBezTo>
                  <a:pt x="140" y="926"/>
                  <a:pt x="138" y="929"/>
                  <a:pt x="136" y="931"/>
                </a:cubicBezTo>
                <a:cubicBezTo>
                  <a:pt x="20" y="929"/>
                  <a:pt x="20" y="929"/>
                  <a:pt x="20" y="929"/>
                </a:cubicBezTo>
                <a:cubicBezTo>
                  <a:pt x="20" y="929"/>
                  <a:pt x="19" y="929"/>
                  <a:pt x="19" y="929"/>
                </a:cubicBezTo>
                <a:cubicBezTo>
                  <a:pt x="17" y="927"/>
                  <a:pt x="14" y="926"/>
                  <a:pt x="11" y="926"/>
                </a:cubicBezTo>
                <a:cubicBezTo>
                  <a:pt x="5" y="926"/>
                  <a:pt x="0" y="930"/>
                  <a:pt x="0" y="934"/>
                </a:cubicBezTo>
                <a:cubicBezTo>
                  <a:pt x="0" y="951"/>
                  <a:pt x="0" y="951"/>
                  <a:pt x="0" y="951"/>
                </a:cubicBezTo>
                <a:cubicBezTo>
                  <a:pt x="0" y="956"/>
                  <a:pt x="5" y="960"/>
                  <a:pt x="11" y="960"/>
                </a:cubicBezTo>
                <a:cubicBezTo>
                  <a:pt x="15" y="960"/>
                  <a:pt x="18" y="958"/>
                  <a:pt x="20" y="955"/>
                </a:cubicBezTo>
                <a:cubicBezTo>
                  <a:pt x="20" y="955"/>
                  <a:pt x="20" y="955"/>
                  <a:pt x="20" y="955"/>
                </a:cubicBezTo>
                <a:cubicBezTo>
                  <a:pt x="72" y="956"/>
                  <a:pt x="72" y="956"/>
                  <a:pt x="72" y="956"/>
                </a:cubicBezTo>
                <a:cubicBezTo>
                  <a:pt x="73" y="957"/>
                  <a:pt x="73" y="957"/>
                  <a:pt x="74" y="958"/>
                </a:cubicBezTo>
                <a:cubicBezTo>
                  <a:pt x="79" y="965"/>
                  <a:pt x="94" y="968"/>
                  <a:pt x="103" y="973"/>
                </a:cubicBezTo>
                <a:cubicBezTo>
                  <a:pt x="111" y="977"/>
                  <a:pt x="118" y="1004"/>
                  <a:pt x="121" y="1017"/>
                </a:cubicBezTo>
                <a:cubicBezTo>
                  <a:pt x="106" y="1028"/>
                  <a:pt x="97" y="1045"/>
                  <a:pt x="97" y="1065"/>
                </a:cubicBezTo>
                <a:cubicBezTo>
                  <a:pt x="97" y="1097"/>
                  <a:pt x="123" y="1124"/>
                  <a:pt x="156" y="1124"/>
                </a:cubicBezTo>
                <a:cubicBezTo>
                  <a:pt x="188" y="1124"/>
                  <a:pt x="214" y="1097"/>
                  <a:pt x="214" y="1065"/>
                </a:cubicBezTo>
                <a:cubicBezTo>
                  <a:pt x="214" y="1039"/>
                  <a:pt x="197" y="1016"/>
                  <a:pt x="174" y="1009"/>
                </a:cubicBezTo>
                <a:cubicBezTo>
                  <a:pt x="165" y="994"/>
                  <a:pt x="153" y="971"/>
                  <a:pt x="151" y="968"/>
                </a:cubicBezTo>
                <a:cubicBezTo>
                  <a:pt x="149" y="965"/>
                  <a:pt x="150" y="961"/>
                  <a:pt x="151" y="957"/>
                </a:cubicBezTo>
                <a:cubicBezTo>
                  <a:pt x="495" y="963"/>
                  <a:pt x="495" y="963"/>
                  <a:pt x="495" y="963"/>
                </a:cubicBezTo>
                <a:cubicBezTo>
                  <a:pt x="530" y="967"/>
                  <a:pt x="561" y="971"/>
                  <a:pt x="586" y="974"/>
                </a:cubicBezTo>
                <a:cubicBezTo>
                  <a:pt x="603" y="976"/>
                  <a:pt x="617" y="978"/>
                  <a:pt x="626" y="979"/>
                </a:cubicBezTo>
                <a:cubicBezTo>
                  <a:pt x="631" y="980"/>
                  <a:pt x="635" y="980"/>
                  <a:pt x="638" y="981"/>
                </a:cubicBezTo>
                <a:cubicBezTo>
                  <a:pt x="639" y="981"/>
                  <a:pt x="641" y="981"/>
                  <a:pt x="641" y="981"/>
                </a:cubicBezTo>
                <a:cubicBezTo>
                  <a:pt x="642" y="981"/>
                  <a:pt x="642" y="981"/>
                  <a:pt x="642" y="981"/>
                </a:cubicBezTo>
                <a:cubicBezTo>
                  <a:pt x="642" y="981"/>
                  <a:pt x="642" y="981"/>
                  <a:pt x="642" y="981"/>
                </a:cubicBezTo>
                <a:cubicBezTo>
                  <a:pt x="643" y="981"/>
                  <a:pt x="643" y="981"/>
                  <a:pt x="643" y="981"/>
                </a:cubicBezTo>
                <a:cubicBezTo>
                  <a:pt x="643" y="981"/>
                  <a:pt x="643" y="981"/>
                  <a:pt x="643" y="981"/>
                </a:cubicBezTo>
                <a:cubicBezTo>
                  <a:pt x="643" y="982"/>
                  <a:pt x="644" y="982"/>
                  <a:pt x="644" y="982"/>
                </a:cubicBezTo>
                <a:cubicBezTo>
                  <a:pt x="645" y="982"/>
                  <a:pt x="646" y="981"/>
                  <a:pt x="647" y="981"/>
                </a:cubicBezTo>
                <a:cubicBezTo>
                  <a:pt x="648" y="980"/>
                  <a:pt x="650" y="979"/>
                  <a:pt x="651" y="978"/>
                </a:cubicBezTo>
                <a:cubicBezTo>
                  <a:pt x="653" y="977"/>
                  <a:pt x="656" y="974"/>
                  <a:pt x="659" y="971"/>
                </a:cubicBezTo>
                <a:cubicBezTo>
                  <a:pt x="660" y="969"/>
                  <a:pt x="661" y="967"/>
                  <a:pt x="663" y="965"/>
                </a:cubicBezTo>
                <a:cubicBezTo>
                  <a:pt x="773" y="967"/>
                  <a:pt x="773" y="967"/>
                  <a:pt x="773" y="967"/>
                </a:cubicBezTo>
                <a:cubicBezTo>
                  <a:pt x="780" y="973"/>
                  <a:pt x="797" y="987"/>
                  <a:pt x="804" y="995"/>
                </a:cubicBezTo>
                <a:cubicBezTo>
                  <a:pt x="811" y="1004"/>
                  <a:pt x="820" y="1019"/>
                  <a:pt x="823" y="1024"/>
                </a:cubicBezTo>
                <a:cubicBezTo>
                  <a:pt x="813" y="1034"/>
                  <a:pt x="807" y="1049"/>
                  <a:pt x="807" y="1065"/>
                </a:cubicBezTo>
                <a:cubicBezTo>
                  <a:pt x="807" y="1097"/>
                  <a:pt x="833" y="1124"/>
                  <a:pt x="866" y="1124"/>
                </a:cubicBezTo>
                <a:cubicBezTo>
                  <a:pt x="898" y="1124"/>
                  <a:pt x="925" y="1097"/>
                  <a:pt x="925" y="1065"/>
                </a:cubicBezTo>
                <a:cubicBezTo>
                  <a:pt x="925" y="1034"/>
                  <a:pt x="900" y="1008"/>
                  <a:pt x="870" y="1006"/>
                </a:cubicBezTo>
                <a:cubicBezTo>
                  <a:pt x="868" y="1000"/>
                  <a:pt x="866" y="990"/>
                  <a:pt x="867" y="988"/>
                </a:cubicBezTo>
                <a:cubicBezTo>
                  <a:pt x="869" y="984"/>
                  <a:pt x="880" y="982"/>
                  <a:pt x="880" y="978"/>
                </a:cubicBezTo>
                <a:cubicBezTo>
                  <a:pt x="880" y="973"/>
                  <a:pt x="871" y="973"/>
                  <a:pt x="864" y="973"/>
                </a:cubicBezTo>
                <a:cubicBezTo>
                  <a:pt x="857" y="973"/>
                  <a:pt x="852" y="978"/>
                  <a:pt x="852" y="978"/>
                </a:cubicBezTo>
                <a:cubicBezTo>
                  <a:pt x="848" y="968"/>
                  <a:pt x="848" y="968"/>
                  <a:pt x="848" y="968"/>
                </a:cubicBezTo>
                <a:cubicBezTo>
                  <a:pt x="849" y="968"/>
                  <a:pt x="849" y="968"/>
                  <a:pt x="849" y="968"/>
                </a:cubicBezTo>
                <a:cubicBezTo>
                  <a:pt x="851" y="971"/>
                  <a:pt x="853" y="973"/>
                  <a:pt x="856" y="973"/>
                </a:cubicBezTo>
                <a:cubicBezTo>
                  <a:pt x="860" y="973"/>
                  <a:pt x="864" y="970"/>
                  <a:pt x="864" y="966"/>
                </a:cubicBezTo>
                <a:cubicBezTo>
                  <a:pt x="864" y="966"/>
                  <a:pt x="864" y="964"/>
                  <a:pt x="864" y="961"/>
                </a:cubicBezTo>
                <a:cubicBezTo>
                  <a:pt x="864" y="951"/>
                  <a:pt x="863" y="925"/>
                  <a:pt x="863" y="899"/>
                </a:cubicBezTo>
                <a:cubicBezTo>
                  <a:pt x="863" y="874"/>
                  <a:pt x="863" y="849"/>
                  <a:pt x="863" y="842"/>
                </a:cubicBezTo>
                <a:cubicBezTo>
                  <a:pt x="863" y="841"/>
                  <a:pt x="862" y="840"/>
                  <a:pt x="862" y="839"/>
                </a:cubicBezTo>
                <a:cubicBezTo>
                  <a:pt x="862" y="837"/>
                  <a:pt x="861" y="836"/>
                  <a:pt x="860" y="835"/>
                </a:cubicBezTo>
                <a:cubicBezTo>
                  <a:pt x="859" y="833"/>
                  <a:pt x="858" y="831"/>
                  <a:pt x="856" y="828"/>
                </a:cubicBezTo>
                <a:cubicBezTo>
                  <a:pt x="852" y="824"/>
                  <a:pt x="847" y="819"/>
                  <a:pt x="841" y="813"/>
                </a:cubicBezTo>
                <a:cubicBezTo>
                  <a:pt x="832" y="804"/>
                  <a:pt x="820" y="792"/>
                  <a:pt x="806" y="779"/>
                </a:cubicBezTo>
                <a:cubicBezTo>
                  <a:pt x="792" y="766"/>
                  <a:pt x="776" y="752"/>
                  <a:pt x="759" y="736"/>
                </a:cubicBezTo>
                <a:cubicBezTo>
                  <a:pt x="755" y="731"/>
                  <a:pt x="748" y="725"/>
                  <a:pt x="740" y="718"/>
                </a:cubicBezTo>
                <a:cubicBezTo>
                  <a:pt x="729" y="707"/>
                  <a:pt x="714" y="694"/>
                  <a:pt x="701" y="683"/>
                </a:cubicBezTo>
                <a:cubicBezTo>
                  <a:pt x="695" y="678"/>
                  <a:pt x="688" y="674"/>
                  <a:pt x="683" y="670"/>
                </a:cubicBezTo>
                <a:cubicBezTo>
                  <a:pt x="680" y="668"/>
                  <a:pt x="677" y="666"/>
                  <a:pt x="675" y="665"/>
                </a:cubicBezTo>
                <a:cubicBezTo>
                  <a:pt x="673" y="664"/>
                  <a:pt x="671" y="664"/>
                  <a:pt x="670" y="663"/>
                </a:cubicBezTo>
                <a:cubicBezTo>
                  <a:pt x="680" y="664"/>
                  <a:pt x="686" y="665"/>
                  <a:pt x="686" y="664"/>
                </a:cubicBezTo>
                <a:cubicBezTo>
                  <a:pt x="688" y="662"/>
                  <a:pt x="689" y="646"/>
                  <a:pt x="689" y="643"/>
                </a:cubicBezTo>
                <a:cubicBezTo>
                  <a:pt x="689" y="643"/>
                  <a:pt x="689" y="643"/>
                  <a:pt x="689" y="643"/>
                </a:cubicBezTo>
                <a:cubicBezTo>
                  <a:pt x="689" y="644"/>
                  <a:pt x="690" y="646"/>
                  <a:pt x="692" y="647"/>
                </a:cubicBezTo>
                <a:cubicBezTo>
                  <a:pt x="695" y="648"/>
                  <a:pt x="697" y="646"/>
                  <a:pt x="698" y="644"/>
                </a:cubicBezTo>
                <a:cubicBezTo>
                  <a:pt x="706" y="622"/>
                  <a:pt x="706" y="622"/>
                  <a:pt x="706" y="622"/>
                </a:cubicBezTo>
                <a:cubicBezTo>
                  <a:pt x="707" y="622"/>
                  <a:pt x="708" y="620"/>
                  <a:pt x="709" y="619"/>
                </a:cubicBezTo>
                <a:cubicBezTo>
                  <a:pt x="709" y="618"/>
                  <a:pt x="708" y="617"/>
                  <a:pt x="708" y="616"/>
                </a:cubicBezTo>
                <a:cubicBezTo>
                  <a:pt x="749" y="495"/>
                  <a:pt x="749" y="495"/>
                  <a:pt x="749" y="495"/>
                </a:cubicBezTo>
                <a:cubicBezTo>
                  <a:pt x="750" y="494"/>
                  <a:pt x="751" y="493"/>
                  <a:pt x="752" y="492"/>
                </a:cubicBezTo>
                <a:cubicBezTo>
                  <a:pt x="752" y="491"/>
                  <a:pt x="751" y="490"/>
                  <a:pt x="751" y="489"/>
                </a:cubicBezTo>
                <a:cubicBezTo>
                  <a:pt x="803" y="335"/>
                  <a:pt x="803" y="335"/>
                  <a:pt x="803" y="335"/>
                </a:cubicBezTo>
                <a:cubicBezTo>
                  <a:pt x="805" y="334"/>
                  <a:pt x="806" y="333"/>
                  <a:pt x="806" y="332"/>
                </a:cubicBezTo>
                <a:cubicBezTo>
                  <a:pt x="806" y="331"/>
                  <a:pt x="805" y="330"/>
                  <a:pt x="805" y="330"/>
                </a:cubicBezTo>
                <a:cubicBezTo>
                  <a:pt x="843" y="217"/>
                  <a:pt x="843" y="217"/>
                  <a:pt x="843" y="217"/>
                </a:cubicBezTo>
                <a:cubicBezTo>
                  <a:pt x="843" y="217"/>
                  <a:pt x="843" y="217"/>
                  <a:pt x="844" y="217"/>
                </a:cubicBezTo>
                <a:cubicBezTo>
                  <a:pt x="845" y="217"/>
                  <a:pt x="846" y="217"/>
                  <a:pt x="847" y="218"/>
                </a:cubicBezTo>
                <a:cubicBezTo>
                  <a:pt x="848" y="218"/>
                  <a:pt x="848" y="218"/>
                  <a:pt x="849" y="218"/>
                </a:cubicBezTo>
                <a:cubicBezTo>
                  <a:pt x="849" y="218"/>
                  <a:pt x="850" y="218"/>
                  <a:pt x="851" y="218"/>
                </a:cubicBezTo>
                <a:cubicBezTo>
                  <a:pt x="851" y="218"/>
                  <a:pt x="851" y="218"/>
                  <a:pt x="851" y="218"/>
                </a:cubicBezTo>
                <a:cubicBezTo>
                  <a:pt x="852" y="218"/>
                  <a:pt x="852" y="218"/>
                  <a:pt x="853" y="218"/>
                </a:cubicBezTo>
                <a:cubicBezTo>
                  <a:pt x="854" y="217"/>
                  <a:pt x="857" y="217"/>
                  <a:pt x="860" y="216"/>
                </a:cubicBezTo>
                <a:cubicBezTo>
                  <a:pt x="865" y="214"/>
                  <a:pt x="870" y="212"/>
                  <a:pt x="875" y="210"/>
                </a:cubicBezTo>
                <a:cubicBezTo>
                  <a:pt x="877" y="209"/>
                  <a:pt x="879" y="208"/>
                  <a:pt x="881" y="207"/>
                </a:cubicBezTo>
                <a:cubicBezTo>
                  <a:pt x="882" y="206"/>
                  <a:pt x="882" y="206"/>
                  <a:pt x="883" y="205"/>
                </a:cubicBezTo>
                <a:cubicBezTo>
                  <a:pt x="883" y="205"/>
                  <a:pt x="884" y="204"/>
                  <a:pt x="884" y="204"/>
                </a:cubicBezTo>
                <a:cubicBezTo>
                  <a:pt x="884" y="203"/>
                  <a:pt x="885" y="202"/>
                  <a:pt x="885" y="202"/>
                </a:cubicBezTo>
                <a:cubicBezTo>
                  <a:pt x="885" y="202"/>
                  <a:pt x="885" y="202"/>
                  <a:pt x="885" y="202"/>
                </a:cubicBezTo>
                <a:cubicBezTo>
                  <a:pt x="885" y="201"/>
                  <a:pt x="885" y="201"/>
                  <a:pt x="885" y="200"/>
                </a:cubicBezTo>
                <a:cubicBezTo>
                  <a:pt x="887" y="192"/>
                  <a:pt x="894" y="167"/>
                  <a:pt x="901" y="143"/>
                </a:cubicBezTo>
                <a:cubicBezTo>
                  <a:pt x="903" y="142"/>
                  <a:pt x="905" y="140"/>
                  <a:pt x="905" y="137"/>
                </a:cubicBezTo>
                <a:cubicBezTo>
                  <a:pt x="904" y="136"/>
                  <a:pt x="904" y="136"/>
                  <a:pt x="903" y="135"/>
                </a:cubicBezTo>
                <a:cubicBezTo>
                  <a:pt x="907" y="124"/>
                  <a:pt x="910" y="113"/>
                  <a:pt x="912" y="105"/>
                </a:cubicBezTo>
                <a:cubicBezTo>
                  <a:pt x="913" y="101"/>
                  <a:pt x="914" y="97"/>
                  <a:pt x="915" y="94"/>
                </a:cubicBezTo>
                <a:cubicBezTo>
                  <a:pt x="916" y="93"/>
                  <a:pt x="916" y="92"/>
                  <a:pt x="916" y="91"/>
                </a:cubicBezTo>
                <a:cubicBezTo>
                  <a:pt x="916" y="91"/>
                  <a:pt x="916" y="91"/>
                  <a:pt x="916" y="90"/>
                </a:cubicBezTo>
                <a:cubicBezTo>
                  <a:pt x="917" y="90"/>
                  <a:pt x="917" y="90"/>
                  <a:pt x="917" y="90"/>
                </a:cubicBezTo>
                <a:cubicBezTo>
                  <a:pt x="918" y="89"/>
                  <a:pt x="919" y="89"/>
                  <a:pt x="920" y="87"/>
                </a:cubicBezTo>
                <a:cubicBezTo>
                  <a:pt x="925" y="84"/>
                  <a:pt x="934" y="78"/>
                  <a:pt x="941" y="73"/>
                </a:cubicBezTo>
                <a:cubicBezTo>
                  <a:pt x="942" y="72"/>
                  <a:pt x="942" y="72"/>
                  <a:pt x="943" y="72"/>
                </a:cubicBezTo>
                <a:cubicBezTo>
                  <a:pt x="944" y="72"/>
                  <a:pt x="946" y="73"/>
                  <a:pt x="946" y="73"/>
                </a:cubicBezTo>
                <a:cubicBezTo>
                  <a:pt x="947" y="73"/>
                  <a:pt x="950" y="73"/>
                  <a:pt x="951" y="72"/>
                </a:cubicBezTo>
                <a:cubicBezTo>
                  <a:pt x="951" y="70"/>
                  <a:pt x="950" y="69"/>
                  <a:pt x="950" y="69"/>
                </a:cubicBezTo>
                <a:cubicBezTo>
                  <a:pt x="950" y="69"/>
                  <a:pt x="984" y="43"/>
                  <a:pt x="985" y="42"/>
                </a:cubicBezTo>
                <a:cubicBezTo>
                  <a:pt x="987" y="40"/>
                  <a:pt x="998" y="29"/>
                  <a:pt x="988" y="15"/>
                </a:cubicBezTo>
                <a:close/>
                <a:moveTo>
                  <a:pt x="156" y="1094"/>
                </a:moveTo>
                <a:cubicBezTo>
                  <a:pt x="140" y="1094"/>
                  <a:pt x="127" y="1081"/>
                  <a:pt x="127" y="1065"/>
                </a:cubicBezTo>
                <a:cubicBezTo>
                  <a:pt x="127" y="1049"/>
                  <a:pt x="140" y="1036"/>
                  <a:pt x="156" y="1036"/>
                </a:cubicBezTo>
                <a:cubicBezTo>
                  <a:pt x="171" y="1036"/>
                  <a:pt x="184" y="1049"/>
                  <a:pt x="184" y="1065"/>
                </a:cubicBezTo>
                <a:cubicBezTo>
                  <a:pt x="184" y="1081"/>
                  <a:pt x="171" y="1094"/>
                  <a:pt x="156" y="1094"/>
                </a:cubicBezTo>
                <a:close/>
                <a:moveTo>
                  <a:pt x="150" y="931"/>
                </a:moveTo>
                <a:cubicBezTo>
                  <a:pt x="151" y="930"/>
                  <a:pt x="152" y="929"/>
                  <a:pt x="153" y="927"/>
                </a:cubicBezTo>
                <a:cubicBezTo>
                  <a:pt x="155" y="927"/>
                  <a:pt x="155" y="926"/>
                  <a:pt x="156" y="925"/>
                </a:cubicBezTo>
                <a:cubicBezTo>
                  <a:pt x="156" y="925"/>
                  <a:pt x="157" y="925"/>
                  <a:pt x="157" y="924"/>
                </a:cubicBezTo>
                <a:cubicBezTo>
                  <a:pt x="158" y="924"/>
                  <a:pt x="159" y="924"/>
                  <a:pt x="160" y="925"/>
                </a:cubicBezTo>
                <a:cubicBezTo>
                  <a:pt x="166" y="925"/>
                  <a:pt x="179" y="926"/>
                  <a:pt x="195" y="928"/>
                </a:cubicBezTo>
                <a:cubicBezTo>
                  <a:pt x="207" y="929"/>
                  <a:pt x="221" y="931"/>
                  <a:pt x="237" y="932"/>
                </a:cubicBezTo>
                <a:lnTo>
                  <a:pt x="150" y="931"/>
                </a:lnTo>
                <a:close/>
                <a:moveTo>
                  <a:pt x="646" y="970"/>
                </a:moveTo>
                <a:cubicBezTo>
                  <a:pt x="645" y="971"/>
                  <a:pt x="644" y="971"/>
                  <a:pt x="644" y="972"/>
                </a:cubicBezTo>
                <a:cubicBezTo>
                  <a:pt x="642" y="971"/>
                  <a:pt x="639" y="971"/>
                  <a:pt x="635" y="970"/>
                </a:cubicBezTo>
                <a:cubicBezTo>
                  <a:pt x="625" y="969"/>
                  <a:pt x="609" y="967"/>
                  <a:pt x="587" y="964"/>
                </a:cubicBezTo>
                <a:cubicBezTo>
                  <a:pt x="650" y="965"/>
                  <a:pt x="650" y="965"/>
                  <a:pt x="650" y="965"/>
                </a:cubicBezTo>
                <a:cubicBezTo>
                  <a:pt x="649" y="967"/>
                  <a:pt x="647" y="969"/>
                  <a:pt x="646" y="970"/>
                </a:cubicBezTo>
                <a:close/>
                <a:moveTo>
                  <a:pt x="894" y="1065"/>
                </a:moveTo>
                <a:cubicBezTo>
                  <a:pt x="894" y="1081"/>
                  <a:pt x="882" y="1094"/>
                  <a:pt x="866" y="1094"/>
                </a:cubicBezTo>
                <a:cubicBezTo>
                  <a:pt x="850" y="1094"/>
                  <a:pt x="837" y="1081"/>
                  <a:pt x="837" y="1065"/>
                </a:cubicBezTo>
                <a:cubicBezTo>
                  <a:pt x="837" y="1049"/>
                  <a:pt x="850" y="1036"/>
                  <a:pt x="866" y="1036"/>
                </a:cubicBezTo>
                <a:cubicBezTo>
                  <a:pt x="882" y="1036"/>
                  <a:pt x="894" y="1049"/>
                  <a:pt x="894" y="1065"/>
                </a:cubicBezTo>
                <a:close/>
                <a:moveTo>
                  <a:pt x="674" y="682"/>
                </a:moveTo>
                <a:cubicBezTo>
                  <a:pt x="679" y="685"/>
                  <a:pt x="686" y="690"/>
                  <a:pt x="693" y="696"/>
                </a:cubicBezTo>
                <a:cubicBezTo>
                  <a:pt x="703" y="704"/>
                  <a:pt x="715" y="714"/>
                  <a:pt x="725" y="723"/>
                </a:cubicBezTo>
                <a:cubicBezTo>
                  <a:pt x="735" y="733"/>
                  <a:pt x="744" y="741"/>
                  <a:pt x="749" y="746"/>
                </a:cubicBezTo>
                <a:cubicBezTo>
                  <a:pt x="778" y="773"/>
                  <a:pt x="803" y="797"/>
                  <a:pt x="821" y="814"/>
                </a:cubicBezTo>
                <a:cubicBezTo>
                  <a:pt x="829" y="822"/>
                  <a:pt x="836" y="829"/>
                  <a:pt x="841" y="834"/>
                </a:cubicBezTo>
                <a:cubicBezTo>
                  <a:pt x="836" y="834"/>
                  <a:pt x="832" y="838"/>
                  <a:pt x="832" y="843"/>
                </a:cubicBezTo>
                <a:cubicBezTo>
                  <a:pt x="832" y="848"/>
                  <a:pt x="836" y="852"/>
                  <a:pt x="841" y="852"/>
                </a:cubicBezTo>
                <a:cubicBezTo>
                  <a:pt x="844" y="852"/>
                  <a:pt x="846" y="850"/>
                  <a:pt x="848" y="848"/>
                </a:cubicBezTo>
                <a:cubicBezTo>
                  <a:pt x="848" y="862"/>
                  <a:pt x="848" y="887"/>
                  <a:pt x="848" y="910"/>
                </a:cubicBezTo>
                <a:cubicBezTo>
                  <a:pt x="848" y="922"/>
                  <a:pt x="849" y="933"/>
                  <a:pt x="849" y="942"/>
                </a:cubicBezTo>
                <a:cubicBezTo>
                  <a:pt x="688" y="940"/>
                  <a:pt x="688" y="940"/>
                  <a:pt x="688" y="940"/>
                </a:cubicBezTo>
                <a:cubicBezTo>
                  <a:pt x="693" y="938"/>
                  <a:pt x="696" y="934"/>
                  <a:pt x="696" y="928"/>
                </a:cubicBezTo>
                <a:cubicBezTo>
                  <a:pt x="696" y="926"/>
                  <a:pt x="695" y="924"/>
                  <a:pt x="694" y="922"/>
                </a:cubicBezTo>
                <a:cubicBezTo>
                  <a:pt x="705" y="907"/>
                  <a:pt x="712" y="895"/>
                  <a:pt x="712" y="895"/>
                </a:cubicBezTo>
                <a:cubicBezTo>
                  <a:pt x="714" y="893"/>
                  <a:pt x="713" y="890"/>
                  <a:pt x="711" y="888"/>
                </a:cubicBezTo>
                <a:cubicBezTo>
                  <a:pt x="709" y="887"/>
                  <a:pt x="706" y="887"/>
                  <a:pt x="704" y="890"/>
                </a:cubicBezTo>
                <a:cubicBezTo>
                  <a:pt x="704" y="890"/>
                  <a:pt x="704" y="890"/>
                  <a:pt x="704" y="890"/>
                </a:cubicBezTo>
                <a:cubicBezTo>
                  <a:pt x="702" y="894"/>
                  <a:pt x="695" y="904"/>
                  <a:pt x="686" y="917"/>
                </a:cubicBezTo>
                <a:cubicBezTo>
                  <a:pt x="685" y="917"/>
                  <a:pt x="685" y="917"/>
                  <a:pt x="684" y="917"/>
                </a:cubicBezTo>
                <a:cubicBezTo>
                  <a:pt x="678" y="917"/>
                  <a:pt x="672" y="922"/>
                  <a:pt x="672" y="928"/>
                </a:cubicBezTo>
                <a:cubicBezTo>
                  <a:pt x="672" y="931"/>
                  <a:pt x="673" y="932"/>
                  <a:pt x="674" y="934"/>
                </a:cubicBezTo>
                <a:cubicBezTo>
                  <a:pt x="674" y="935"/>
                  <a:pt x="673" y="935"/>
                  <a:pt x="673" y="936"/>
                </a:cubicBezTo>
                <a:cubicBezTo>
                  <a:pt x="672" y="937"/>
                  <a:pt x="671" y="938"/>
                  <a:pt x="670" y="939"/>
                </a:cubicBezTo>
                <a:cubicBezTo>
                  <a:pt x="628" y="939"/>
                  <a:pt x="628" y="939"/>
                  <a:pt x="628" y="939"/>
                </a:cubicBezTo>
                <a:cubicBezTo>
                  <a:pt x="629" y="938"/>
                  <a:pt x="629" y="938"/>
                  <a:pt x="629" y="938"/>
                </a:cubicBezTo>
                <a:cubicBezTo>
                  <a:pt x="631" y="938"/>
                  <a:pt x="632" y="937"/>
                  <a:pt x="633" y="936"/>
                </a:cubicBezTo>
                <a:cubicBezTo>
                  <a:pt x="635" y="934"/>
                  <a:pt x="636" y="932"/>
                  <a:pt x="637" y="930"/>
                </a:cubicBezTo>
                <a:cubicBezTo>
                  <a:pt x="639" y="927"/>
                  <a:pt x="639" y="925"/>
                  <a:pt x="640" y="922"/>
                </a:cubicBezTo>
                <a:cubicBezTo>
                  <a:pt x="640" y="919"/>
                  <a:pt x="640" y="916"/>
                  <a:pt x="640" y="914"/>
                </a:cubicBezTo>
                <a:cubicBezTo>
                  <a:pt x="640" y="913"/>
                  <a:pt x="640" y="911"/>
                  <a:pt x="640" y="908"/>
                </a:cubicBezTo>
                <a:cubicBezTo>
                  <a:pt x="640" y="896"/>
                  <a:pt x="641" y="871"/>
                  <a:pt x="641" y="849"/>
                </a:cubicBezTo>
                <a:cubicBezTo>
                  <a:pt x="641" y="838"/>
                  <a:pt x="641" y="827"/>
                  <a:pt x="641" y="818"/>
                </a:cubicBezTo>
                <a:cubicBezTo>
                  <a:pt x="641" y="810"/>
                  <a:pt x="641" y="804"/>
                  <a:pt x="641" y="801"/>
                </a:cubicBezTo>
                <a:cubicBezTo>
                  <a:pt x="641" y="800"/>
                  <a:pt x="641" y="799"/>
                  <a:pt x="641" y="799"/>
                </a:cubicBezTo>
                <a:cubicBezTo>
                  <a:pt x="640" y="797"/>
                  <a:pt x="640" y="796"/>
                  <a:pt x="639" y="795"/>
                </a:cubicBezTo>
                <a:cubicBezTo>
                  <a:pt x="638" y="794"/>
                  <a:pt x="637" y="792"/>
                  <a:pt x="636" y="791"/>
                </a:cubicBezTo>
                <a:cubicBezTo>
                  <a:pt x="633" y="787"/>
                  <a:pt x="629" y="783"/>
                  <a:pt x="624" y="779"/>
                </a:cubicBezTo>
                <a:cubicBezTo>
                  <a:pt x="616" y="771"/>
                  <a:pt x="605" y="762"/>
                  <a:pt x="593" y="752"/>
                </a:cubicBezTo>
                <a:cubicBezTo>
                  <a:pt x="575" y="737"/>
                  <a:pt x="555" y="720"/>
                  <a:pt x="539" y="707"/>
                </a:cubicBezTo>
                <a:cubicBezTo>
                  <a:pt x="530" y="701"/>
                  <a:pt x="523" y="695"/>
                  <a:pt x="518" y="690"/>
                </a:cubicBezTo>
                <a:cubicBezTo>
                  <a:pt x="515" y="688"/>
                  <a:pt x="513" y="686"/>
                  <a:pt x="511" y="685"/>
                </a:cubicBezTo>
                <a:cubicBezTo>
                  <a:pt x="509" y="683"/>
                  <a:pt x="508" y="682"/>
                  <a:pt x="507" y="682"/>
                </a:cubicBezTo>
                <a:cubicBezTo>
                  <a:pt x="506" y="681"/>
                  <a:pt x="505" y="679"/>
                  <a:pt x="504" y="677"/>
                </a:cubicBezTo>
                <a:cubicBezTo>
                  <a:pt x="503" y="674"/>
                  <a:pt x="502" y="672"/>
                  <a:pt x="502" y="670"/>
                </a:cubicBezTo>
                <a:cubicBezTo>
                  <a:pt x="502" y="668"/>
                  <a:pt x="502" y="667"/>
                  <a:pt x="503" y="666"/>
                </a:cubicBezTo>
                <a:cubicBezTo>
                  <a:pt x="503" y="665"/>
                  <a:pt x="503" y="665"/>
                  <a:pt x="504" y="664"/>
                </a:cubicBezTo>
                <a:cubicBezTo>
                  <a:pt x="505" y="663"/>
                  <a:pt x="506" y="663"/>
                  <a:pt x="507" y="662"/>
                </a:cubicBezTo>
                <a:cubicBezTo>
                  <a:pt x="509" y="661"/>
                  <a:pt x="511" y="661"/>
                  <a:pt x="515" y="661"/>
                </a:cubicBezTo>
                <a:cubicBezTo>
                  <a:pt x="515" y="661"/>
                  <a:pt x="516" y="661"/>
                  <a:pt x="516" y="661"/>
                </a:cubicBezTo>
                <a:cubicBezTo>
                  <a:pt x="523" y="661"/>
                  <a:pt x="535" y="662"/>
                  <a:pt x="549" y="663"/>
                </a:cubicBezTo>
                <a:cubicBezTo>
                  <a:pt x="570" y="665"/>
                  <a:pt x="595" y="668"/>
                  <a:pt x="617" y="671"/>
                </a:cubicBezTo>
                <a:cubicBezTo>
                  <a:pt x="628" y="672"/>
                  <a:pt x="639" y="673"/>
                  <a:pt x="647" y="674"/>
                </a:cubicBezTo>
                <a:cubicBezTo>
                  <a:pt x="651" y="675"/>
                  <a:pt x="654" y="676"/>
                  <a:pt x="657" y="676"/>
                </a:cubicBezTo>
                <a:cubicBezTo>
                  <a:pt x="660" y="676"/>
                  <a:pt x="663" y="677"/>
                  <a:pt x="664" y="677"/>
                </a:cubicBezTo>
                <a:cubicBezTo>
                  <a:pt x="665" y="677"/>
                  <a:pt x="665" y="677"/>
                  <a:pt x="666" y="678"/>
                </a:cubicBezTo>
                <a:cubicBezTo>
                  <a:pt x="668" y="679"/>
                  <a:pt x="671" y="680"/>
                  <a:pt x="674" y="682"/>
                </a:cubicBezTo>
                <a:close/>
                <a:moveTo>
                  <a:pt x="855" y="118"/>
                </a:moveTo>
                <a:cubicBezTo>
                  <a:pt x="901" y="114"/>
                  <a:pt x="901" y="114"/>
                  <a:pt x="901" y="114"/>
                </a:cubicBezTo>
                <a:cubicBezTo>
                  <a:pt x="899" y="120"/>
                  <a:pt x="897" y="126"/>
                  <a:pt x="895" y="133"/>
                </a:cubicBezTo>
                <a:cubicBezTo>
                  <a:pt x="870" y="136"/>
                  <a:pt x="870" y="136"/>
                  <a:pt x="870" y="136"/>
                </a:cubicBezTo>
                <a:cubicBezTo>
                  <a:pt x="870" y="134"/>
                  <a:pt x="869" y="133"/>
                  <a:pt x="867" y="132"/>
                </a:cubicBezTo>
                <a:cubicBezTo>
                  <a:pt x="864" y="131"/>
                  <a:pt x="862" y="133"/>
                  <a:pt x="861" y="135"/>
                </a:cubicBezTo>
                <a:cubicBezTo>
                  <a:pt x="860" y="137"/>
                  <a:pt x="860" y="137"/>
                  <a:pt x="860" y="137"/>
                </a:cubicBezTo>
                <a:cubicBezTo>
                  <a:pt x="845" y="138"/>
                  <a:pt x="845" y="138"/>
                  <a:pt x="845" y="138"/>
                </a:cubicBezTo>
                <a:cubicBezTo>
                  <a:pt x="848" y="131"/>
                  <a:pt x="852" y="124"/>
                  <a:pt x="855" y="118"/>
                </a:cubicBezTo>
                <a:close/>
                <a:moveTo>
                  <a:pt x="841" y="192"/>
                </a:moveTo>
                <a:cubicBezTo>
                  <a:pt x="841" y="191"/>
                  <a:pt x="841" y="191"/>
                  <a:pt x="841" y="191"/>
                </a:cubicBezTo>
                <a:cubicBezTo>
                  <a:pt x="842" y="189"/>
                  <a:pt x="841" y="187"/>
                  <a:pt x="839" y="186"/>
                </a:cubicBezTo>
                <a:cubicBezTo>
                  <a:pt x="837" y="185"/>
                  <a:pt x="834" y="187"/>
                  <a:pt x="833" y="189"/>
                </a:cubicBezTo>
                <a:cubicBezTo>
                  <a:pt x="832" y="192"/>
                  <a:pt x="832" y="192"/>
                  <a:pt x="832" y="192"/>
                </a:cubicBezTo>
                <a:cubicBezTo>
                  <a:pt x="822" y="193"/>
                  <a:pt x="822" y="193"/>
                  <a:pt x="822" y="19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5" y="158"/>
                  <a:pt x="837" y="153"/>
                  <a:pt x="840" y="148"/>
                </a:cubicBezTo>
                <a:cubicBezTo>
                  <a:pt x="857" y="147"/>
                  <a:pt x="857" y="147"/>
                  <a:pt x="857" y="147"/>
                </a:cubicBezTo>
                <a:cubicBezTo>
                  <a:pt x="841" y="192"/>
                  <a:pt x="841" y="192"/>
                  <a:pt x="841" y="192"/>
                </a:cubicBezTo>
                <a:close/>
                <a:moveTo>
                  <a:pt x="449" y="593"/>
                </a:moveTo>
                <a:cubicBezTo>
                  <a:pt x="449" y="591"/>
                  <a:pt x="449" y="591"/>
                  <a:pt x="449" y="591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69" y="596"/>
                  <a:pt x="469" y="596"/>
                  <a:pt x="469" y="596"/>
                </a:cubicBezTo>
                <a:cubicBezTo>
                  <a:pt x="461" y="595"/>
                  <a:pt x="454" y="594"/>
                  <a:pt x="449" y="593"/>
                </a:cubicBezTo>
                <a:close/>
                <a:moveTo>
                  <a:pt x="198" y="554"/>
                </a:moveTo>
                <a:cubicBezTo>
                  <a:pt x="177" y="552"/>
                  <a:pt x="177" y="552"/>
                  <a:pt x="177" y="552"/>
                </a:cubicBezTo>
                <a:cubicBezTo>
                  <a:pt x="186" y="458"/>
                  <a:pt x="186" y="458"/>
                  <a:pt x="186" y="458"/>
                </a:cubicBezTo>
                <a:cubicBezTo>
                  <a:pt x="209" y="459"/>
                  <a:pt x="209" y="459"/>
                  <a:pt x="209" y="459"/>
                </a:cubicBezTo>
                <a:lnTo>
                  <a:pt x="198" y="554"/>
                </a:lnTo>
                <a:close/>
                <a:moveTo>
                  <a:pt x="179" y="208"/>
                </a:moveTo>
                <a:cubicBezTo>
                  <a:pt x="195" y="207"/>
                  <a:pt x="195" y="207"/>
                  <a:pt x="195" y="207"/>
                </a:cubicBezTo>
                <a:cubicBezTo>
                  <a:pt x="195" y="209"/>
                  <a:pt x="195" y="209"/>
                  <a:pt x="195" y="209"/>
                </a:cubicBezTo>
                <a:cubicBezTo>
                  <a:pt x="207" y="208"/>
                  <a:pt x="207" y="208"/>
                  <a:pt x="207" y="208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177" y="243"/>
                  <a:pt x="177" y="243"/>
                  <a:pt x="177" y="243"/>
                </a:cubicBezTo>
                <a:lnTo>
                  <a:pt x="179" y="208"/>
                </a:lnTo>
                <a:close/>
                <a:moveTo>
                  <a:pt x="268" y="202"/>
                </a:moveTo>
                <a:cubicBezTo>
                  <a:pt x="263" y="236"/>
                  <a:pt x="263" y="236"/>
                  <a:pt x="263" y="236"/>
                </a:cubicBezTo>
                <a:cubicBezTo>
                  <a:pt x="238" y="238"/>
                  <a:pt x="238" y="238"/>
                  <a:pt x="238" y="238"/>
                </a:cubicBezTo>
                <a:cubicBezTo>
                  <a:pt x="242" y="205"/>
                  <a:pt x="242" y="205"/>
                  <a:pt x="242" y="205"/>
                </a:cubicBezTo>
                <a:lnTo>
                  <a:pt x="268" y="202"/>
                </a:lnTo>
                <a:close/>
                <a:moveTo>
                  <a:pt x="331" y="197"/>
                </a:moveTo>
                <a:cubicBezTo>
                  <a:pt x="326" y="232"/>
                  <a:pt x="326" y="232"/>
                  <a:pt x="326" y="232"/>
                </a:cubicBezTo>
                <a:cubicBezTo>
                  <a:pt x="298" y="234"/>
                  <a:pt x="298" y="234"/>
                  <a:pt x="298" y="234"/>
                </a:cubicBezTo>
                <a:cubicBezTo>
                  <a:pt x="303" y="199"/>
                  <a:pt x="303" y="199"/>
                  <a:pt x="303" y="199"/>
                </a:cubicBezTo>
                <a:lnTo>
                  <a:pt x="331" y="197"/>
                </a:lnTo>
                <a:close/>
                <a:moveTo>
                  <a:pt x="394" y="191"/>
                </a:moveTo>
                <a:cubicBezTo>
                  <a:pt x="387" y="227"/>
                  <a:pt x="387" y="227"/>
                  <a:pt x="387" y="227"/>
                </a:cubicBezTo>
                <a:cubicBezTo>
                  <a:pt x="359" y="229"/>
                  <a:pt x="359" y="229"/>
                  <a:pt x="359" y="229"/>
                </a:cubicBezTo>
                <a:cubicBezTo>
                  <a:pt x="365" y="193"/>
                  <a:pt x="365" y="193"/>
                  <a:pt x="365" y="193"/>
                </a:cubicBezTo>
                <a:lnTo>
                  <a:pt x="394" y="191"/>
                </a:lnTo>
                <a:close/>
                <a:moveTo>
                  <a:pt x="456" y="185"/>
                </a:moveTo>
                <a:cubicBezTo>
                  <a:pt x="448" y="222"/>
                  <a:pt x="448" y="222"/>
                  <a:pt x="448" y="222"/>
                </a:cubicBezTo>
                <a:cubicBezTo>
                  <a:pt x="420" y="224"/>
                  <a:pt x="420" y="224"/>
                  <a:pt x="420" y="224"/>
                </a:cubicBezTo>
                <a:cubicBezTo>
                  <a:pt x="427" y="188"/>
                  <a:pt x="427" y="188"/>
                  <a:pt x="427" y="188"/>
                </a:cubicBezTo>
                <a:lnTo>
                  <a:pt x="456" y="185"/>
                </a:lnTo>
                <a:close/>
                <a:moveTo>
                  <a:pt x="518" y="179"/>
                </a:moveTo>
                <a:cubicBezTo>
                  <a:pt x="509" y="217"/>
                  <a:pt x="509" y="217"/>
                  <a:pt x="509" y="217"/>
                </a:cubicBezTo>
                <a:cubicBezTo>
                  <a:pt x="483" y="219"/>
                  <a:pt x="483" y="219"/>
                  <a:pt x="483" y="219"/>
                </a:cubicBezTo>
                <a:cubicBezTo>
                  <a:pt x="491" y="182"/>
                  <a:pt x="491" y="182"/>
                  <a:pt x="491" y="182"/>
                </a:cubicBezTo>
                <a:lnTo>
                  <a:pt x="518" y="179"/>
                </a:lnTo>
                <a:close/>
                <a:moveTo>
                  <a:pt x="581" y="174"/>
                </a:moveTo>
                <a:cubicBezTo>
                  <a:pt x="571" y="213"/>
                  <a:pt x="571" y="213"/>
                  <a:pt x="571" y="213"/>
                </a:cubicBezTo>
                <a:cubicBezTo>
                  <a:pt x="543" y="215"/>
                  <a:pt x="543" y="215"/>
                  <a:pt x="543" y="215"/>
                </a:cubicBezTo>
                <a:cubicBezTo>
                  <a:pt x="552" y="176"/>
                  <a:pt x="552" y="176"/>
                  <a:pt x="552" y="176"/>
                </a:cubicBezTo>
                <a:lnTo>
                  <a:pt x="581" y="174"/>
                </a:lnTo>
                <a:close/>
                <a:moveTo>
                  <a:pt x="643" y="168"/>
                </a:moveTo>
                <a:cubicBezTo>
                  <a:pt x="632" y="208"/>
                  <a:pt x="632" y="208"/>
                  <a:pt x="632" y="208"/>
                </a:cubicBezTo>
                <a:cubicBezTo>
                  <a:pt x="604" y="210"/>
                  <a:pt x="604" y="210"/>
                  <a:pt x="604" y="210"/>
                </a:cubicBezTo>
                <a:cubicBezTo>
                  <a:pt x="614" y="171"/>
                  <a:pt x="614" y="171"/>
                  <a:pt x="614" y="171"/>
                </a:cubicBezTo>
                <a:lnTo>
                  <a:pt x="643" y="168"/>
                </a:lnTo>
                <a:close/>
                <a:moveTo>
                  <a:pt x="706" y="162"/>
                </a:moveTo>
                <a:cubicBezTo>
                  <a:pt x="693" y="203"/>
                  <a:pt x="693" y="203"/>
                  <a:pt x="693" y="203"/>
                </a:cubicBezTo>
                <a:cubicBezTo>
                  <a:pt x="667" y="205"/>
                  <a:pt x="667" y="205"/>
                  <a:pt x="667" y="205"/>
                </a:cubicBezTo>
                <a:cubicBezTo>
                  <a:pt x="680" y="165"/>
                  <a:pt x="680" y="165"/>
                  <a:pt x="680" y="165"/>
                </a:cubicBezTo>
                <a:lnTo>
                  <a:pt x="706" y="162"/>
                </a:lnTo>
                <a:close/>
                <a:moveTo>
                  <a:pt x="772" y="156"/>
                </a:moveTo>
                <a:cubicBezTo>
                  <a:pt x="758" y="198"/>
                  <a:pt x="758" y="198"/>
                  <a:pt x="758" y="198"/>
                </a:cubicBezTo>
                <a:cubicBezTo>
                  <a:pt x="728" y="200"/>
                  <a:pt x="728" y="200"/>
                  <a:pt x="728" y="200"/>
                </a:cubicBezTo>
                <a:cubicBezTo>
                  <a:pt x="742" y="159"/>
                  <a:pt x="742" y="159"/>
                  <a:pt x="742" y="159"/>
                </a:cubicBezTo>
                <a:lnTo>
                  <a:pt x="772" y="156"/>
                </a:lnTo>
                <a:close/>
                <a:moveTo>
                  <a:pt x="141" y="333"/>
                </a:moveTo>
                <a:cubicBezTo>
                  <a:pt x="164" y="333"/>
                  <a:pt x="164" y="333"/>
                  <a:pt x="164" y="333"/>
                </a:cubicBezTo>
                <a:cubicBezTo>
                  <a:pt x="164" y="334"/>
                  <a:pt x="164" y="334"/>
                  <a:pt x="164" y="334"/>
                </a:cubicBezTo>
                <a:cubicBezTo>
                  <a:pt x="166" y="334"/>
                  <a:pt x="166" y="334"/>
                  <a:pt x="166" y="334"/>
                </a:cubicBezTo>
                <a:cubicBezTo>
                  <a:pt x="157" y="449"/>
                  <a:pt x="157" y="449"/>
                  <a:pt x="157" y="449"/>
                </a:cubicBezTo>
                <a:cubicBezTo>
                  <a:pt x="134" y="448"/>
                  <a:pt x="134" y="448"/>
                  <a:pt x="134" y="448"/>
                </a:cubicBezTo>
                <a:lnTo>
                  <a:pt x="141" y="333"/>
                </a:lnTo>
                <a:close/>
                <a:moveTo>
                  <a:pt x="130" y="448"/>
                </a:moveTo>
                <a:cubicBezTo>
                  <a:pt x="107" y="446"/>
                  <a:pt x="107" y="446"/>
                  <a:pt x="107" y="446"/>
                </a:cubicBezTo>
                <a:cubicBezTo>
                  <a:pt x="112" y="333"/>
                  <a:pt x="112" y="333"/>
                  <a:pt x="112" y="333"/>
                </a:cubicBezTo>
                <a:cubicBezTo>
                  <a:pt x="138" y="333"/>
                  <a:pt x="138" y="333"/>
                  <a:pt x="138" y="333"/>
                </a:cubicBezTo>
                <a:lnTo>
                  <a:pt x="130" y="448"/>
                </a:lnTo>
                <a:close/>
                <a:moveTo>
                  <a:pt x="169" y="334"/>
                </a:moveTo>
                <a:cubicBezTo>
                  <a:pt x="194" y="334"/>
                  <a:pt x="194" y="334"/>
                  <a:pt x="194" y="334"/>
                </a:cubicBezTo>
                <a:cubicBezTo>
                  <a:pt x="183" y="451"/>
                  <a:pt x="183" y="451"/>
                  <a:pt x="183" y="451"/>
                </a:cubicBezTo>
                <a:cubicBezTo>
                  <a:pt x="160" y="450"/>
                  <a:pt x="160" y="450"/>
                  <a:pt x="160" y="450"/>
                </a:cubicBezTo>
                <a:lnTo>
                  <a:pt x="169" y="334"/>
                </a:lnTo>
                <a:close/>
                <a:moveTo>
                  <a:pt x="198" y="334"/>
                </a:moveTo>
                <a:cubicBezTo>
                  <a:pt x="223" y="334"/>
                  <a:pt x="223" y="334"/>
                  <a:pt x="223" y="334"/>
                </a:cubicBezTo>
                <a:cubicBezTo>
                  <a:pt x="210" y="453"/>
                  <a:pt x="210" y="453"/>
                  <a:pt x="210" y="453"/>
                </a:cubicBezTo>
                <a:cubicBezTo>
                  <a:pt x="186" y="451"/>
                  <a:pt x="186" y="451"/>
                  <a:pt x="186" y="451"/>
                </a:cubicBezTo>
                <a:lnTo>
                  <a:pt x="198" y="334"/>
                </a:lnTo>
                <a:close/>
                <a:moveTo>
                  <a:pt x="227" y="334"/>
                </a:moveTo>
                <a:cubicBezTo>
                  <a:pt x="251" y="334"/>
                  <a:pt x="251" y="334"/>
                  <a:pt x="251" y="334"/>
                </a:cubicBezTo>
                <a:cubicBezTo>
                  <a:pt x="235" y="455"/>
                  <a:pt x="235" y="455"/>
                  <a:pt x="235" y="455"/>
                </a:cubicBezTo>
                <a:cubicBezTo>
                  <a:pt x="213" y="453"/>
                  <a:pt x="213" y="453"/>
                  <a:pt x="213" y="453"/>
                </a:cubicBezTo>
                <a:lnTo>
                  <a:pt x="227" y="334"/>
                </a:lnTo>
                <a:close/>
                <a:moveTo>
                  <a:pt x="254" y="334"/>
                </a:moveTo>
                <a:cubicBezTo>
                  <a:pt x="280" y="334"/>
                  <a:pt x="280" y="334"/>
                  <a:pt x="280" y="334"/>
                </a:cubicBezTo>
                <a:cubicBezTo>
                  <a:pt x="263" y="456"/>
                  <a:pt x="263" y="456"/>
                  <a:pt x="263" y="456"/>
                </a:cubicBezTo>
                <a:cubicBezTo>
                  <a:pt x="239" y="455"/>
                  <a:pt x="239" y="455"/>
                  <a:pt x="239" y="455"/>
                </a:cubicBezTo>
                <a:lnTo>
                  <a:pt x="254" y="334"/>
                </a:lnTo>
                <a:close/>
                <a:moveTo>
                  <a:pt x="284" y="334"/>
                </a:moveTo>
                <a:cubicBezTo>
                  <a:pt x="310" y="335"/>
                  <a:pt x="310" y="335"/>
                  <a:pt x="310" y="335"/>
                </a:cubicBezTo>
                <a:cubicBezTo>
                  <a:pt x="290" y="458"/>
                  <a:pt x="290" y="458"/>
                  <a:pt x="290" y="458"/>
                </a:cubicBezTo>
                <a:cubicBezTo>
                  <a:pt x="266" y="457"/>
                  <a:pt x="266" y="457"/>
                  <a:pt x="266" y="457"/>
                </a:cubicBezTo>
                <a:lnTo>
                  <a:pt x="284" y="334"/>
                </a:lnTo>
                <a:close/>
                <a:moveTo>
                  <a:pt x="313" y="335"/>
                </a:moveTo>
                <a:cubicBezTo>
                  <a:pt x="337" y="335"/>
                  <a:pt x="337" y="335"/>
                  <a:pt x="337" y="335"/>
                </a:cubicBezTo>
                <a:cubicBezTo>
                  <a:pt x="316" y="460"/>
                  <a:pt x="316" y="460"/>
                  <a:pt x="316" y="460"/>
                </a:cubicBezTo>
                <a:cubicBezTo>
                  <a:pt x="293" y="458"/>
                  <a:pt x="293" y="458"/>
                  <a:pt x="293" y="458"/>
                </a:cubicBezTo>
                <a:lnTo>
                  <a:pt x="313" y="335"/>
                </a:lnTo>
                <a:close/>
                <a:moveTo>
                  <a:pt x="341" y="335"/>
                </a:moveTo>
                <a:cubicBezTo>
                  <a:pt x="367" y="335"/>
                  <a:pt x="367" y="335"/>
                  <a:pt x="367" y="335"/>
                </a:cubicBezTo>
                <a:cubicBezTo>
                  <a:pt x="343" y="462"/>
                  <a:pt x="343" y="462"/>
                  <a:pt x="343" y="462"/>
                </a:cubicBezTo>
                <a:cubicBezTo>
                  <a:pt x="319" y="460"/>
                  <a:pt x="319" y="460"/>
                  <a:pt x="319" y="460"/>
                </a:cubicBezTo>
                <a:lnTo>
                  <a:pt x="341" y="335"/>
                </a:lnTo>
                <a:close/>
                <a:moveTo>
                  <a:pt x="370" y="335"/>
                </a:moveTo>
                <a:cubicBezTo>
                  <a:pt x="395" y="335"/>
                  <a:pt x="395" y="335"/>
                  <a:pt x="395" y="335"/>
                </a:cubicBezTo>
                <a:cubicBezTo>
                  <a:pt x="370" y="463"/>
                  <a:pt x="370" y="463"/>
                  <a:pt x="370" y="463"/>
                </a:cubicBezTo>
                <a:cubicBezTo>
                  <a:pt x="346" y="462"/>
                  <a:pt x="346" y="462"/>
                  <a:pt x="346" y="462"/>
                </a:cubicBezTo>
                <a:lnTo>
                  <a:pt x="370" y="335"/>
                </a:lnTo>
                <a:close/>
                <a:moveTo>
                  <a:pt x="398" y="335"/>
                </a:moveTo>
                <a:cubicBezTo>
                  <a:pt x="424" y="335"/>
                  <a:pt x="424" y="335"/>
                  <a:pt x="424" y="335"/>
                </a:cubicBezTo>
                <a:cubicBezTo>
                  <a:pt x="396" y="465"/>
                  <a:pt x="396" y="465"/>
                  <a:pt x="396" y="465"/>
                </a:cubicBezTo>
                <a:cubicBezTo>
                  <a:pt x="373" y="464"/>
                  <a:pt x="373" y="464"/>
                  <a:pt x="373" y="464"/>
                </a:cubicBezTo>
                <a:lnTo>
                  <a:pt x="398" y="335"/>
                </a:lnTo>
                <a:close/>
                <a:moveTo>
                  <a:pt x="427" y="335"/>
                </a:moveTo>
                <a:cubicBezTo>
                  <a:pt x="453" y="335"/>
                  <a:pt x="453" y="335"/>
                  <a:pt x="453" y="335"/>
                </a:cubicBezTo>
                <a:cubicBezTo>
                  <a:pt x="423" y="467"/>
                  <a:pt x="423" y="467"/>
                  <a:pt x="423" y="467"/>
                </a:cubicBezTo>
                <a:cubicBezTo>
                  <a:pt x="399" y="465"/>
                  <a:pt x="399" y="465"/>
                  <a:pt x="399" y="465"/>
                </a:cubicBezTo>
                <a:lnTo>
                  <a:pt x="427" y="335"/>
                </a:lnTo>
                <a:close/>
                <a:moveTo>
                  <a:pt x="456" y="335"/>
                </a:moveTo>
                <a:cubicBezTo>
                  <a:pt x="482" y="335"/>
                  <a:pt x="482" y="335"/>
                  <a:pt x="482" y="335"/>
                </a:cubicBezTo>
                <a:cubicBezTo>
                  <a:pt x="450" y="469"/>
                  <a:pt x="450" y="469"/>
                  <a:pt x="450" y="469"/>
                </a:cubicBezTo>
                <a:cubicBezTo>
                  <a:pt x="427" y="467"/>
                  <a:pt x="427" y="467"/>
                  <a:pt x="427" y="467"/>
                </a:cubicBezTo>
                <a:lnTo>
                  <a:pt x="456" y="335"/>
                </a:lnTo>
                <a:close/>
                <a:moveTo>
                  <a:pt x="485" y="335"/>
                </a:moveTo>
                <a:cubicBezTo>
                  <a:pt x="509" y="335"/>
                  <a:pt x="509" y="335"/>
                  <a:pt x="509" y="335"/>
                </a:cubicBezTo>
                <a:cubicBezTo>
                  <a:pt x="476" y="470"/>
                  <a:pt x="476" y="470"/>
                  <a:pt x="476" y="470"/>
                </a:cubicBezTo>
                <a:cubicBezTo>
                  <a:pt x="454" y="469"/>
                  <a:pt x="454" y="469"/>
                  <a:pt x="454" y="469"/>
                </a:cubicBezTo>
                <a:lnTo>
                  <a:pt x="485" y="335"/>
                </a:lnTo>
                <a:close/>
                <a:moveTo>
                  <a:pt x="663" y="483"/>
                </a:moveTo>
                <a:cubicBezTo>
                  <a:pt x="640" y="481"/>
                  <a:pt x="640" y="481"/>
                  <a:pt x="640" y="481"/>
                </a:cubicBezTo>
                <a:cubicBezTo>
                  <a:pt x="685" y="336"/>
                  <a:pt x="685" y="336"/>
                  <a:pt x="685" y="336"/>
                </a:cubicBezTo>
                <a:cubicBezTo>
                  <a:pt x="712" y="336"/>
                  <a:pt x="712" y="336"/>
                  <a:pt x="712" y="336"/>
                </a:cubicBezTo>
                <a:lnTo>
                  <a:pt x="663" y="483"/>
                </a:lnTo>
                <a:close/>
                <a:moveTo>
                  <a:pt x="715" y="336"/>
                </a:moveTo>
                <a:cubicBezTo>
                  <a:pt x="732" y="336"/>
                  <a:pt x="732" y="336"/>
                  <a:pt x="732" y="336"/>
                </a:cubicBezTo>
                <a:cubicBezTo>
                  <a:pt x="732" y="335"/>
                  <a:pt x="732" y="335"/>
                  <a:pt x="732" y="335"/>
                </a:cubicBezTo>
                <a:cubicBezTo>
                  <a:pt x="739" y="335"/>
                  <a:pt x="739" y="335"/>
                  <a:pt x="739" y="335"/>
                </a:cubicBezTo>
                <a:cubicBezTo>
                  <a:pt x="715" y="384"/>
                  <a:pt x="690" y="433"/>
                  <a:pt x="669" y="476"/>
                </a:cubicBezTo>
                <a:lnTo>
                  <a:pt x="715" y="336"/>
                </a:lnTo>
                <a:close/>
                <a:moveTo>
                  <a:pt x="636" y="481"/>
                </a:moveTo>
                <a:cubicBezTo>
                  <a:pt x="613" y="479"/>
                  <a:pt x="613" y="479"/>
                  <a:pt x="613" y="479"/>
                </a:cubicBezTo>
                <a:cubicBezTo>
                  <a:pt x="657" y="336"/>
                  <a:pt x="657" y="336"/>
                  <a:pt x="657" y="336"/>
                </a:cubicBezTo>
                <a:cubicBezTo>
                  <a:pt x="682" y="336"/>
                  <a:pt x="682" y="336"/>
                  <a:pt x="682" y="336"/>
                </a:cubicBezTo>
                <a:lnTo>
                  <a:pt x="636" y="481"/>
                </a:lnTo>
                <a:close/>
                <a:moveTo>
                  <a:pt x="610" y="479"/>
                </a:moveTo>
                <a:cubicBezTo>
                  <a:pt x="586" y="478"/>
                  <a:pt x="586" y="478"/>
                  <a:pt x="586" y="478"/>
                </a:cubicBezTo>
                <a:cubicBezTo>
                  <a:pt x="628" y="336"/>
                  <a:pt x="628" y="336"/>
                  <a:pt x="628" y="336"/>
                </a:cubicBezTo>
                <a:cubicBezTo>
                  <a:pt x="653" y="336"/>
                  <a:pt x="653" y="336"/>
                  <a:pt x="653" y="336"/>
                </a:cubicBezTo>
                <a:lnTo>
                  <a:pt x="610" y="479"/>
                </a:lnTo>
                <a:close/>
                <a:moveTo>
                  <a:pt x="582" y="477"/>
                </a:moveTo>
                <a:cubicBezTo>
                  <a:pt x="559" y="476"/>
                  <a:pt x="559" y="476"/>
                  <a:pt x="559" y="476"/>
                </a:cubicBezTo>
                <a:cubicBezTo>
                  <a:pt x="599" y="336"/>
                  <a:pt x="599" y="336"/>
                  <a:pt x="599" y="336"/>
                </a:cubicBezTo>
                <a:cubicBezTo>
                  <a:pt x="625" y="336"/>
                  <a:pt x="625" y="336"/>
                  <a:pt x="625" y="336"/>
                </a:cubicBezTo>
                <a:lnTo>
                  <a:pt x="582" y="477"/>
                </a:lnTo>
                <a:close/>
                <a:moveTo>
                  <a:pt x="555" y="476"/>
                </a:moveTo>
                <a:cubicBezTo>
                  <a:pt x="532" y="474"/>
                  <a:pt x="532" y="474"/>
                  <a:pt x="532" y="474"/>
                </a:cubicBezTo>
                <a:cubicBezTo>
                  <a:pt x="570" y="336"/>
                  <a:pt x="570" y="336"/>
                  <a:pt x="570" y="336"/>
                </a:cubicBezTo>
                <a:cubicBezTo>
                  <a:pt x="595" y="336"/>
                  <a:pt x="595" y="336"/>
                  <a:pt x="595" y="336"/>
                </a:cubicBezTo>
                <a:lnTo>
                  <a:pt x="555" y="476"/>
                </a:lnTo>
                <a:close/>
                <a:moveTo>
                  <a:pt x="529" y="474"/>
                </a:moveTo>
                <a:cubicBezTo>
                  <a:pt x="505" y="472"/>
                  <a:pt x="505" y="472"/>
                  <a:pt x="505" y="472"/>
                </a:cubicBezTo>
                <a:cubicBezTo>
                  <a:pt x="542" y="336"/>
                  <a:pt x="542" y="336"/>
                  <a:pt x="542" y="336"/>
                </a:cubicBezTo>
                <a:cubicBezTo>
                  <a:pt x="566" y="336"/>
                  <a:pt x="566" y="336"/>
                  <a:pt x="566" y="336"/>
                </a:cubicBezTo>
                <a:lnTo>
                  <a:pt x="529" y="474"/>
                </a:lnTo>
                <a:close/>
                <a:moveTo>
                  <a:pt x="502" y="472"/>
                </a:moveTo>
                <a:cubicBezTo>
                  <a:pt x="479" y="471"/>
                  <a:pt x="479" y="471"/>
                  <a:pt x="479" y="471"/>
                </a:cubicBezTo>
                <a:cubicBezTo>
                  <a:pt x="513" y="335"/>
                  <a:pt x="513" y="335"/>
                  <a:pt x="513" y="335"/>
                </a:cubicBezTo>
                <a:cubicBezTo>
                  <a:pt x="538" y="336"/>
                  <a:pt x="538" y="336"/>
                  <a:pt x="538" y="336"/>
                </a:cubicBezTo>
                <a:lnTo>
                  <a:pt x="502" y="472"/>
                </a:lnTo>
                <a:close/>
                <a:moveTo>
                  <a:pt x="477" y="477"/>
                </a:moveTo>
                <a:cubicBezTo>
                  <a:pt x="500" y="479"/>
                  <a:pt x="500" y="479"/>
                  <a:pt x="500" y="479"/>
                </a:cubicBezTo>
                <a:cubicBezTo>
                  <a:pt x="472" y="587"/>
                  <a:pt x="472" y="587"/>
                  <a:pt x="472" y="587"/>
                </a:cubicBezTo>
                <a:cubicBezTo>
                  <a:pt x="451" y="585"/>
                  <a:pt x="451" y="585"/>
                  <a:pt x="451" y="585"/>
                </a:cubicBezTo>
                <a:lnTo>
                  <a:pt x="477" y="477"/>
                </a:lnTo>
                <a:close/>
                <a:moveTo>
                  <a:pt x="473" y="596"/>
                </a:moveTo>
                <a:cubicBezTo>
                  <a:pt x="473" y="594"/>
                  <a:pt x="473" y="594"/>
                  <a:pt x="473" y="594"/>
                </a:cubicBezTo>
                <a:cubicBezTo>
                  <a:pt x="496" y="597"/>
                  <a:pt x="496" y="597"/>
                  <a:pt x="496" y="597"/>
                </a:cubicBezTo>
                <a:cubicBezTo>
                  <a:pt x="496" y="598"/>
                  <a:pt x="496" y="598"/>
                  <a:pt x="496" y="598"/>
                </a:cubicBezTo>
                <a:cubicBezTo>
                  <a:pt x="487" y="597"/>
                  <a:pt x="480" y="597"/>
                  <a:pt x="473" y="596"/>
                </a:cubicBezTo>
                <a:close/>
                <a:moveTo>
                  <a:pt x="475" y="588"/>
                </a:moveTo>
                <a:cubicBezTo>
                  <a:pt x="504" y="479"/>
                  <a:pt x="504" y="479"/>
                  <a:pt x="504" y="479"/>
                </a:cubicBezTo>
                <a:cubicBezTo>
                  <a:pt x="527" y="480"/>
                  <a:pt x="527" y="480"/>
                  <a:pt x="527" y="480"/>
                </a:cubicBezTo>
                <a:cubicBezTo>
                  <a:pt x="498" y="590"/>
                  <a:pt x="498" y="590"/>
                  <a:pt x="498" y="590"/>
                </a:cubicBezTo>
                <a:lnTo>
                  <a:pt x="475" y="588"/>
                </a:lnTo>
                <a:close/>
                <a:moveTo>
                  <a:pt x="531" y="481"/>
                </a:moveTo>
                <a:cubicBezTo>
                  <a:pt x="553" y="482"/>
                  <a:pt x="553" y="482"/>
                  <a:pt x="553" y="482"/>
                </a:cubicBezTo>
                <a:cubicBezTo>
                  <a:pt x="521" y="593"/>
                  <a:pt x="521" y="593"/>
                  <a:pt x="521" y="593"/>
                </a:cubicBezTo>
                <a:cubicBezTo>
                  <a:pt x="501" y="591"/>
                  <a:pt x="501" y="591"/>
                  <a:pt x="501" y="591"/>
                </a:cubicBezTo>
                <a:lnTo>
                  <a:pt x="531" y="481"/>
                </a:lnTo>
                <a:close/>
                <a:moveTo>
                  <a:pt x="522" y="601"/>
                </a:moveTo>
                <a:cubicBezTo>
                  <a:pt x="523" y="600"/>
                  <a:pt x="523" y="600"/>
                  <a:pt x="523" y="600"/>
                </a:cubicBezTo>
                <a:cubicBezTo>
                  <a:pt x="545" y="603"/>
                  <a:pt x="545" y="603"/>
                  <a:pt x="545" y="603"/>
                </a:cubicBezTo>
                <a:cubicBezTo>
                  <a:pt x="545" y="604"/>
                  <a:pt x="545" y="604"/>
                  <a:pt x="545" y="604"/>
                </a:cubicBezTo>
                <a:cubicBezTo>
                  <a:pt x="537" y="603"/>
                  <a:pt x="530" y="602"/>
                  <a:pt x="522" y="601"/>
                </a:cubicBezTo>
                <a:close/>
                <a:moveTo>
                  <a:pt x="525" y="594"/>
                </a:moveTo>
                <a:cubicBezTo>
                  <a:pt x="557" y="482"/>
                  <a:pt x="557" y="482"/>
                  <a:pt x="557" y="482"/>
                </a:cubicBezTo>
                <a:cubicBezTo>
                  <a:pt x="581" y="484"/>
                  <a:pt x="581" y="484"/>
                  <a:pt x="581" y="484"/>
                </a:cubicBezTo>
                <a:cubicBezTo>
                  <a:pt x="547" y="596"/>
                  <a:pt x="547" y="596"/>
                  <a:pt x="547" y="596"/>
                </a:cubicBezTo>
                <a:lnTo>
                  <a:pt x="525" y="594"/>
                </a:lnTo>
                <a:close/>
                <a:moveTo>
                  <a:pt x="584" y="484"/>
                </a:moveTo>
                <a:cubicBezTo>
                  <a:pt x="608" y="486"/>
                  <a:pt x="608" y="486"/>
                  <a:pt x="608" y="486"/>
                </a:cubicBezTo>
                <a:cubicBezTo>
                  <a:pt x="573" y="599"/>
                  <a:pt x="573" y="599"/>
                  <a:pt x="573" y="599"/>
                </a:cubicBezTo>
                <a:cubicBezTo>
                  <a:pt x="550" y="597"/>
                  <a:pt x="550" y="597"/>
                  <a:pt x="550" y="597"/>
                </a:cubicBezTo>
                <a:lnTo>
                  <a:pt x="584" y="484"/>
                </a:lnTo>
                <a:close/>
                <a:moveTo>
                  <a:pt x="574" y="608"/>
                </a:moveTo>
                <a:cubicBezTo>
                  <a:pt x="575" y="606"/>
                  <a:pt x="575" y="606"/>
                  <a:pt x="575" y="606"/>
                </a:cubicBezTo>
                <a:cubicBezTo>
                  <a:pt x="596" y="609"/>
                  <a:pt x="596" y="609"/>
                  <a:pt x="596" y="609"/>
                </a:cubicBezTo>
                <a:cubicBezTo>
                  <a:pt x="595" y="610"/>
                  <a:pt x="595" y="610"/>
                  <a:pt x="595" y="610"/>
                </a:cubicBezTo>
                <a:cubicBezTo>
                  <a:pt x="588" y="609"/>
                  <a:pt x="581" y="608"/>
                  <a:pt x="574" y="608"/>
                </a:cubicBezTo>
                <a:close/>
                <a:moveTo>
                  <a:pt x="577" y="600"/>
                </a:moveTo>
                <a:cubicBezTo>
                  <a:pt x="611" y="486"/>
                  <a:pt x="611" y="486"/>
                  <a:pt x="611" y="486"/>
                </a:cubicBezTo>
                <a:cubicBezTo>
                  <a:pt x="634" y="487"/>
                  <a:pt x="634" y="487"/>
                  <a:pt x="634" y="487"/>
                </a:cubicBezTo>
                <a:cubicBezTo>
                  <a:pt x="598" y="602"/>
                  <a:pt x="598" y="602"/>
                  <a:pt x="598" y="602"/>
                </a:cubicBezTo>
                <a:lnTo>
                  <a:pt x="577" y="600"/>
                </a:lnTo>
                <a:close/>
                <a:moveTo>
                  <a:pt x="638" y="488"/>
                </a:moveTo>
                <a:cubicBezTo>
                  <a:pt x="661" y="489"/>
                  <a:pt x="661" y="489"/>
                  <a:pt x="661" y="489"/>
                </a:cubicBezTo>
                <a:cubicBezTo>
                  <a:pt x="659" y="497"/>
                  <a:pt x="659" y="497"/>
                  <a:pt x="659" y="497"/>
                </a:cubicBezTo>
                <a:cubicBezTo>
                  <a:pt x="632" y="552"/>
                  <a:pt x="611" y="593"/>
                  <a:pt x="606" y="603"/>
                </a:cubicBezTo>
                <a:cubicBezTo>
                  <a:pt x="601" y="603"/>
                  <a:pt x="601" y="603"/>
                  <a:pt x="601" y="603"/>
                </a:cubicBezTo>
                <a:lnTo>
                  <a:pt x="638" y="488"/>
                </a:lnTo>
                <a:close/>
                <a:moveTo>
                  <a:pt x="624" y="587"/>
                </a:moveTo>
                <a:cubicBezTo>
                  <a:pt x="628" y="578"/>
                  <a:pt x="633" y="567"/>
                  <a:pt x="640" y="554"/>
                </a:cubicBezTo>
                <a:cubicBezTo>
                  <a:pt x="623" y="605"/>
                  <a:pt x="623" y="605"/>
                  <a:pt x="623" y="605"/>
                </a:cubicBezTo>
                <a:cubicBezTo>
                  <a:pt x="615" y="604"/>
                  <a:pt x="615" y="604"/>
                  <a:pt x="615" y="604"/>
                </a:cubicBezTo>
                <a:cubicBezTo>
                  <a:pt x="617" y="601"/>
                  <a:pt x="620" y="595"/>
                  <a:pt x="624" y="587"/>
                </a:cubicBezTo>
                <a:close/>
                <a:moveTo>
                  <a:pt x="624" y="613"/>
                </a:moveTo>
                <a:cubicBezTo>
                  <a:pt x="624" y="612"/>
                  <a:pt x="624" y="612"/>
                  <a:pt x="624" y="612"/>
                </a:cubicBezTo>
                <a:cubicBezTo>
                  <a:pt x="645" y="615"/>
                  <a:pt x="645" y="615"/>
                  <a:pt x="645" y="615"/>
                </a:cubicBezTo>
                <a:cubicBezTo>
                  <a:pt x="645" y="616"/>
                  <a:pt x="645" y="616"/>
                  <a:pt x="645" y="616"/>
                </a:cubicBezTo>
                <a:cubicBezTo>
                  <a:pt x="638" y="615"/>
                  <a:pt x="631" y="614"/>
                  <a:pt x="624" y="613"/>
                </a:cubicBezTo>
                <a:close/>
                <a:moveTo>
                  <a:pt x="626" y="606"/>
                </a:moveTo>
                <a:cubicBezTo>
                  <a:pt x="650" y="533"/>
                  <a:pt x="650" y="533"/>
                  <a:pt x="650" y="533"/>
                </a:cubicBezTo>
                <a:cubicBezTo>
                  <a:pt x="657" y="520"/>
                  <a:pt x="664" y="505"/>
                  <a:pt x="671" y="490"/>
                </a:cubicBezTo>
                <a:cubicBezTo>
                  <a:pt x="688" y="491"/>
                  <a:pt x="688" y="491"/>
                  <a:pt x="688" y="491"/>
                </a:cubicBezTo>
                <a:cubicBezTo>
                  <a:pt x="648" y="608"/>
                  <a:pt x="648" y="608"/>
                  <a:pt x="648" y="608"/>
                </a:cubicBezTo>
                <a:lnTo>
                  <a:pt x="626" y="606"/>
                </a:lnTo>
                <a:close/>
                <a:moveTo>
                  <a:pt x="675" y="483"/>
                </a:moveTo>
                <a:cubicBezTo>
                  <a:pt x="690" y="452"/>
                  <a:pt x="708" y="416"/>
                  <a:pt x="726" y="380"/>
                </a:cubicBezTo>
                <a:cubicBezTo>
                  <a:pt x="690" y="484"/>
                  <a:pt x="690" y="484"/>
                  <a:pt x="690" y="484"/>
                </a:cubicBezTo>
                <a:lnTo>
                  <a:pt x="675" y="483"/>
                </a:lnTo>
                <a:close/>
                <a:moveTo>
                  <a:pt x="737" y="357"/>
                </a:moveTo>
                <a:cubicBezTo>
                  <a:pt x="741" y="349"/>
                  <a:pt x="744" y="342"/>
                  <a:pt x="748" y="335"/>
                </a:cubicBezTo>
                <a:cubicBezTo>
                  <a:pt x="768" y="335"/>
                  <a:pt x="768" y="335"/>
                  <a:pt x="768" y="335"/>
                </a:cubicBezTo>
                <a:cubicBezTo>
                  <a:pt x="714" y="486"/>
                  <a:pt x="714" y="486"/>
                  <a:pt x="714" y="486"/>
                </a:cubicBezTo>
                <a:cubicBezTo>
                  <a:pt x="693" y="485"/>
                  <a:pt x="693" y="485"/>
                  <a:pt x="693" y="485"/>
                </a:cubicBezTo>
                <a:lnTo>
                  <a:pt x="737" y="357"/>
                </a:lnTo>
                <a:close/>
                <a:moveTo>
                  <a:pt x="751" y="328"/>
                </a:moveTo>
                <a:cubicBezTo>
                  <a:pt x="757" y="317"/>
                  <a:pt x="762" y="306"/>
                  <a:pt x="767" y="295"/>
                </a:cubicBezTo>
                <a:cubicBezTo>
                  <a:pt x="784" y="262"/>
                  <a:pt x="800" y="229"/>
                  <a:pt x="814" y="200"/>
                </a:cubicBezTo>
                <a:cubicBezTo>
                  <a:pt x="816" y="200"/>
                  <a:pt x="816" y="200"/>
                  <a:pt x="816" y="200"/>
                </a:cubicBezTo>
                <a:cubicBezTo>
                  <a:pt x="770" y="328"/>
                  <a:pt x="770" y="328"/>
                  <a:pt x="770" y="328"/>
                </a:cubicBezTo>
                <a:lnTo>
                  <a:pt x="751" y="328"/>
                </a:lnTo>
                <a:close/>
                <a:moveTo>
                  <a:pt x="817" y="194"/>
                </a:moveTo>
                <a:cubicBezTo>
                  <a:pt x="818" y="192"/>
                  <a:pt x="819" y="190"/>
                  <a:pt x="820" y="188"/>
                </a:cubicBezTo>
                <a:cubicBezTo>
                  <a:pt x="818" y="194"/>
                  <a:pt x="818" y="194"/>
                  <a:pt x="818" y="194"/>
                </a:cubicBezTo>
                <a:lnTo>
                  <a:pt x="817" y="194"/>
                </a:lnTo>
                <a:close/>
                <a:moveTo>
                  <a:pt x="814" y="152"/>
                </a:moveTo>
                <a:cubicBezTo>
                  <a:pt x="814" y="151"/>
                  <a:pt x="814" y="151"/>
                  <a:pt x="814" y="151"/>
                </a:cubicBezTo>
                <a:cubicBezTo>
                  <a:pt x="830" y="149"/>
                  <a:pt x="830" y="149"/>
                  <a:pt x="830" y="149"/>
                </a:cubicBezTo>
                <a:cubicBezTo>
                  <a:pt x="823" y="163"/>
                  <a:pt x="816" y="178"/>
                  <a:pt x="808" y="194"/>
                </a:cubicBezTo>
                <a:cubicBezTo>
                  <a:pt x="792" y="196"/>
                  <a:pt x="792" y="196"/>
                  <a:pt x="792" y="196"/>
                </a:cubicBezTo>
                <a:cubicBezTo>
                  <a:pt x="807" y="153"/>
                  <a:pt x="807" y="153"/>
                  <a:pt x="807" y="153"/>
                </a:cubicBezTo>
                <a:lnTo>
                  <a:pt x="814" y="152"/>
                </a:lnTo>
                <a:close/>
                <a:moveTo>
                  <a:pt x="804" y="201"/>
                </a:moveTo>
                <a:cubicBezTo>
                  <a:pt x="790" y="230"/>
                  <a:pt x="774" y="263"/>
                  <a:pt x="758" y="296"/>
                </a:cubicBezTo>
                <a:cubicBezTo>
                  <a:pt x="790" y="202"/>
                  <a:pt x="790" y="202"/>
                  <a:pt x="790" y="202"/>
                </a:cubicBezTo>
                <a:lnTo>
                  <a:pt x="804" y="201"/>
                </a:lnTo>
                <a:close/>
                <a:moveTo>
                  <a:pt x="747" y="319"/>
                </a:moveTo>
                <a:cubicBezTo>
                  <a:pt x="745" y="322"/>
                  <a:pt x="743" y="325"/>
                  <a:pt x="742" y="328"/>
                </a:cubicBezTo>
                <a:cubicBezTo>
                  <a:pt x="732" y="328"/>
                  <a:pt x="732" y="328"/>
                  <a:pt x="732" y="328"/>
                </a:cubicBezTo>
                <a:cubicBezTo>
                  <a:pt x="732" y="327"/>
                  <a:pt x="732" y="327"/>
                  <a:pt x="732" y="327"/>
                </a:cubicBezTo>
                <a:cubicBezTo>
                  <a:pt x="719" y="326"/>
                  <a:pt x="719" y="326"/>
                  <a:pt x="719" y="326"/>
                </a:cubicBezTo>
                <a:cubicBezTo>
                  <a:pt x="759" y="205"/>
                  <a:pt x="759" y="205"/>
                  <a:pt x="759" y="205"/>
                </a:cubicBezTo>
                <a:cubicBezTo>
                  <a:pt x="786" y="203"/>
                  <a:pt x="786" y="203"/>
                  <a:pt x="786" y="203"/>
                </a:cubicBezTo>
                <a:lnTo>
                  <a:pt x="747" y="319"/>
                </a:lnTo>
                <a:close/>
                <a:moveTo>
                  <a:pt x="755" y="205"/>
                </a:moveTo>
                <a:cubicBezTo>
                  <a:pt x="715" y="326"/>
                  <a:pt x="715" y="326"/>
                  <a:pt x="715" y="326"/>
                </a:cubicBezTo>
                <a:cubicBezTo>
                  <a:pt x="689" y="326"/>
                  <a:pt x="689" y="326"/>
                  <a:pt x="689" y="326"/>
                </a:cubicBezTo>
                <a:cubicBezTo>
                  <a:pt x="726" y="207"/>
                  <a:pt x="726" y="207"/>
                  <a:pt x="726" y="207"/>
                </a:cubicBezTo>
                <a:lnTo>
                  <a:pt x="755" y="205"/>
                </a:lnTo>
                <a:close/>
                <a:moveTo>
                  <a:pt x="685" y="326"/>
                </a:moveTo>
                <a:cubicBezTo>
                  <a:pt x="660" y="326"/>
                  <a:pt x="660" y="326"/>
                  <a:pt x="660" y="326"/>
                </a:cubicBezTo>
                <a:cubicBezTo>
                  <a:pt x="695" y="210"/>
                  <a:pt x="695" y="210"/>
                  <a:pt x="695" y="210"/>
                </a:cubicBezTo>
                <a:cubicBezTo>
                  <a:pt x="723" y="208"/>
                  <a:pt x="723" y="208"/>
                  <a:pt x="723" y="208"/>
                </a:cubicBezTo>
                <a:lnTo>
                  <a:pt x="685" y="326"/>
                </a:lnTo>
                <a:close/>
                <a:moveTo>
                  <a:pt x="691" y="210"/>
                </a:moveTo>
                <a:cubicBezTo>
                  <a:pt x="656" y="326"/>
                  <a:pt x="656" y="326"/>
                  <a:pt x="656" y="326"/>
                </a:cubicBezTo>
                <a:cubicBezTo>
                  <a:pt x="631" y="326"/>
                  <a:pt x="631" y="326"/>
                  <a:pt x="631" y="326"/>
                </a:cubicBezTo>
                <a:cubicBezTo>
                  <a:pt x="665" y="212"/>
                  <a:pt x="665" y="212"/>
                  <a:pt x="665" y="212"/>
                </a:cubicBezTo>
                <a:lnTo>
                  <a:pt x="691" y="210"/>
                </a:lnTo>
                <a:close/>
                <a:moveTo>
                  <a:pt x="628" y="326"/>
                </a:moveTo>
                <a:cubicBezTo>
                  <a:pt x="601" y="326"/>
                  <a:pt x="601" y="326"/>
                  <a:pt x="601" y="326"/>
                </a:cubicBezTo>
                <a:cubicBezTo>
                  <a:pt x="633" y="214"/>
                  <a:pt x="633" y="214"/>
                  <a:pt x="633" y="214"/>
                </a:cubicBezTo>
                <a:cubicBezTo>
                  <a:pt x="662" y="212"/>
                  <a:pt x="662" y="212"/>
                  <a:pt x="662" y="212"/>
                </a:cubicBezTo>
                <a:lnTo>
                  <a:pt x="628" y="326"/>
                </a:lnTo>
                <a:close/>
                <a:moveTo>
                  <a:pt x="630" y="215"/>
                </a:moveTo>
                <a:cubicBezTo>
                  <a:pt x="598" y="326"/>
                  <a:pt x="598" y="326"/>
                  <a:pt x="598" y="326"/>
                </a:cubicBezTo>
                <a:cubicBezTo>
                  <a:pt x="572" y="326"/>
                  <a:pt x="572" y="326"/>
                  <a:pt x="572" y="326"/>
                </a:cubicBezTo>
                <a:cubicBezTo>
                  <a:pt x="602" y="217"/>
                  <a:pt x="602" y="217"/>
                  <a:pt x="602" y="217"/>
                </a:cubicBezTo>
                <a:lnTo>
                  <a:pt x="630" y="215"/>
                </a:lnTo>
                <a:close/>
                <a:moveTo>
                  <a:pt x="569" y="326"/>
                </a:moveTo>
                <a:cubicBezTo>
                  <a:pt x="544" y="326"/>
                  <a:pt x="544" y="326"/>
                  <a:pt x="544" y="326"/>
                </a:cubicBezTo>
                <a:cubicBezTo>
                  <a:pt x="573" y="219"/>
                  <a:pt x="573" y="219"/>
                  <a:pt x="573" y="219"/>
                </a:cubicBezTo>
                <a:cubicBezTo>
                  <a:pt x="598" y="217"/>
                  <a:pt x="598" y="217"/>
                  <a:pt x="598" y="217"/>
                </a:cubicBezTo>
                <a:lnTo>
                  <a:pt x="569" y="326"/>
                </a:lnTo>
                <a:close/>
                <a:moveTo>
                  <a:pt x="569" y="219"/>
                </a:moveTo>
                <a:cubicBezTo>
                  <a:pt x="541" y="326"/>
                  <a:pt x="541" y="326"/>
                  <a:pt x="541" y="326"/>
                </a:cubicBezTo>
                <a:cubicBezTo>
                  <a:pt x="515" y="326"/>
                  <a:pt x="515" y="326"/>
                  <a:pt x="515" y="326"/>
                </a:cubicBezTo>
                <a:cubicBezTo>
                  <a:pt x="541" y="222"/>
                  <a:pt x="541" y="222"/>
                  <a:pt x="541" y="222"/>
                </a:cubicBezTo>
                <a:lnTo>
                  <a:pt x="569" y="219"/>
                </a:lnTo>
                <a:close/>
                <a:moveTo>
                  <a:pt x="512" y="326"/>
                </a:moveTo>
                <a:cubicBezTo>
                  <a:pt x="487" y="325"/>
                  <a:pt x="487" y="325"/>
                  <a:pt x="487" y="325"/>
                </a:cubicBezTo>
                <a:cubicBezTo>
                  <a:pt x="511" y="224"/>
                  <a:pt x="511" y="224"/>
                  <a:pt x="511" y="224"/>
                </a:cubicBezTo>
                <a:cubicBezTo>
                  <a:pt x="537" y="222"/>
                  <a:pt x="537" y="222"/>
                  <a:pt x="537" y="222"/>
                </a:cubicBezTo>
                <a:lnTo>
                  <a:pt x="512" y="326"/>
                </a:lnTo>
                <a:close/>
                <a:moveTo>
                  <a:pt x="508" y="224"/>
                </a:moveTo>
                <a:cubicBezTo>
                  <a:pt x="484" y="325"/>
                  <a:pt x="484" y="325"/>
                  <a:pt x="484" y="325"/>
                </a:cubicBezTo>
                <a:cubicBezTo>
                  <a:pt x="459" y="325"/>
                  <a:pt x="459" y="325"/>
                  <a:pt x="459" y="325"/>
                </a:cubicBezTo>
                <a:cubicBezTo>
                  <a:pt x="481" y="226"/>
                  <a:pt x="481" y="226"/>
                  <a:pt x="481" y="226"/>
                </a:cubicBezTo>
                <a:lnTo>
                  <a:pt x="508" y="224"/>
                </a:lnTo>
                <a:close/>
                <a:moveTo>
                  <a:pt x="455" y="325"/>
                </a:moveTo>
                <a:cubicBezTo>
                  <a:pt x="429" y="325"/>
                  <a:pt x="429" y="325"/>
                  <a:pt x="429" y="325"/>
                </a:cubicBezTo>
                <a:cubicBezTo>
                  <a:pt x="450" y="229"/>
                  <a:pt x="450" y="229"/>
                  <a:pt x="450" y="229"/>
                </a:cubicBezTo>
                <a:cubicBezTo>
                  <a:pt x="478" y="226"/>
                  <a:pt x="478" y="226"/>
                  <a:pt x="478" y="226"/>
                </a:cubicBezTo>
                <a:lnTo>
                  <a:pt x="455" y="325"/>
                </a:lnTo>
                <a:close/>
                <a:moveTo>
                  <a:pt x="446" y="229"/>
                </a:moveTo>
                <a:cubicBezTo>
                  <a:pt x="426" y="325"/>
                  <a:pt x="426" y="325"/>
                  <a:pt x="426" y="325"/>
                </a:cubicBezTo>
                <a:cubicBezTo>
                  <a:pt x="400" y="325"/>
                  <a:pt x="400" y="325"/>
                  <a:pt x="400" y="325"/>
                </a:cubicBezTo>
                <a:cubicBezTo>
                  <a:pt x="419" y="231"/>
                  <a:pt x="419" y="231"/>
                  <a:pt x="419" y="231"/>
                </a:cubicBezTo>
                <a:lnTo>
                  <a:pt x="446" y="229"/>
                </a:lnTo>
                <a:close/>
                <a:moveTo>
                  <a:pt x="397" y="325"/>
                </a:moveTo>
                <a:cubicBezTo>
                  <a:pt x="372" y="325"/>
                  <a:pt x="372" y="325"/>
                  <a:pt x="372" y="325"/>
                </a:cubicBezTo>
                <a:cubicBezTo>
                  <a:pt x="389" y="233"/>
                  <a:pt x="389" y="233"/>
                  <a:pt x="389" y="233"/>
                </a:cubicBezTo>
                <a:cubicBezTo>
                  <a:pt x="415" y="231"/>
                  <a:pt x="415" y="231"/>
                  <a:pt x="415" y="231"/>
                </a:cubicBezTo>
                <a:lnTo>
                  <a:pt x="397" y="325"/>
                </a:lnTo>
                <a:close/>
                <a:moveTo>
                  <a:pt x="386" y="233"/>
                </a:moveTo>
                <a:cubicBezTo>
                  <a:pt x="368" y="325"/>
                  <a:pt x="368" y="325"/>
                  <a:pt x="368" y="325"/>
                </a:cubicBezTo>
                <a:cubicBezTo>
                  <a:pt x="342" y="325"/>
                  <a:pt x="342" y="325"/>
                  <a:pt x="342" y="325"/>
                </a:cubicBezTo>
                <a:cubicBezTo>
                  <a:pt x="358" y="236"/>
                  <a:pt x="358" y="236"/>
                  <a:pt x="358" y="236"/>
                </a:cubicBezTo>
                <a:lnTo>
                  <a:pt x="386" y="233"/>
                </a:lnTo>
                <a:close/>
                <a:moveTo>
                  <a:pt x="339" y="325"/>
                </a:moveTo>
                <a:cubicBezTo>
                  <a:pt x="314" y="325"/>
                  <a:pt x="314" y="325"/>
                  <a:pt x="314" y="325"/>
                </a:cubicBezTo>
                <a:cubicBezTo>
                  <a:pt x="328" y="238"/>
                  <a:pt x="328" y="238"/>
                  <a:pt x="328" y="238"/>
                </a:cubicBezTo>
                <a:cubicBezTo>
                  <a:pt x="354" y="236"/>
                  <a:pt x="354" y="236"/>
                  <a:pt x="354" y="236"/>
                </a:cubicBezTo>
                <a:lnTo>
                  <a:pt x="339" y="325"/>
                </a:lnTo>
                <a:close/>
                <a:moveTo>
                  <a:pt x="325" y="238"/>
                </a:moveTo>
                <a:cubicBezTo>
                  <a:pt x="311" y="325"/>
                  <a:pt x="311" y="325"/>
                  <a:pt x="311" y="325"/>
                </a:cubicBezTo>
                <a:cubicBezTo>
                  <a:pt x="285" y="325"/>
                  <a:pt x="285" y="325"/>
                  <a:pt x="285" y="325"/>
                </a:cubicBezTo>
                <a:cubicBezTo>
                  <a:pt x="297" y="240"/>
                  <a:pt x="297" y="240"/>
                  <a:pt x="297" y="240"/>
                </a:cubicBezTo>
                <a:lnTo>
                  <a:pt x="325" y="238"/>
                </a:lnTo>
                <a:close/>
                <a:moveTo>
                  <a:pt x="282" y="325"/>
                </a:moveTo>
                <a:cubicBezTo>
                  <a:pt x="255" y="324"/>
                  <a:pt x="255" y="324"/>
                  <a:pt x="255" y="324"/>
                </a:cubicBezTo>
                <a:cubicBezTo>
                  <a:pt x="266" y="243"/>
                  <a:pt x="266" y="243"/>
                  <a:pt x="266" y="243"/>
                </a:cubicBezTo>
                <a:cubicBezTo>
                  <a:pt x="294" y="241"/>
                  <a:pt x="294" y="241"/>
                  <a:pt x="294" y="241"/>
                </a:cubicBezTo>
                <a:lnTo>
                  <a:pt x="282" y="325"/>
                </a:lnTo>
                <a:close/>
                <a:moveTo>
                  <a:pt x="262" y="243"/>
                </a:moveTo>
                <a:cubicBezTo>
                  <a:pt x="252" y="324"/>
                  <a:pt x="252" y="324"/>
                  <a:pt x="252" y="324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37" y="245"/>
                  <a:pt x="237" y="245"/>
                  <a:pt x="237" y="245"/>
                </a:cubicBezTo>
                <a:lnTo>
                  <a:pt x="262" y="243"/>
                </a:lnTo>
                <a:close/>
                <a:moveTo>
                  <a:pt x="224" y="324"/>
                </a:moveTo>
                <a:cubicBezTo>
                  <a:pt x="199" y="324"/>
                  <a:pt x="199" y="324"/>
                  <a:pt x="199" y="324"/>
                </a:cubicBezTo>
                <a:cubicBezTo>
                  <a:pt x="206" y="247"/>
                  <a:pt x="206" y="247"/>
                  <a:pt x="206" y="247"/>
                </a:cubicBezTo>
                <a:cubicBezTo>
                  <a:pt x="234" y="245"/>
                  <a:pt x="234" y="245"/>
                  <a:pt x="234" y="245"/>
                </a:cubicBezTo>
                <a:lnTo>
                  <a:pt x="224" y="324"/>
                </a:lnTo>
                <a:close/>
                <a:moveTo>
                  <a:pt x="203" y="248"/>
                </a:moveTo>
                <a:cubicBezTo>
                  <a:pt x="195" y="324"/>
                  <a:pt x="195" y="324"/>
                  <a:pt x="195" y="324"/>
                </a:cubicBezTo>
                <a:cubicBezTo>
                  <a:pt x="170" y="324"/>
                  <a:pt x="170" y="324"/>
                  <a:pt x="170" y="324"/>
                </a:cubicBezTo>
                <a:cubicBezTo>
                  <a:pt x="176" y="250"/>
                  <a:pt x="176" y="250"/>
                  <a:pt x="176" y="250"/>
                </a:cubicBezTo>
                <a:lnTo>
                  <a:pt x="203" y="248"/>
                </a:lnTo>
                <a:close/>
                <a:moveTo>
                  <a:pt x="167" y="324"/>
                </a:moveTo>
                <a:cubicBezTo>
                  <a:pt x="164" y="324"/>
                  <a:pt x="164" y="324"/>
                  <a:pt x="164" y="324"/>
                </a:cubicBezTo>
                <a:cubicBezTo>
                  <a:pt x="164" y="327"/>
                  <a:pt x="164" y="327"/>
                  <a:pt x="164" y="327"/>
                </a:cubicBezTo>
                <a:cubicBezTo>
                  <a:pt x="141" y="327"/>
                  <a:pt x="141" y="327"/>
                  <a:pt x="141" y="327"/>
                </a:cubicBezTo>
                <a:cubicBezTo>
                  <a:pt x="146" y="252"/>
                  <a:pt x="146" y="252"/>
                  <a:pt x="146" y="252"/>
                </a:cubicBezTo>
                <a:cubicBezTo>
                  <a:pt x="173" y="250"/>
                  <a:pt x="173" y="250"/>
                  <a:pt x="173" y="250"/>
                </a:cubicBezTo>
                <a:lnTo>
                  <a:pt x="167" y="324"/>
                </a:lnTo>
                <a:close/>
                <a:moveTo>
                  <a:pt x="145" y="212"/>
                </a:moveTo>
                <a:cubicBezTo>
                  <a:pt x="143" y="246"/>
                  <a:pt x="143" y="246"/>
                  <a:pt x="143" y="246"/>
                </a:cubicBezTo>
                <a:cubicBezTo>
                  <a:pt x="116" y="248"/>
                  <a:pt x="116" y="248"/>
                  <a:pt x="116" y="248"/>
                </a:cubicBezTo>
                <a:cubicBezTo>
                  <a:pt x="118" y="214"/>
                  <a:pt x="118" y="214"/>
                  <a:pt x="118" y="214"/>
                </a:cubicBezTo>
                <a:lnTo>
                  <a:pt x="145" y="212"/>
                </a:lnTo>
                <a:close/>
                <a:moveTo>
                  <a:pt x="143" y="252"/>
                </a:moveTo>
                <a:cubicBezTo>
                  <a:pt x="138" y="327"/>
                  <a:pt x="138" y="327"/>
                  <a:pt x="138" y="327"/>
                </a:cubicBezTo>
                <a:cubicBezTo>
                  <a:pt x="113" y="326"/>
                  <a:pt x="113" y="326"/>
                  <a:pt x="113" y="326"/>
                </a:cubicBezTo>
                <a:cubicBezTo>
                  <a:pt x="116" y="254"/>
                  <a:pt x="116" y="254"/>
                  <a:pt x="116" y="254"/>
                </a:cubicBezTo>
                <a:lnTo>
                  <a:pt x="143" y="252"/>
                </a:lnTo>
                <a:close/>
                <a:moveTo>
                  <a:pt x="109" y="326"/>
                </a:moveTo>
                <a:cubicBezTo>
                  <a:pt x="85" y="326"/>
                  <a:pt x="85" y="326"/>
                  <a:pt x="85" y="326"/>
                </a:cubicBezTo>
                <a:cubicBezTo>
                  <a:pt x="87" y="256"/>
                  <a:pt x="87" y="256"/>
                  <a:pt x="87" y="256"/>
                </a:cubicBezTo>
                <a:cubicBezTo>
                  <a:pt x="113" y="254"/>
                  <a:pt x="113" y="254"/>
                  <a:pt x="113" y="254"/>
                </a:cubicBezTo>
                <a:lnTo>
                  <a:pt x="109" y="326"/>
                </a:lnTo>
                <a:close/>
                <a:moveTo>
                  <a:pt x="109" y="333"/>
                </a:moveTo>
                <a:cubicBezTo>
                  <a:pt x="103" y="446"/>
                  <a:pt x="103" y="446"/>
                  <a:pt x="103" y="446"/>
                </a:cubicBezTo>
                <a:cubicBezTo>
                  <a:pt x="81" y="444"/>
                  <a:pt x="81" y="444"/>
                  <a:pt x="81" y="444"/>
                </a:cubicBezTo>
                <a:cubicBezTo>
                  <a:pt x="85" y="333"/>
                  <a:pt x="85" y="333"/>
                  <a:pt x="85" y="333"/>
                </a:cubicBezTo>
                <a:lnTo>
                  <a:pt x="109" y="333"/>
                </a:lnTo>
                <a:close/>
                <a:moveTo>
                  <a:pt x="82" y="326"/>
                </a:moveTo>
                <a:cubicBezTo>
                  <a:pt x="53" y="326"/>
                  <a:pt x="53" y="326"/>
                  <a:pt x="53" y="326"/>
                </a:cubicBezTo>
                <a:cubicBezTo>
                  <a:pt x="53" y="259"/>
                  <a:pt x="53" y="259"/>
                  <a:pt x="53" y="259"/>
                </a:cubicBezTo>
                <a:cubicBezTo>
                  <a:pt x="84" y="257"/>
                  <a:pt x="84" y="257"/>
                  <a:pt x="84" y="257"/>
                </a:cubicBezTo>
                <a:lnTo>
                  <a:pt x="82" y="326"/>
                </a:lnTo>
                <a:close/>
                <a:moveTo>
                  <a:pt x="54" y="443"/>
                </a:moveTo>
                <a:cubicBezTo>
                  <a:pt x="53" y="333"/>
                  <a:pt x="53" y="333"/>
                  <a:pt x="53" y="333"/>
                </a:cubicBezTo>
                <a:cubicBezTo>
                  <a:pt x="82" y="333"/>
                  <a:pt x="82" y="333"/>
                  <a:pt x="82" y="333"/>
                </a:cubicBezTo>
                <a:cubicBezTo>
                  <a:pt x="78" y="444"/>
                  <a:pt x="78" y="444"/>
                  <a:pt x="78" y="444"/>
                </a:cubicBezTo>
                <a:lnTo>
                  <a:pt x="54" y="443"/>
                </a:lnTo>
                <a:close/>
                <a:moveTo>
                  <a:pt x="78" y="451"/>
                </a:moveTo>
                <a:cubicBezTo>
                  <a:pt x="75" y="540"/>
                  <a:pt x="75" y="540"/>
                  <a:pt x="75" y="540"/>
                </a:cubicBezTo>
                <a:cubicBezTo>
                  <a:pt x="55" y="537"/>
                  <a:pt x="55" y="537"/>
                  <a:pt x="55" y="537"/>
                </a:cubicBezTo>
                <a:cubicBezTo>
                  <a:pt x="54" y="449"/>
                  <a:pt x="54" y="449"/>
                  <a:pt x="54" y="449"/>
                </a:cubicBezTo>
                <a:lnTo>
                  <a:pt x="78" y="451"/>
                </a:lnTo>
                <a:close/>
                <a:moveTo>
                  <a:pt x="81" y="451"/>
                </a:moveTo>
                <a:cubicBezTo>
                  <a:pt x="103" y="452"/>
                  <a:pt x="103" y="452"/>
                  <a:pt x="103" y="452"/>
                </a:cubicBezTo>
                <a:cubicBezTo>
                  <a:pt x="99" y="542"/>
                  <a:pt x="99" y="542"/>
                  <a:pt x="99" y="542"/>
                </a:cubicBezTo>
                <a:cubicBezTo>
                  <a:pt x="78" y="540"/>
                  <a:pt x="78" y="540"/>
                  <a:pt x="78" y="540"/>
                </a:cubicBezTo>
                <a:lnTo>
                  <a:pt x="81" y="451"/>
                </a:lnTo>
                <a:close/>
                <a:moveTo>
                  <a:pt x="106" y="453"/>
                </a:moveTo>
                <a:cubicBezTo>
                  <a:pt x="130" y="454"/>
                  <a:pt x="130" y="454"/>
                  <a:pt x="130" y="454"/>
                </a:cubicBezTo>
                <a:cubicBezTo>
                  <a:pt x="124" y="546"/>
                  <a:pt x="124" y="546"/>
                  <a:pt x="124" y="546"/>
                </a:cubicBezTo>
                <a:cubicBezTo>
                  <a:pt x="102" y="543"/>
                  <a:pt x="102" y="543"/>
                  <a:pt x="102" y="543"/>
                </a:cubicBezTo>
                <a:lnTo>
                  <a:pt x="106" y="453"/>
                </a:lnTo>
                <a:close/>
                <a:moveTo>
                  <a:pt x="133" y="454"/>
                </a:moveTo>
                <a:cubicBezTo>
                  <a:pt x="156" y="456"/>
                  <a:pt x="156" y="456"/>
                  <a:pt x="156" y="456"/>
                </a:cubicBezTo>
                <a:cubicBezTo>
                  <a:pt x="149" y="548"/>
                  <a:pt x="149" y="548"/>
                  <a:pt x="149" y="548"/>
                </a:cubicBezTo>
                <a:cubicBezTo>
                  <a:pt x="128" y="546"/>
                  <a:pt x="128" y="546"/>
                  <a:pt x="128" y="546"/>
                </a:cubicBezTo>
                <a:lnTo>
                  <a:pt x="133" y="454"/>
                </a:lnTo>
                <a:close/>
                <a:moveTo>
                  <a:pt x="160" y="456"/>
                </a:moveTo>
                <a:cubicBezTo>
                  <a:pt x="182" y="458"/>
                  <a:pt x="182" y="458"/>
                  <a:pt x="182" y="458"/>
                </a:cubicBezTo>
                <a:cubicBezTo>
                  <a:pt x="173" y="551"/>
                  <a:pt x="173" y="551"/>
                  <a:pt x="173" y="551"/>
                </a:cubicBezTo>
                <a:cubicBezTo>
                  <a:pt x="152" y="549"/>
                  <a:pt x="152" y="549"/>
                  <a:pt x="152" y="549"/>
                </a:cubicBezTo>
                <a:lnTo>
                  <a:pt x="160" y="456"/>
                </a:lnTo>
                <a:close/>
                <a:moveTo>
                  <a:pt x="212" y="460"/>
                </a:moveTo>
                <a:cubicBezTo>
                  <a:pt x="235" y="461"/>
                  <a:pt x="235" y="461"/>
                  <a:pt x="235" y="461"/>
                </a:cubicBezTo>
                <a:cubicBezTo>
                  <a:pt x="222" y="557"/>
                  <a:pt x="222" y="557"/>
                  <a:pt x="222" y="557"/>
                </a:cubicBezTo>
                <a:cubicBezTo>
                  <a:pt x="201" y="555"/>
                  <a:pt x="201" y="555"/>
                  <a:pt x="201" y="555"/>
                </a:cubicBezTo>
                <a:lnTo>
                  <a:pt x="212" y="460"/>
                </a:lnTo>
                <a:close/>
                <a:moveTo>
                  <a:pt x="238" y="461"/>
                </a:moveTo>
                <a:cubicBezTo>
                  <a:pt x="262" y="463"/>
                  <a:pt x="262" y="463"/>
                  <a:pt x="262" y="463"/>
                </a:cubicBezTo>
                <a:cubicBezTo>
                  <a:pt x="248" y="560"/>
                  <a:pt x="248" y="560"/>
                  <a:pt x="248" y="560"/>
                </a:cubicBezTo>
                <a:cubicBezTo>
                  <a:pt x="226" y="558"/>
                  <a:pt x="226" y="558"/>
                  <a:pt x="226" y="558"/>
                </a:cubicBezTo>
                <a:lnTo>
                  <a:pt x="238" y="461"/>
                </a:lnTo>
                <a:close/>
                <a:moveTo>
                  <a:pt x="265" y="463"/>
                </a:moveTo>
                <a:cubicBezTo>
                  <a:pt x="289" y="465"/>
                  <a:pt x="289" y="465"/>
                  <a:pt x="289" y="465"/>
                </a:cubicBezTo>
                <a:cubicBezTo>
                  <a:pt x="274" y="563"/>
                  <a:pt x="274" y="563"/>
                  <a:pt x="274" y="563"/>
                </a:cubicBezTo>
                <a:cubicBezTo>
                  <a:pt x="251" y="561"/>
                  <a:pt x="251" y="561"/>
                  <a:pt x="251" y="561"/>
                </a:cubicBezTo>
                <a:lnTo>
                  <a:pt x="265" y="463"/>
                </a:lnTo>
                <a:close/>
                <a:moveTo>
                  <a:pt x="292" y="465"/>
                </a:moveTo>
                <a:cubicBezTo>
                  <a:pt x="314" y="466"/>
                  <a:pt x="314" y="466"/>
                  <a:pt x="314" y="466"/>
                </a:cubicBezTo>
                <a:cubicBezTo>
                  <a:pt x="297" y="566"/>
                  <a:pt x="297" y="566"/>
                  <a:pt x="297" y="566"/>
                </a:cubicBezTo>
                <a:cubicBezTo>
                  <a:pt x="277" y="564"/>
                  <a:pt x="277" y="564"/>
                  <a:pt x="277" y="564"/>
                </a:cubicBezTo>
                <a:lnTo>
                  <a:pt x="292" y="465"/>
                </a:lnTo>
                <a:close/>
                <a:moveTo>
                  <a:pt x="318" y="467"/>
                </a:moveTo>
                <a:cubicBezTo>
                  <a:pt x="342" y="468"/>
                  <a:pt x="342" y="468"/>
                  <a:pt x="342" y="468"/>
                </a:cubicBezTo>
                <a:cubicBezTo>
                  <a:pt x="323" y="569"/>
                  <a:pt x="323" y="569"/>
                  <a:pt x="323" y="569"/>
                </a:cubicBezTo>
                <a:cubicBezTo>
                  <a:pt x="300" y="567"/>
                  <a:pt x="300" y="567"/>
                  <a:pt x="300" y="567"/>
                </a:cubicBezTo>
                <a:lnTo>
                  <a:pt x="318" y="467"/>
                </a:lnTo>
                <a:close/>
                <a:moveTo>
                  <a:pt x="345" y="468"/>
                </a:moveTo>
                <a:cubicBezTo>
                  <a:pt x="368" y="470"/>
                  <a:pt x="368" y="470"/>
                  <a:pt x="368" y="470"/>
                </a:cubicBezTo>
                <a:cubicBezTo>
                  <a:pt x="348" y="572"/>
                  <a:pt x="348" y="572"/>
                  <a:pt x="348" y="572"/>
                </a:cubicBezTo>
                <a:cubicBezTo>
                  <a:pt x="326" y="570"/>
                  <a:pt x="326" y="570"/>
                  <a:pt x="326" y="570"/>
                </a:cubicBezTo>
                <a:lnTo>
                  <a:pt x="345" y="468"/>
                </a:lnTo>
                <a:close/>
                <a:moveTo>
                  <a:pt x="372" y="470"/>
                </a:moveTo>
                <a:cubicBezTo>
                  <a:pt x="395" y="472"/>
                  <a:pt x="395" y="472"/>
                  <a:pt x="395" y="472"/>
                </a:cubicBezTo>
                <a:cubicBezTo>
                  <a:pt x="373" y="575"/>
                  <a:pt x="373" y="575"/>
                  <a:pt x="373" y="575"/>
                </a:cubicBezTo>
                <a:cubicBezTo>
                  <a:pt x="351" y="573"/>
                  <a:pt x="351" y="573"/>
                  <a:pt x="351" y="573"/>
                </a:cubicBezTo>
                <a:lnTo>
                  <a:pt x="372" y="470"/>
                </a:lnTo>
                <a:close/>
                <a:moveTo>
                  <a:pt x="398" y="472"/>
                </a:moveTo>
                <a:cubicBezTo>
                  <a:pt x="422" y="473"/>
                  <a:pt x="422" y="473"/>
                  <a:pt x="422" y="473"/>
                </a:cubicBezTo>
                <a:cubicBezTo>
                  <a:pt x="398" y="578"/>
                  <a:pt x="398" y="578"/>
                  <a:pt x="398" y="578"/>
                </a:cubicBezTo>
                <a:cubicBezTo>
                  <a:pt x="376" y="576"/>
                  <a:pt x="376" y="576"/>
                  <a:pt x="376" y="576"/>
                </a:cubicBezTo>
                <a:lnTo>
                  <a:pt x="398" y="472"/>
                </a:lnTo>
                <a:close/>
                <a:moveTo>
                  <a:pt x="425" y="474"/>
                </a:moveTo>
                <a:cubicBezTo>
                  <a:pt x="449" y="475"/>
                  <a:pt x="449" y="475"/>
                  <a:pt x="449" y="475"/>
                </a:cubicBezTo>
                <a:cubicBezTo>
                  <a:pt x="424" y="581"/>
                  <a:pt x="424" y="581"/>
                  <a:pt x="424" y="581"/>
                </a:cubicBezTo>
                <a:cubicBezTo>
                  <a:pt x="402" y="579"/>
                  <a:pt x="402" y="579"/>
                  <a:pt x="402" y="579"/>
                </a:cubicBezTo>
                <a:lnTo>
                  <a:pt x="425" y="474"/>
                </a:lnTo>
                <a:close/>
                <a:moveTo>
                  <a:pt x="452" y="475"/>
                </a:moveTo>
                <a:cubicBezTo>
                  <a:pt x="474" y="477"/>
                  <a:pt x="474" y="477"/>
                  <a:pt x="474" y="477"/>
                </a:cubicBezTo>
                <a:cubicBezTo>
                  <a:pt x="447" y="584"/>
                  <a:pt x="447" y="584"/>
                  <a:pt x="447" y="584"/>
                </a:cubicBezTo>
                <a:cubicBezTo>
                  <a:pt x="427" y="582"/>
                  <a:pt x="427" y="582"/>
                  <a:pt x="427" y="582"/>
                </a:cubicBezTo>
                <a:lnTo>
                  <a:pt x="452" y="475"/>
                </a:lnTo>
                <a:close/>
                <a:moveTo>
                  <a:pt x="499" y="597"/>
                </a:moveTo>
                <a:cubicBezTo>
                  <a:pt x="520" y="600"/>
                  <a:pt x="520" y="600"/>
                  <a:pt x="520" y="600"/>
                </a:cubicBezTo>
                <a:cubicBezTo>
                  <a:pt x="519" y="601"/>
                  <a:pt x="519" y="601"/>
                  <a:pt x="519" y="601"/>
                </a:cubicBezTo>
                <a:cubicBezTo>
                  <a:pt x="512" y="600"/>
                  <a:pt x="505" y="600"/>
                  <a:pt x="499" y="599"/>
                </a:cubicBezTo>
                <a:lnTo>
                  <a:pt x="499" y="597"/>
                </a:lnTo>
                <a:close/>
                <a:moveTo>
                  <a:pt x="548" y="603"/>
                </a:moveTo>
                <a:cubicBezTo>
                  <a:pt x="571" y="606"/>
                  <a:pt x="571" y="606"/>
                  <a:pt x="571" y="606"/>
                </a:cubicBezTo>
                <a:cubicBezTo>
                  <a:pt x="571" y="607"/>
                  <a:pt x="571" y="607"/>
                  <a:pt x="571" y="607"/>
                </a:cubicBezTo>
                <a:cubicBezTo>
                  <a:pt x="563" y="606"/>
                  <a:pt x="555" y="605"/>
                  <a:pt x="548" y="604"/>
                </a:cubicBezTo>
                <a:lnTo>
                  <a:pt x="548" y="603"/>
                </a:lnTo>
                <a:close/>
                <a:moveTo>
                  <a:pt x="599" y="609"/>
                </a:moveTo>
                <a:cubicBezTo>
                  <a:pt x="605" y="610"/>
                  <a:pt x="605" y="610"/>
                  <a:pt x="605" y="610"/>
                </a:cubicBezTo>
                <a:cubicBezTo>
                  <a:pt x="606" y="610"/>
                  <a:pt x="606" y="611"/>
                  <a:pt x="607" y="611"/>
                </a:cubicBezTo>
                <a:cubicBezTo>
                  <a:pt x="607" y="611"/>
                  <a:pt x="608" y="611"/>
                  <a:pt x="608" y="612"/>
                </a:cubicBezTo>
                <a:cubicBezTo>
                  <a:pt x="605" y="611"/>
                  <a:pt x="602" y="611"/>
                  <a:pt x="599" y="610"/>
                </a:cubicBezTo>
                <a:lnTo>
                  <a:pt x="599" y="609"/>
                </a:lnTo>
                <a:close/>
                <a:moveTo>
                  <a:pt x="612" y="611"/>
                </a:moveTo>
                <a:cubicBezTo>
                  <a:pt x="621" y="612"/>
                  <a:pt x="621" y="612"/>
                  <a:pt x="621" y="612"/>
                </a:cubicBezTo>
                <a:cubicBezTo>
                  <a:pt x="620" y="613"/>
                  <a:pt x="620" y="613"/>
                  <a:pt x="620" y="613"/>
                </a:cubicBezTo>
                <a:cubicBezTo>
                  <a:pt x="617" y="613"/>
                  <a:pt x="613" y="612"/>
                  <a:pt x="609" y="612"/>
                </a:cubicBezTo>
                <a:cubicBezTo>
                  <a:pt x="610" y="612"/>
                  <a:pt x="611" y="611"/>
                  <a:pt x="612" y="611"/>
                </a:cubicBezTo>
                <a:close/>
                <a:moveTo>
                  <a:pt x="649" y="615"/>
                </a:moveTo>
                <a:cubicBezTo>
                  <a:pt x="667" y="617"/>
                  <a:pt x="667" y="617"/>
                  <a:pt x="667" y="617"/>
                </a:cubicBezTo>
                <a:cubicBezTo>
                  <a:pt x="666" y="619"/>
                  <a:pt x="666" y="619"/>
                  <a:pt x="666" y="619"/>
                </a:cubicBezTo>
                <a:cubicBezTo>
                  <a:pt x="661" y="618"/>
                  <a:pt x="655" y="617"/>
                  <a:pt x="648" y="616"/>
                </a:cubicBezTo>
                <a:lnTo>
                  <a:pt x="649" y="615"/>
                </a:lnTo>
                <a:close/>
                <a:moveTo>
                  <a:pt x="651" y="609"/>
                </a:moveTo>
                <a:cubicBezTo>
                  <a:pt x="691" y="491"/>
                  <a:pt x="691" y="491"/>
                  <a:pt x="691" y="491"/>
                </a:cubicBezTo>
                <a:cubicBezTo>
                  <a:pt x="712" y="492"/>
                  <a:pt x="712" y="492"/>
                  <a:pt x="712" y="492"/>
                </a:cubicBezTo>
                <a:cubicBezTo>
                  <a:pt x="669" y="611"/>
                  <a:pt x="669" y="611"/>
                  <a:pt x="669" y="611"/>
                </a:cubicBezTo>
                <a:lnTo>
                  <a:pt x="651" y="609"/>
                </a:lnTo>
                <a:close/>
                <a:moveTo>
                  <a:pt x="715" y="493"/>
                </a:moveTo>
                <a:cubicBezTo>
                  <a:pt x="725" y="493"/>
                  <a:pt x="725" y="493"/>
                  <a:pt x="725" y="493"/>
                </a:cubicBezTo>
                <a:cubicBezTo>
                  <a:pt x="682" y="612"/>
                  <a:pt x="682" y="612"/>
                  <a:pt x="682" y="612"/>
                </a:cubicBezTo>
                <a:cubicBezTo>
                  <a:pt x="673" y="611"/>
                  <a:pt x="673" y="611"/>
                  <a:pt x="673" y="611"/>
                </a:cubicBezTo>
                <a:lnTo>
                  <a:pt x="715" y="493"/>
                </a:lnTo>
                <a:close/>
                <a:moveTo>
                  <a:pt x="717" y="486"/>
                </a:moveTo>
                <a:cubicBezTo>
                  <a:pt x="771" y="335"/>
                  <a:pt x="771" y="335"/>
                  <a:pt x="771" y="335"/>
                </a:cubicBezTo>
                <a:cubicBezTo>
                  <a:pt x="781" y="335"/>
                  <a:pt x="781" y="335"/>
                  <a:pt x="781" y="335"/>
                </a:cubicBezTo>
                <a:cubicBezTo>
                  <a:pt x="727" y="487"/>
                  <a:pt x="727" y="487"/>
                  <a:pt x="727" y="487"/>
                </a:cubicBezTo>
                <a:lnTo>
                  <a:pt x="717" y="486"/>
                </a:lnTo>
                <a:close/>
                <a:moveTo>
                  <a:pt x="774" y="328"/>
                </a:moveTo>
                <a:cubicBezTo>
                  <a:pt x="819" y="200"/>
                  <a:pt x="819" y="200"/>
                  <a:pt x="819" y="200"/>
                </a:cubicBezTo>
                <a:cubicBezTo>
                  <a:pt x="830" y="199"/>
                  <a:pt x="830" y="199"/>
                  <a:pt x="830" y="199"/>
                </a:cubicBezTo>
                <a:cubicBezTo>
                  <a:pt x="784" y="328"/>
                  <a:pt x="784" y="328"/>
                  <a:pt x="784" y="328"/>
                </a:cubicBezTo>
                <a:lnTo>
                  <a:pt x="774" y="328"/>
                </a:lnTo>
                <a:close/>
                <a:moveTo>
                  <a:pt x="789" y="196"/>
                </a:moveTo>
                <a:cubicBezTo>
                  <a:pt x="761" y="198"/>
                  <a:pt x="761" y="198"/>
                  <a:pt x="761" y="198"/>
                </a:cubicBezTo>
                <a:cubicBezTo>
                  <a:pt x="775" y="156"/>
                  <a:pt x="775" y="156"/>
                  <a:pt x="775" y="156"/>
                </a:cubicBezTo>
                <a:cubicBezTo>
                  <a:pt x="803" y="153"/>
                  <a:pt x="803" y="153"/>
                  <a:pt x="803" y="153"/>
                </a:cubicBezTo>
                <a:lnTo>
                  <a:pt x="789" y="196"/>
                </a:lnTo>
                <a:close/>
                <a:moveTo>
                  <a:pt x="725" y="201"/>
                </a:moveTo>
                <a:cubicBezTo>
                  <a:pt x="697" y="203"/>
                  <a:pt x="697" y="203"/>
                  <a:pt x="697" y="203"/>
                </a:cubicBezTo>
                <a:cubicBezTo>
                  <a:pt x="709" y="162"/>
                  <a:pt x="709" y="162"/>
                  <a:pt x="709" y="162"/>
                </a:cubicBezTo>
                <a:cubicBezTo>
                  <a:pt x="738" y="159"/>
                  <a:pt x="738" y="159"/>
                  <a:pt x="738" y="159"/>
                </a:cubicBezTo>
                <a:lnTo>
                  <a:pt x="725" y="201"/>
                </a:lnTo>
                <a:close/>
                <a:moveTo>
                  <a:pt x="664" y="205"/>
                </a:moveTo>
                <a:cubicBezTo>
                  <a:pt x="635" y="208"/>
                  <a:pt x="635" y="208"/>
                  <a:pt x="635" y="208"/>
                </a:cubicBezTo>
                <a:cubicBezTo>
                  <a:pt x="647" y="168"/>
                  <a:pt x="647" y="168"/>
                  <a:pt x="647" y="168"/>
                </a:cubicBezTo>
                <a:cubicBezTo>
                  <a:pt x="676" y="165"/>
                  <a:pt x="676" y="165"/>
                  <a:pt x="676" y="165"/>
                </a:cubicBezTo>
                <a:lnTo>
                  <a:pt x="664" y="205"/>
                </a:lnTo>
                <a:close/>
                <a:moveTo>
                  <a:pt x="600" y="210"/>
                </a:moveTo>
                <a:cubicBezTo>
                  <a:pt x="574" y="212"/>
                  <a:pt x="574" y="212"/>
                  <a:pt x="574" y="212"/>
                </a:cubicBezTo>
                <a:cubicBezTo>
                  <a:pt x="585" y="173"/>
                  <a:pt x="585" y="173"/>
                  <a:pt x="585" y="173"/>
                </a:cubicBezTo>
                <a:cubicBezTo>
                  <a:pt x="611" y="171"/>
                  <a:pt x="611" y="171"/>
                  <a:pt x="611" y="171"/>
                </a:cubicBezTo>
                <a:lnTo>
                  <a:pt x="600" y="210"/>
                </a:lnTo>
                <a:close/>
                <a:moveTo>
                  <a:pt x="539" y="215"/>
                </a:moveTo>
                <a:cubicBezTo>
                  <a:pt x="513" y="217"/>
                  <a:pt x="513" y="217"/>
                  <a:pt x="513" y="217"/>
                </a:cubicBezTo>
                <a:cubicBezTo>
                  <a:pt x="522" y="179"/>
                  <a:pt x="522" y="179"/>
                  <a:pt x="522" y="179"/>
                </a:cubicBezTo>
                <a:cubicBezTo>
                  <a:pt x="549" y="177"/>
                  <a:pt x="549" y="177"/>
                  <a:pt x="549" y="177"/>
                </a:cubicBezTo>
                <a:lnTo>
                  <a:pt x="539" y="215"/>
                </a:lnTo>
                <a:close/>
                <a:moveTo>
                  <a:pt x="479" y="220"/>
                </a:moveTo>
                <a:cubicBezTo>
                  <a:pt x="451" y="222"/>
                  <a:pt x="451" y="222"/>
                  <a:pt x="451" y="222"/>
                </a:cubicBezTo>
                <a:cubicBezTo>
                  <a:pt x="459" y="185"/>
                  <a:pt x="459" y="185"/>
                  <a:pt x="459" y="185"/>
                </a:cubicBezTo>
                <a:cubicBezTo>
                  <a:pt x="488" y="182"/>
                  <a:pt x="488" y="182"/>
                  <a:pt x="488" y="182"/>
                </a:cubicBezTo>
                <a:lnTo>
                  <a:pt x="479" y="220"/>
                </a:lnTo>
                <a:close/>
                <a:moveTo>
                  <a:pt x="417" y="224"/>
                </a:moveTo>
                <a:cubicBezTo>
                  <a:pt x="390" y="227"/>
                  <a:pt x="390" y="227"/>
                  <a:pt x="390" y="227"/>
                </a:cubicBezTo>
                <a:cubicBezTo>
                  <a:pt x="397" y="190"/>
                  <a:pt x="397" y="190"/>
                  <a:pt x="397" y="190"/>
                </a:cubicBezTo>
                <a:cubicBezTo>
                  <a:pt x="424" y="188"/>
                  <a:pt x="424" y="188"/>
                  <a:pt x="424" y="188"/>
                </a:cubicBezTo>
                <a:lnTo>
                  <a:pt x="417" y="224"/>
                </a:lnTo>
                <a:close/>
                <a:moveTo>
                  <a:pt x="356" y="229"/>
                </a:moveTo>
                <a:cubicBezTo>
                  <a:pt x="329" y="231"/>
                  <a:pt x="329" y="231"/>
                  <a:pt x="329" y="231"/>
                </a:cubicBezTo>
                <a:cubicBezTo>
                  <a:pt x="335" y="196"/>
                  <a:pt x="335" y="196"/>
                  <a:pt x="335" y="196"/>
                </a:cubicBezTo>
                <a:cubicBezTo>
                  <a:pt x="362" y="194"/>
                  <a:pt x="362" y="194"/>
                  <a:pt x="362" y="194"/>
                </a:cubicBezTo>
                <a:lnTo>
                  <a:pt x="356" y="229"/>
                </a:lnTo>
                <a:close/>
                <a:moveTo>
                  <a:pt x="294" y="234"/>
                </a:moveTo>
                <a:cubicBezTo>
                  <a:pt x="267" y="236"/>
                  <a:pt x="267" y="236"/>
                  <a:pt x="267" y="236"/>
                </a:cubicBezTo>
                <a:cubicBezTo>
                  <a:pt x="271" y="202"/>
                  <a:pt x="271" y="202"/>
                  <a:pt x="271" y="202"/>
                </a:cubicBezTo>
                <a:cubicBezTo>
                  <a:pt x="299" y="199"/>
                  <a:pt x="299" y="199"/>
                  <a:pt x="299" y="199"/>
                </a:cubicBezTo>
                <a:lnTo>
                  <a:pt x="294" y="234"/>
                </a:lnTo>
                <a:close/>
                <a:moveTo>
                  <a:pt x="234" y="239"/>
                </a:moveTo>
                <a:cubicBezTo>
                  <a:pt x="207" y="241"/>
                  <a:pt x="207" y="241"/>
                  <a:pt x="207" y="241"/>
                </a:cubicBezTo>
                <a:cubicBezTo>
                  <a:pt x="210" y="208"/>
                  <a:pt x="210" y="208"/>
                  <a:pt x="210" y="208"/>
                </a:cubicBezTo>
                <a:cubicBezTo>
                  <a:pt x="238" y="205"/>
                  <a:pt x="238" y="205"/>
                  <a:pt x="238" y="205"/>
                </a:cubicBezTo>
                <a:lnTo>
                  <a:pt x="234" y="239"/>
                </a:lnTo>
                <a:close/>
                <a:moveTo>
                  <a:pt x="173" y="243"/>
                </a:moveTo>
                <a:cubicBezTo>
                  <a:pt x="147" y="245"/>
                  <a:pt x="147" y="245"/>
                  <a:pt x="147" y="245"/>
                </a:cubicBezTo>
                <a:cubicBezTo>
                  <a:pt x="149" y="211"/>
                  <a:pt x="149" y="211"/>
                  <a:pt x="149" y="211"/>
                </a:cubicBezTo>
                <a:cubicBezTo>
                  <a:pt x="176" y="209"/>
                  <a:pt x="176" y="209"/>
                  <a:pt x="176" y="209"/>
                </a:cubicBezTo>
                <a:lnTo>
                  <a:pt x="173" y="243"/>
                </a:lnTo>
                <a:close/>
                <a:moveTo>
                  <a:pt x="113" y="248"/>
                </a:moveTo>
                <a:cubicBezTo>
                  <a:pt x="87" y="250"/>
                  <a:pt x="87" y="250"/>
                  <a:pt x="87" y="250"/>
                </a:cubicBezTo>
                <a:cubicBezTo>
                  <a:pt x="89" y="217"/>
                  <a:pt x="89" y="217"/>
                  <a:pt x="89" y="217"/>
                </a:cubicBezTo>
                <a:cubicBezTo>
                  <a:pt x="115" y="214"/>
                  <a:pt x="115" y="214"/>
                  <a:pt x="115" y="214"/>
                </a:cubicBezTo>
                <a:lnTo>
                  <a:pt x="113" y="248"/>
                </a:lnTo>
                <a:close/>
                <a:moveTo>
                  <a:pt x="85" y="217"/>
                </a:moveTo>
                <a:cubicBezTo>
                  <a:pt x="84" y="250"/>
                  <a:pt x="84" y="250"/>
                  <a:pt x="84" y="250"/>
                </a:cubicBezTo>
                <a:cubicBezTo>
                  <a:pt x="53" y="253"/>
                  <a:pt x="53" y="253"/>
                  <a:pt x="53" y="253"/>
                </a:cubicBezTo>
                <a:cubicBezTo>
                  <a:pt x="53" y="250"/>
                  <a:pt x="53" y="250"/>
                  <a:pt x="53" y="250"/>
                </a:cubicBezTo>
                <a:cubicBezTo>
                  <a:pt x="59" y="250"/>
                  <a:pt x="65" y="249"/>
                  <a:pt x="65" y="249"/>
                </a:cubicBezTo>
                <a:cubicBezTo>
                  <a:pt x="66" y="248"/>
                  <a:pt x="66" y="223"/>
                  <a:pt x="65" y="222"/>
                </a:cubicBezTo>
                <a:cubicBezTo>
                  <a:pt x="64" y="222"/>
                  <a:pt x="53" y="222"/>
                  <a:pt x="53" y="222"/>
                </a:cubicBezTo>
                <a:cubicBezTo>
                  <a:pt x="53" y="222"/>
                  <a:pt x="53" y="221"/>
                  <a:pt x="52" y="220"/>
                </a:cubicBezTo>
                <a:lnTo>
                  <a:pt x="85" y="217"/>
                </a:lnTo>
                <a:close/>
                <a:moveTo>
                  <a:pt x="23" y="252"/>
                </a:moveTo>
                <a:cubicBezTo>
                  <a:pt x="30" y="251"/>
                  <a:pt x="36" y="251"/>
                  <a:pt x="36" y="251"/>
                </a:cubicBezTo>
                <a:cubicBezTo>
                  <a:pt x="36" y="251"/>
                  <a:pt x="42" y="251"/>
                  <a:pt x="49" y="250"/>
                </a:cubicBezTo>
                <a:cubicBezTo>
                  <a:pt x="49" y="253"/>
                  <a:pt x="49" y="253"/>
                  <a:pt x="49" y="253"/>
                </a:cubicBezTo>
                <a:cubicBezTo>
                  <a:pt x="23" y="255"/>
                  <a:pt x="23" y="255"/>
                  <a:pt x="23" y="255"/>
                </a:cubicBezTo>
                <a:cubicBezTo>
                  <a:pt x="23" y="254"/>
                  <a:pt x="23" y="253"/>
                  <a:pt x="23" y="252"/>
                </a:cubicBezTo>
                <a:close/>
                <a:moveTo>
                  <a:pt x="24" y="272"/>
                </a:moveTo>
                <a:cubicBezTo>
                  <a:pt x="24" y="268"/>
                  <a:pt x="24" y="265"/>
                  <a:pt x="24" y="261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0" y="326"/>
                  <a:pt x="50" y="326"/>
                  <a:pt x="50" y="326"/>
                </a:cubicBezTo>
                <a:cubicBezTo>
                  <a:pt x="25" y="326"/>
                  <a:pt x="25" y="326"/>
                  <a:pt x="25" y="326"/>
                </a:cubicBezTo>
                <a:cubicBezTo>
                  <a:pt x="25" y="306"/>
                  <a:pt x="24" y="287"/>
                  <a:pt x="24" y="272"/>
                </a:cubicBezTo>
                <a:close/>
                <a:moveTo>
                  <a:pt x="26" y="356"/>
                </a:moveTo>
                <a:cubicBezTo>
                  <a:pt x="26" y="348"/>
                  <a:pt x="26" y="340"/>
                  <a:pt x="25" y="333"/>
                </a:cubicBezTo>
                <a:cubicBezTo>
                  <a:pt x="50" y="333"/>
                  <a:pt x="50" y="333"/>
                  <a:pt x="50" y="333"/>
                </a:cubicBezTo>
                <a:cubicBezTo>
                  <a:pt x="51" y="442"/>
                  <a:pt x="51" y="442"/>
                  <a:pt x="51" y="442"/>
                </a:cubicBezTo>
                <a:cubicBezTo>
                  <a:pt x="28" y="441"/>
                  <a:pt x="28" y="441"/>
                  <a:pt x="28" y="441"/>
                </a:cubicBezTo>
                <a:cubicBezTo>
                  <a:pt x="28" y="413"/>
                  <a:pt x="27" y="384"/>
                  <a:pt x="26" y="356"/>
                </a:cubicBezTo>
                <a:close/>
                <a:moveTo>
                  <a:pt x="32" y="533"/>
                </a:moveTo>
                <a:cubicBezTo>
                  <a:pt x="31" y="513"/>
                  <a:pt x="30" y="482"/>
                  <a:pt x="29" y="448"/>
                </a:cubicBezTo>
                <a:cubicBezTo>
                  <a:pt x="51" y="449"/>
                  <a:pt x="51" y="449"/>
                  <a:pt x="51" y="449"/>
                </a:cubicBezTo>
                <a:cubicBezTo>
                  <a:pt x="51" y="537"/>
                  <a:pt x="51" y="537"/>
                  <a:pt x="51" y="537"/>
                </a:cubicBezTo>
                <a:cubicBezTo>
                  <a:pt x="32" y="534"/>
                  <a:pt x="32" y="534"/>
                  <a:pt x="32" y="534"/>
                </a:cubicBezTo>
                <a:cubicBezTo>
                  <a:pt x="32" y="534"/>
                  <a:pt x="32" y="534"/>
                  <a:pt x="32" y="533"/>
                </a:cubicBezTo>
                <a:close/>
                <a:moveTo>
                  <a:pt x="49" y="560"/>
                </a:moveTo>
                <a:cubicBezTo>
                  <a:pt x="44" y="559"/>
                  <a:pt x="40" y="558"/>
                  <a:pt x="37" y="558"/>
                </a:cubicBezTo>
                <a:cubicBezTo>
                  <a:pt x="36" y="557"/>
                  <a:pt x="34" y="557"/>
                  <a:pt x="34" y="557"/>
                </a:cubicBezTo>
                <a:cubicBezTo>
                  <a:pt x="34" y="557"/>
                  <a:pt x="33" y="557"/>
                  <a:pt x="33" y="557"/>
                </a:cubicBezTo>
                <a:cubicBezTo>
                  <a:pt x="33" y="557"/>
                  <a:pt x="33" y="556"/>
                  <a:pt x="33" y="555"/>
                </a:cubicBezTo>
                <a:cubicBezTo>
                  <a:pt x="33" y="553"/>
                  <a:pt x="32" y="548"/>
                  <a:pt x="32" y="541"/>
                </a:cubicBezTo>
                <a:cubicBezTo>
                  <a:pt x="51" y="543"/>
                  <a:pt x="51" y="543"/>
                  <a:pt x="51" y="543"/>
                </a:cubicBezTo>
                <a:cubicBezTo>
                  <a:pt x="51" y="560"/>
                  <a:pt x="51" y="560"/>
                  <a:pt x="51" y="560"/>
                </a:cubicBezTo>
                <a:cubicBezTo>
                  <a:pt x="51" y="560"/>
                  <a:pt x="50" y="560"/>
                  <a:pt x="49" y="560"/>
                </a:cubicBezTo>
                <a:close/>
                <a:moveTo>
                  <a:pt x="55" y="560"/>
                </a:moveTo>
                <a:cubicBezTo>
                  <a:pt x="55" y="544"/>
                  <a:pt x="55" y="544"/>
                  <a:pt x="55" y="544"/>
                </a:cubicBezTo>
                <a:cubicBezTo>
                  <a:pt x="75" y="546"/>
                  <a:pt x="75" y="546"/>
                  <a:pt x="75" y="546"/>
                </a:cubicBezTo>
                <a:cubicBezTo>
                  <a:pt x="74" y="563"/>
                  <a:pt x="74" y="563"/>
                  <a:pt x="74" y="563"/>
                </a:cubicBezTo>
                <a:cubicBezTo>
                  <a:pt x="67" y="562"/>
                  <a:pt x="60" y="561"/>
                  <a:pt x="55" y="560"/>
                </a:cubicBezTo>
                <a:close/>
                <a:moveTo>
                  <a:pt x="78" y="564"/>
                </a:moveTo>
                <a:cubicBezTo>
                  <a:pt x="78" y="547"/>
                  <a:pt x="78" y="547"/>
                  <a:pt x="78" y="547"/>
                </a:cubicBezTo>
                <a:cubicBezTo>
                  <a:pt x="98" y="549"/>
                  <a:pt x="98" y="549"/>
                  <a:pt x="98" y="549"/>
                </a:cubicBezTo>
                <a:cubicBezTo>
                  <a:pt x="97" y="566"/>
                  <a:pt x="97" y="566"/>
                  <a:pt x="97" y="566"/>
                </a:cubicBezTo>
                <a:cubicBezTo>
                  <a:pt x="96" y="566"/>
                  <a:pt x="95" y="566"/>
                  <a:pt x="93" y="566"/>
                </a:cubicBezTo>
                <a:cubicBezTo>
                  <a:pt x="88" y="565"/>
                  <a:pt x="83" y="564"/>
                  <a:pt x="78" y="564"/>
                </a:cubicBezTo>
                <a:close/>
                <a:moveTo>
                  <a:pt x="102" y="549"/>
                </a:moveTo>
                <a:cubicBezTo>
                  <a:pt x="124" y="552"/>
                  <a:pt x="124" y="552"/>
                  <a:pt x="124" y="552"/>
                </a:cubicBezTo>
                <a:cubicBezTo>
                  <a:pt x="123" y="570"/>
                  <a:pt x="123" y="570"/>
                  <a:pt x="123" y="570"/>
                </a:cubicBezTo>
                <a:cubicBezTo>
                  <a:pt x="115" y="569"/>
                  <a:pt x="108" y="568"/>
                  <a:pt x="101" y="567"/>
                </a:cubicBezTo>
                <a:lnTo>
                  <a:pt x="102" y="549"/>
                </a:lnTo>
                <a:close/>
                <a:moveTo>
                  <a:pt x="127" y="552"/>
                </a:moveTo>
                <a:cubicBezTo>
                  <a:pt x="148" y="555"/>
                  <a:pt x="148" y="555"/>
                  <a:pt x="148" y="555"/>
                </a:cubicBezTo>
                <a:cubicBezTo>
                  <a:pt x="147" y="573"/>
                  <a:pt x="147" y="573"/>
                  <a:pt x="147" y="573"/>
                </a:cubicBezTo>
                <a:cubicBezTo>
                  <a:pt x="140" y="572"/>
                  <a:pt x="133" y="571"/>
                  <a:pt x="126" y="570"/>
                </a:cubicBezTo>
                <a:lnTo>
                  <a:pt x="127" y="552"/>
                </a:lnTo>
                <a:close/>
                <a:moveTo>
                  <a:pt x="152" y="555"/>
                </a:moveTo>
                <a:cubicBezTo>
                  <a:pt x="173" y="558"/>
                  <a:pt x="173" y="558"/>
                  <a:pt x="173" y="558"/>
                </a:cubicBezTo>
                <a:cubicBezTo>
                  <a:pt x="171" y="576"/>
                  <a:pt x="171" y="576"/>
                  <a:pt x="171" y="576"/>
                </a:cubicBezTo>
                <a:cubicBezTo>
                  <a:pt x="164" y="575"/>
                  <a:pt x="157" y="574"/>
                  <a:pt x="150" y="573"/>
                </a:cubicBezTo>
                <a:lnTo>
                  <a:pt x="152" y="555"/>
                </a:lnTo>
                <a:close/>
                <a:moveTo>
                  <a:pt x="176" y="558"/>
                </a:moveTo>
                <a:cubicBezTo>
                  <a:pt x="197" y="561"/>
                  <a:pt x="197" y="561"/>
                  <a:pt x="197" y="561"/>
                </a:cubicBezTo>
                <a:cubicBezTo>
                  <a:pt x="195" y="579"/>
                  <a:pt x="195" y="579"/>
                  <a:pt x="195" y="579"/>
                </a:cubicBezTo>
                <a:cubicBezTo>
                  <a:pt x="188" y="578"/>
                  <a:pt x="181" y="578"/>
                  <a:pt x="174" y="577"/>
                </a:cubicBezTo>
                <a:lnTo>
                  <a:pt x="176" y="558"/>
                </a:lnTo>
                <a:close/>
                <a:moveTo>
                  <a:pt x="200" y="561"/>
                </a:moveTo>
                <a:cubicBezTo>
                  <a:pt x="222" y="564"/>
                  <a:pt x="222" y="564"/>
                  <a:pt x="222" y="564"/>
                </a:cubicBezTo>
                <a:cubicBezTo>
                  <a:pt x="219" y="582"/>
                  <a:pt x="219" y="582"/>
                  <a:pt x="219" y="582"/>
                </a:cubicBezTo>
                <a:cubicBezTo>
                  <a:pt x="212" y="582"/>
                  <a:pt x="205" y="581"/>
                  <a:pt x="198" y="580"/>
                </a:cubicBezTo>
                <a:lnTo>
                  <a:pt x="200" y="561"/>
                </a:lnTo>
                <a:close/>
                <a:moveTo>
                  <a:pt x="222" y="583"/>
                </a:moveTo>
                <a:cubicBezTo>
                  <a:pt x="225" y="564"/>
                  <a:pt x="225" y="564"/>
                  <a:pt x="225" y="564"/>
                </a:cubicBezTo>
                <a:cubicBezTo>
                  <a:pt x="247" y="567"/>
                  <a:pt x="247" y="567"/>
                  <a:pt x="247" y="567"/>
                </a:cubicBezTo>
                <a:cubicBezTo>
                  <a:pt x="245" y="586"/>
                  <a:pt x="245" y="586"/>
                  <a:pt x="245" y="586"/>
                </a:cubicBezTo>
                <a:cubicBezTo>
                  <a:pt x="239" y="585"/>
                  <a:pt x="234" y="584"/>
                  <a:pt x="229" y="584"/>
                </a:cubicBezTo>
                <a:cubicBezTo>
                  <a:pt x="227" y="583"/>
                  <a:pt x="225" y="583"/>
                  <a:pt x="222" y="583"/>
                </a:cubicBezTo>
                <a:close/>
                <a:moveTo>
                  <a:pt x="250" y="567"/>
                </a:moveTo>
                <a:cubicBezTo>
                  <a:pt x="273" y="570"/>
                  <a:pt x="273" y="570"/>
                  <a:pt x="273" y="570"/>
                </a:cubicBezTo>
                <a:cubicBezTo>
                  <a:pt x="270" y="589"/>
                  <a:pt x="270" y="589"/>
                  <a:pt x="270" y="589"/>
                </a:cubicBezTo>
                <a:cubicBezTo>
                  <a:pt x="262" y="588"/>
                  <a:pt x="255" y="587"/>
                  <a:pt x="248" y="586"/>
                </a:cubicBezTo>
                <a:lnTo>
                  <a:pt x="250" y="567"/>
                </a:lnTo>
                <a:close/>
                <a:moveTo>
                  <a:pt x="276" y="570"/>
                </a:moveTo>
                <a:cubicBezTo>
                  <a:pt x="296" y="573"/>
                  <a:pt x="296" y="573"/>
                  <a:pt x="296" y="573"/>
                </a:cubicBezTo>
                <a:cubicBezTo>
                  <a:pt x="293" y="592"/>
                  <a:pt x="293" y="592"/>
                  <a:pt x="293" y="592"/>
                </a:cubicBezTo>
                <a:cubicBezTo>
                  <a:pt x="286" y="591"/>
                  <a:pt x="279" y="590"/>
                  <a:pt x="273" y="589"/>
                </a:cubicBezTo>
                <a:lnTo>
                  <a:pt x="276" y="570"/>
                </a:lnTo>
                <a:close/>
                <a:moveTo>
                  <a:pt x="299" y="573"/>
                </a:moveTo>
                <a:cubicBezTo>
                  <a:pt x="321" y="576"/>
                  <a:pt x="321" y="576"/>
                  <a:pt x="321" y="576"/>
                </a:cubicBezTo>
                <a:cubicBezTo>
                  <a:pt x="318" y="595"/>
                  <a:pt x="318" y="595"/>
                  <a:pt x="318" y="595"/>
                </a:cubicBezTo>
                <a:cubicBezTo>
                  <a:pt x="311" y="594"/>
                  <a:pt x="303" y="593"/>
                  <a:pt x="296" y="592"/>
                </a:cubicBezTo>
                <a:lnTo>
                  <a:pt x="299" y="573"/>
                </a:lnTo>
                <a:close/>
                <a:moveTo>
                  <a:pt x="325" y="576"/>
                </a:moveTo>
                <a:cubicBezTo>
                  <a:pt x="347" y="579"/>
                  <a:pt x="347" y="579"/>
                  <a:pt x="347" y="579"/>
                </a:cubicBezTo>
                <a:cubicBezTo>
                  <a:pt x="343" y="598"/>
                  <a:pt x="343" y="598"/>
                  <a:pt x="343" y="598"/>
                </a:cubicBezTo>
                <a:cubicBezTo>
                  <a:pt x="336" y="598"/>
                  <a:pt x="329" y="597"/>
                  <a:pt x="321" y="596"/>
                </a:cubicBezTo>
                <a:lnTo>
                  <a:pt x="325" y="576"/>
                </a:lnTo>
                <a:close/>
                <a:moveTo>
                  <a:pt x="350" y="579"/>
                </a:moveTo>
                <a:cubicBezTo>
                  <a:pt x="371" y="582"/>
                  <a:pt x="371" y="582"/>
                  <a:pt x="371" y="582"/>
                </a:cubicBezTo>
                <a:cubicBezTo>
                  <a:pt x="367" y="602"/>
                  <a:pt x="367" y="602"/>
                  <a:pt x="367" y="602"/>
                </a:cubicBezTo>
                <a:cubicBezTo>
                  <a:pt x="360" y="601"/>
                  <a:pt x="353" y="600"/>
                  <a:pt x="346" y="599"/>
                </a:cubicBezTo>
                <a:lnTo>
                  <a:pt x="350" y="579"/>
                </a:lnTo>
                <a:close/>
                <a:moveTo>
                  <a:pt x="375" y="582"/>
                </a:moveTo>
                <a:cubicBezTo>
                  <a:pt x="397" y="585"/>
                  <a:pt x="397" y="585"/>
                  <a:pt x="397" y="585"/>
                </a:cubicBezTo>
                <a:cubicBezTo>
                  <a:pt x="392" y="605"/>
                  <a:pt x="392" y="605"/>
                  <a:pt x="392" y="605"/>
                </a:cubicBezTo>
                <a:cubicBezTo>
                  <a:pt x="385" y="604"/>
                  <a:pt x="378" y="603"/>
                  <a:pt x="370" y="602"/>
                </a:cubicBezTo>
                <a:lnTo>
                  <a:pt x="375" y="582"/>
                </a:lnTo>
                <a:close/>
                <a:moveTo>
                  <a:pt x="400" y="585"/>
                </a:moveTo>
                <a:cubicBezTo>
                  <a:pt x="422" y="588"/>
                  <a:pt x="422" y="588"/>
                  <a:pt x="422" y="588"/>
                </a:cubicBezTo>
                <a:cubicBezTo>
                  <a:pt x="418" y="608"/>
                  <a:pt x="418" y="608"/>
                  <a:pt x="418" y="608"/>
                </a:cubicBezTo>
                <a:cubicBezTo>
                  <a:pt x="411" y="607"/>
                  <a:pt x="404" y="606"/>
                  <a:pt x="396" y="605"/>
                </a:cubicBezTo>
                <a:lnTo>
                  <a:pt x="400" y="585"/>
                </a:lnTo>
                <a:close/>
                <a:moveTo>
                  <a:pt x="441" y="611"/>
                </a:moveTo>
                <a:cubicBezTo>
                  <a:pt x="435" y="610"/>
                  <a:pt x="428" y="609"/>
                  <a:pt x="421" y="608"/>
                </a:cubicBezTo>
                <a:cubicBezTo>
                  <a:pt x="426" y="588"/>
                  <a:pt x="426" y="588"/>
                  <a:pt x="426" y="588"/>
                </a:cubicBezTo>
                <a:cubicBezTo>
                  <a:pt x="446" y="591"/>
                  <a:pt x="446" y="591"/>
                  <a:pt x="446" y="591"/>
                </a:cubicBezTo>
                <a:cubicBezTo>
                  <a:pt x="445" y="593"/>
                  <a:pt x="445" y="593"/>
                  <a:pt x="445" y="593"/>
                </a:cubicBezTo>
                <a:cubicBezTo>
                  <a:pt x="441" y="593"/>
                  <a:pt x="438" y="593"/>
                  <a:pt x="438" y="593"/>
                </a:cubicBezTo>
                <a:cubicBezTo>
                  <a:pt x="437" y="593"/>
                  <a:pt x="440" y="597"/>
                  <a:pt x="443" y="602"/>
                </a:cubicBezTo>
                <a:lnTo>
                  <a:pt x="441" y="611"/>
                </a:lnTo>
                <a:close/>
                <a:moveTo>
                  <a:pt x="444" y="611"/>
                </a:moveTo>
                <a:cubicBezTo>
                  <a:pt x="446" y="605"/>
                  <a:pt x="446" y="605"/>
                  <a:pt x="446" y="605"/>
                </a:cubicBezTo>
                <a:cubicBezTo>
                  <a:pt x="447" y="608"/>
                  <a:pt x="449" y="610"/>
                  <a:pt x="451" y="612"/>
                </a:cubicBezTo>
                <a:cubicBezTo>
                  <a:pt x="449" y="612"/>
                  <a:pt x="447" y="612"/>
                  <a:pt x="444" y="611"/>
                </a:cubicBezTo>
                <a:close/>
                <a:moveTo>
                  <a:pt x="670" y="618"/>
                </a:moveTo>
                <a:cubicBezTo>
                  <a:pt x="680" y="619"/>
                  <a:pt x="680" y="619"/>
                  <a:pt x="680" y="619"/>
                </a:cubicBezTo>
                <a:cubicBezTo>
                  <a:pt x="680" y="620"/>
                  <a:pt x="680" y="620"/>
                  <a:pt x="680" y="620"/>
                </a:cubicBezTo>
                <a:cubicBezTo>
                  <a:pt x="677" y="620"/>
                  <a:pt x="673" y="620"/>
                  <a:pt x="670" y="619"/>
                </a:cubicBezTo>
                <a:lnTo>
                  <a:pt x="670" y="618"/>
                </a:lnTo>
                <a:close/>
                <a:moveTo>
                  <a:pt x="695" y="622"/>
                </a:moveTo>
                <a:cubicBezTo>
                  <a:pt x="694" y="622"/>
                  <a:pt x="691" y="622"/>
                  <a:pt x="688" y="621"/>
                </a:cubicBezTo>
                <a:cubicBezTo>
                  <a:pt x="689" y="620"/>
                  <a:pt x="689" y="620"/>
                  <a:pt x="689" y="620"/>
                </a:cubicBezTo>
                <a:cubicBezTo>
                  <a:pt x="696" y="621"/>
                  <a:pt x="696" y="621"/>
                  <a:pt x="696" y="621"/>
                </a:cubicBezTo>
                <a:lnTo>
                  <a:pt x="695" y="622"/>
                </a:lnTo>
                <a:close/>
                <a:moveTo>
                  <a:pt x="698" y="614"/>
                </a:moveTo>
                <a:cubicBezTo>
                  <a:pt x="691" y="613"/>
                  <a:pt x="691" y="613"/>
                  <a:pt x="691" y="613"/>
                </a:cubicBezTo>
                <a:cubicBezTo>
                  <a:pt x="733" y="494"/>
                  <a:pt x="733" y="494"/>
                  <a:pt x="733" y="494"/>
                </a:cubicBezTo>
                <a:cubicBezTo>
                  <a:pt x="739" y="494"/>
                  <a:pt x="739" y="494"/>
                  <a:pt x="739" y="494"/>
                </a:cubicBezTo>
                <a:lnTo>
                  <a:pt x="698" y="614"/>
                </a:lnTo>
                <a:close/>
                <a:moveTo>
                  <a:pt x="741" y="488"/>
                </a:moveTo>
                <a:cubicBezTo>
                  <a:pt x="736" y="487"/>
                  <a:pt x="736" y="487"/>
                  <a:pt x="736" y="487"/>
                </a:cubicBezTo>
                <a:cubicBezTo>
                  <a:pt x="790" y="335"/>
                  <a:pt x="790" y="335"/>
                  <a:pt x="790" y="335"/>
                </a:cubicBezTo>
                <a:cubicBezTo>
                  <a:pt x="793" y="335"/>
                  <a:pt x="793" y="335"/>
                  <a:pt x="793" y="335"/>
                </a:cubicBezTo>
                <a:lnTo>
                  <a:pt x="741" y="488"/>
                </a:lnTo>
                <a:close/>
                <a:moveTo>
                  <a:pt x="795" y="328"/>
                </a:moveTo>
                <a:cubicBezTo>
                  <a:pt x="792" y="328"/>
                  <a:pt x="792" y="328"/>
                  <a:pt x="792" y="328"/>
                </a:cubicBezTo>
                <a:cubicBezTo>
                  <a:pt x="839" y="199"/>
                  <a:pt x="839" y="199"/>
                  <a:pt x="839" y="199"/>
                </a:cubicBezTo>
                <a:cubicBezTo>
                  <a:pt x="839" y="199"/>
                  <a:pt x="839" y="199"/>
                  <a:pt x="839" y="199"/>
                </a:cubicBezTo>
                <a:lnTo>
                  <a:pt x="795" y="328"/>
                </a:lnTo>
                <a:close/>
                <a:moveTo>
                  <a:pt x="878" y="197"/>
                </a:moveTo>
                <a:cubicBezTo>
                  <a:pt x="878" y="197"/>
                  <a:pt x="877" y="198"/>
                  <a:pt x="877" y="199"/>
                </a:cubicBezTo>
                <a:cubicBezTo>
                  <a:pt x="877" y="199"/>
                  <a:pt x="877" y="199"/>
                  <a:pt x="877" y="199"/>
                </a:cubicBezTo>
                <a:cubicBezTo>
                  <a:pt x="877" y="199"/>
                  <a:pt x="876" y="200"/>
                  <a:pt x="876" y="200"/>
                </a:cubicBezTo>
                <a:cubicBezTo>
                  <a:pt x="874" y="201"/>
                  <a:pt x="872" y="202"/>
                  <a:pt x="869" y="203"/>
                </a:cubicBezTo>
                <a:cubicBezTo>
                  <a:pt x="865" y="205"/>
                  <a:pt x="861" y="207"/>
                  <a:pt x="857" y="208"/>
                </a:cubicBezTo>
                <a:cubicBezTo>
                  <a:pt x="855" y="209"/>
                  <a:pt x="853" y="209"/>
                  <a:pt x="852" y="209"/>
                </a:cubicBezTo>
                <a:cubicBezTo>
                  <a:pt x="851" y="210"/>
                  <a:pt x="851" y="210"/>
                  <a:pt x="851" y="210"/>
                </a:cubicBezTo>
                <a:cubicBezTo>
                  <a:pt x="851" y="210"/>
                  <a:pt x="850" y="210"/>
                  <a:pt x="850" y="210"/>
                </a:cubicBezTo>
                <a:cubicBezTo>
                  <a:pt x="850" y="210"/>
                  <a:pt x="849" y="210"/>
                  <a:pt x="849" y="209"/>
                </a:cubicBezTo>
                <a:cubicBezTo>
                  <a:pt x="848" y="209"/>
                  <a:pt x="847" y="209"/>
                  <a:pt x="846" y="209"/>
                </a:cubicBezTo>
                <a:cubicBezTo>
                  <a:pt x="850" y="198"/>
                  <a:pt x="850" y="198"/>
                  <a:pt x="850" y="198"/>
                </a:cubicBezTo>
                <a:cubicBezTo>
                  <a:pt x="878" y="196"/>
                  <a:pt x="878" y="196"/>
                  <a:pt x="878" y="196"/>
                </a:cubicBezTo>
                <a:cubicBezTo>
                  <a:pt x="878" y="196"/>
                  <a:pt x="878" y="196"/>
                  <a:pt x="878" y="197"/>
                </a:cubicBezTo>
                <a:close/>
                <a:moveTo>
                  <a:pt x="886" y="168"/>
                </a:moveTo>
                <a:cubicBezTo>
                  <a:pt x="883" y="176"/>
                  <a:pt x="881" y="183"/>
                  <a:pt x="880" y="189"/>
                </a:cubicBezTo>
                <a:cubicBezTo>
                  <a:pt x="852" y="191"/>
                  <a:pt x="852" y="191"/>
                  <a:pt x="852" y="191"/>
                </a:cubicBezTo>
                <a:cubicBezTo>
                  <a:pt x="867" y="146"/>
                  <a:pt x="867" y="146"/>
                  <a:pt x="867" y="146"/>
                </a:cubicBezTo>
                <a:cubicBezTo>
                  <a:pt x="892" y="143"/>
                  <a:pt x="892" y="143"/>
                  <a:pt x="892" y="143"/>
                </a:cubicBezTo>
                <a:cubicBezTo>
                  <a:pt x="890" y="152"/>
                  <a:pt x="888" y="160"/>
                  <a:pt x="886" y="168"/>
                </a:cubicBezTo>
                <a:close/>
                <a:moveTo>
                  <a:pt x="931" y="70"/>
                </a:moveTo>
                <a:cubicBezTo>
                  <a:pt x="926" y="73"/>
                  <a:pt x="921" y="77"/>
                  <a:pt x="917" y="79"/>
                </a:cubicBezTo>
                <a:cubicBezTo>
                  <a:pt x="915" y="81"/>
                  <a:pt x="914" y="82"/>
                  <a:pt x="913" y="83"/>
                </a:cubicBezTo>
                <a:cubicBezTo>
                  <a:pt x="912" y="84"/>
                  <a:pt x="911" y="84"/>
                  <a:pt x="911" y="84"/>
                </a:cubicBezTo>
                <a:cubicBezTo>
                  <a:pt x="911" y="84"/>
                  <a:pt x="911" y="85"/>
                  <a:pt x="911" y="85"/>
                </a:cubicBezTo>
                <a:cubicBezTo>
                  <a:pt x="869" y="90"/>
                  <a:pt x="869" y="90"/>
                  <a:pt x="869" y="90"/>
                </a:cubicBezTo>
                <a:cubicBezTo>
                  <a:pt x="870" y="87"/>
                  <a:pt x="871" y="85"/>
                  <a:pt x="872" y="83"/>
                </a:cubicBezTo>
                <a:cubicBezTo>
                  <a:pt x="873" y="81"/>
                  <a:pt x="874" y="80"/>
                  <a:pt x="874" y="79"/>
                </a:cubicBezTo>
                <a:cubicBezTo>
                  <a:pt x="874" y="79"/>
                  <a:pt x="874" y="79"/>
                  <a:pt x="874" y="78"/>
                </a:cubicBezTo>
                <a:cubicBezTo>
                  <a:pt x="875" y="78"/>
                  <a:pt x="875" y="78"/>
                  <a:pt x="875" y="78"/>
                </a:cubicBezTo>
                <a:cubicBezTo>
                  <a:pt x="876" y="77"/>
                  <a:pt x="877" y="76"/>
                  <a:pt x="879" y="75"/>
                </a:cubicBezTo>
                <a:cubicBezTo>
                  <a:pt x="885" y="71"/>
                  <a:pt x="893" y="65"/>
                  <a:pt x="901" y="60"/>
                </a:cubicBezTo>
                <a:cubicBezTo>
                  <a:pt x="917" y="64"/>
                  <a:pt x="917" y="64"/>
                  <a:pt x="917" y="64"/>
                </a:cubicBezTo>
                <a:cubicBezTo>
                  <a:pt x="918" y="64"/>
                  <a:pt x="925" y="66"/>
                  <a:pt x="933" y="69"/>
                </a:cubicBezTo>
                <a:cubicBezTo>
                  <a:pt x="932" y="69"/>
                  <a:pt x="931" y="69"/>
                  <a:pt x="931" y="70"/>
                </a:cubicBezTo>
                <a:close/>
              </a:path>
            </a:pathLst>
          </a:custGeom>
          <a:solidFill>
            <a:srgbClr val="1CBB9F"/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hape 2671"/>
          <p:cNvSpPr/>
          <p:nvPr/>
        </p:nvSpPr>
        <p:spPr>
          <a:xfrm>
            <a:off x="3695700" y="3733800"/>
            <a:ext cx="882650" cy="12430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3" h="21574" extrusionOk="0">
                <a:moveTo>
                  <a:pt x="13864" y="16422"/>
                </a:moveTo>
                <a:cubicBezTo>
                  <a:pt x="13295" y="16782"/>
                  <a:pt x="12583" y="17013"/>
                  <a:pt x="11740" y="17115"/>
                </a:cubicBezTo>
                <a:lnTo>
                  <a:pt x="11752" y="18333"/>
                </a:lnTo>
                <a:lnTo>
                  <a:pt x="9908" y="18336"/>
                </a:lnTo>
                <a:lnTo>
                  <a:pt x="9897" y="17119"/>
                </a:lnTo>
                <a:cubicBezTo>
                  <a:pt x="9066" y="17021"/>
                  <a:pt x="8316" y="16773"/>
                  <a:pt x="7666" y="16391"/>
                </a:cubicBezTo>
                <a:cubicBezTo>
                  <a:pt x="6892" y="15916"/>
                  <a:pt x="6492" y="15369"/>
                  <a:pt x="6466" y="14757"/>
                </a:cubicBezTo>
                <a:lnTo>
                  <a:pt x="6503" y="14424"/>
                </a:lnTo>
                <a:lnTo>
                  <a:pt x="8292" y="14419"/>
                </a:lnTo>
                <a:lnTo>
                  <a:pt x="8298" y="14543"/>
                </a:lnTo>
                <a:cubicBezTo>
                  <a:pt x="8309" y="15050"/>
                  <a:pt x="8528" y="15427"/>
                  <a:pt x="8960" y="15694"/>
                </a:cubicBezTo>
                <a:cubicBezTo>
                  <a:pt x="9384" y="15964"/>
                  <a:pt x="10003" y="16098"/>
                  <a:pt x="10790" y="16098"/>
                </a:cubicBezTo>
                <a:cubicBezTo>
                  <a:pt x="11584" y="16093"/>
                  <a:pt x="12202" y="15951"/>
                  <a:pt x="12633" y="15680"/>
                </a:cubicBezTo>
                <a:cubicBezTo>
                  <a:pt x="13064" y="15409"/>
                  <a:pt x="13270" y="15036"/>
                  <a:pt x="13270" y="14552"/>
                </a:cubicBezTo>
                <a:cubicBezTo>
                  <a:pt x="13270" y="14153"/>
                  <a:pt x="13070" y="13842"/>
                  <a:pt x="12652" y="13606"/>
                </a:cubicBezTo>
                <a:cubicBezTo>
                  <a:pt x="12221" y="13367"/>
                  <a:pt x="11477" y="13158"/>
                  <a:pt x="10433" y="12985"/>
                </a:cubicBezTo>
                <a:cubicBezTo>
                  <a:pt x="9278" y="12794"/>
                  <a:pt x="8385" y="12496"/>
                  <a:pt x="7803" y="12110"/>
                </a:cubicBezTo>
                <a:cubicBezTo>
                  <a:pt x="7210" y="11710"/>
                  <a:pt x="6897" y="11199"/>
                  <a:pt x="6892" y="10591"/>
                </a:cubicBezTo>
                <a:cubicBezTo>
                  <a:pt x="6886" y="9899"/>
                  <a:pt x="7266" y="9321"/>
                  <a:pt x="8023" y="8877"/>
                </a:cubicBezTo>
                <a:cubicBezTo>
                  <a:pt x="8534" y="8574"/>
                  <a:pt x="9147" y="8376"/>
                  <a:pt x="9833" y="8282"/>
                </a:cubicBezTo>
                <a:lnTo>
                  <a:pt x="9822" y="7225"/>
                </a:lnTo>
                <a:lnTo>
                  <a:pt x="11665" y="7216"/>
                </a:lnTo>
                <a:lnTo>
                  <a:pt x="11671" y="8242"/>
                </a:lnTo>
                <a:cubicBezTo>
                  <a:pt x="12496" y="8322"/>
                  <a:pt x="13183" y="8527"/>
                  <a:pt x="13727" y="8841"/>
                </a:cubicBezTo>
                <a:cubicBezTo>
                  <a:pt x="14451" y="9272"/>
                  <a:pt x="14851" y="9867"/>
                  <a:pt x="14907" y="10617"/>
                </a:cubicBezTo>
                <a:lnTo>
                  <a:pt x="14914" y="10748"/>
                </a:lnTo>
                <a:lnTo>
                  <a:pt x="13114" y="10754"/>
                </a:lnTo>
                <a:lnTo>
                  <a:pt x="13089" y="10650"/>
                </a:lnTo>
                <a:cubicBezTo>
                  <a:pt x="13002" y="10183"/>
                  <a:pt x="12783" y="9832"/>
                  <a:pt x="12427" y="9610"/>
                </a:cubicBezTo>
                <a:cubicBezTo>
                  <a:pt x="12077" y="9392"/>
                  <a:pt x="11565" y="9277"/>
                  <a:pt x="10895" y="9282"/>
                </a:cubicBezTo>
                <a:cubicBezTo>
                  <a:pt x="10196" y="9282"/>
                  <a:pt x="9640" y="9401"/>
                  <a:pt x="9259" y="9632"/>
                </a:cubicBezTo>
                <a:cubicBezTo>
                  <a:pt x="8878" y="9858"/>
                  <a:pt x="8698" y="10160"/>
                  <a:pt x="8702" y="10572"/>
                </a:cubicBezTo>
                <a:cubicBezTo>
                  <a:pt x="8702" y="10924"/>
                  <a:pt x="8878" y="11204"/>
                  <a:pt x="9229" y="11408"/>
                </a:cubicBezTo>
                <a:cubicBezTo>
                  <a:pt x="9584" y="11621"/>
                  <a:pt x="10216" y="11808"/>
                  <a:pt x="11115" y="11954"/>
                </a:cubicBezTo>
                <a:cubicBezTo>
                  <a:pt x="12421" y="12172"/>
                  <a:pt x="13414" y="12492"/>
                  <a:pt x="14076" y="12914"/>
                </a:cubicBezTo>
                <a:cubicBezTo>
                  <a:pt x="14732" y="13335"/>
                  <a:pt x="15076" y="13877"/>
                  <a:pt x="15076" y="14521"/>
                </a:cubicBezTo>
                <a:cubicBezTo>
                  <a:pt x="15082" y="15289"/>
                  <a:pt x="14676" y="15929"/>
                  <a:pt x="13864" y="16422"/>
                </a:cubicBezTo>
                <a:cubicBezTo>
                  <a:pt x="13864" y="16422"/>
                  <a:pt x="13864" y="16422"/>
                  <a:pt x="13864" y="16422"/>
                </a:cubicBezTo>
                <a:close/>
                <a:moveTo>
                  <a:pt x="13995" y="4271"/>
                </a:moveTo>
                <a:lnTo>
                  <a:pt x="13995" y="4298"/>
                </a:lnTo>
                <a:lnTo>
                  <a:pt x="7161" y="4325"/>
                </a:lnTo>
                <a:lnTo>
                  <a:pt x="7372" y="4045"/>
                </a:lnTo>
                <a:lnTo>
                  <a:pt x="7754" y="3756"/>
                </a:lnTo>
                <a:lnTo>
                  <a:pt x="13245" y="3739"/>
                </a:lnTo>
                <a:lnTo>
                  <a:pt x="14789" y="0"/>
                </a:lnTo>
                <a:lnTo>
                  <a:pt x="6535" y="31"/>
                </a:lnTo>
                <a:lnTo>
                  <a:pt x="7722" y="3668"/>
                </a:lnTo>
                <a:cubicBezTo>
                  <a:pt x="6866" y="2984"/>
                  <a:pt x="4761" y="1540"/>
                  <a:pt x="2855" y="2042"/>
                </a:cubicBezTo>
                <a:lnTo>
                  <a:pt x="3061" y="2446"/>
                </a:lnTo>
                <a:cubicBezTo>
                  <a:pt x="4687" y="2020"/>
                  <a:pt x="6673" y="3472"/>
                  <a:pt x="7372" y="4045"/>
                </a:cubicBezTo>
                <a:cubicBezTo>
                  <a:pt x="6210" y="4348"/>
                  <a:pt x="4699" y="4569"/>
                  <a:pt x="3805" y="4001"/>
                </a:cubicBezTo>
                <a:lnTo>
                  <a:pt x="3399" y="4329"/>
                </a:lnTo>
                <a:cubicBezTo>
                  <a:pt x="3930" y="4667"/>
                  <a:pt x="4605" y="4783"/>
                  <a:pt x="5310" y="4783"/>
                </a:cubicBezTo>
                <a:cubicBezTo>
                  <a:pt x="5729" y="4783"/>
                  <a:pt x="6155" y="4734"/>
                  <a:pt x="6566" y="4667"/>
                </a:cubicBezTo>
                <a:cubicBezTo>
                  <a:pt x="2687" y="6563"/>
                  <a:pt x="-26" y="10769"/>
                  <a:pt x="0" y="13957"/>
                </a:cubicBezTo>
                <a:cubicBezTo>
                  <a:pt x="32" y="18189"/>
                  <a:pt x="4886" y="21600"/>
                  <a:pt x="10828" y="21573"/>
                </a:cubicBezTo>
                <a:cubicBezTo>
                  <a:pt x="16782" y="21556"/>
                  <a:pt x="21574" y="18105"/>
                  <a:pt x="21543" y="13877"/>
                </a:cubicBezTo>
                <a:cubicBezTo>
                  <a:pt x="21518" y="10468"/>
                  <a:pt x="18344" y="5897"/>
                  <a:pt x="13995" y="4271"/>
                </a:cubicBezTo>
                <a:cubicBezTo>
                  <a:pt x="13995" y="4271"/>
                  <a:pt x="13995" y="4271"/>
                  <a:pt x="13995" y="4271"/>
                </a:cubicBezTo>
                <a:close/>
              </a:path>
            </a:pathLst>
          </a:custGeom>
          <a:solidFill>
            <a:srgbClr val="3CBDDC"/>
          </a:solidFill>
          <a:ln w="12700" cap="flat">
            <a:noFill/>
            <a:miter lim="400000"/>
          </a:ln>
          <a:effectLst/>
        </p:spPr>
        <p:txBody>
          <a:bodyPr lIns="38100" tIns="38100" rIns="38100" bIns="38100" anchor="ctr"/>
          <a:lstStyle/>
          <a:p>
            <a:pPr defTabSz="914377" eaLnBrk="1" fontAlgn="auto" hangingPunct="1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14" name="TextBox 71"/>
          <p:cNvSpPr txBox="1"/>
          <p:nvPr/>
        </p:nvSpPr>
        <p:spPr>
          <a:xfrm>
            <a:off x="760413" y="4238625"/>
            <a:ext cx="157003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5" name="TextBox 74"/>
          <p:cNvSpPr txBox="1"/>
          <p:nvPr/>
        </p:nvSpPr>
        <p:spPr>
          <a:xfrm>
            <a:off x="9012238" y="3016250"/>
            <a:ext cx="1570037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54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892175" y="3330575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92175" y="371792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根据实际需求来调整文本框大小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9032875" y="2166938"/>
            <a:ext cx="1952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编辑标题</a:t>
            </a:r>
            <a:endParaRPr lang="en-US" sz="20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9032875" y="2555875"/>
            <a:ext cx="2333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根据实际需求来调整文本框大小</a:t>
            </a:r>
            <a:endParaRPr lang="en-US" altLang="zh-CN" sz="140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9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>
            <a:off x="6410325" y="3429000"/>
            <a:ext cx="5781675" cy="3429000"/>
          </a:xfrm>
          <a:prstGeom prst="rtTriangle">
            <a:avLst/>
          </a:prstGeom>
          <a:solidFill>
            <a:srgbClr val="055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7948613" y="912813"/>
            <a:ext cx="3046412" cy="3827462"/>
            <a:chOff x="7949116" y="912783"/>
            <a:chExt cx="3045606" cy="3827184"/>
          </a:xfrm>
        </p:grpSpPr>
        <p:sp>
          <p:nvSpPr>
            <p:cNvPr id="10" name="矩形 9"/>
            <p:cNvSpPr/>
            <p:nvPr/>
          </p:nvSpPr>
          <p:spPr>
            <a:xfrm>
              <a:off x="8303034" y="912783"/>
              <a:ext cx="1564861" cy="1177839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0 w 1564433"/>
                <a:gd name="connsiteY0" fmla="*/ 0 h 1177991"/>
                <a:gd name="connsiteX1" fmla="*/ 1564433 w 1564433"/>
                <a:gd name="connsiteY1" fmla="*/ 0 h 1177991"/>
                <a:gd name="connsiteX2" fmla="*/ 1555102 w 1564433"/>
                <a:gd name="connsiteY2" fmla="*/ 1177991 h 1177991"/>
                <a:gd name="connsiteX3" fmla="*/ 0 w 1564433"/>
                <a:gd name="connsiteY3" fmla="*/ 1168661 h 1177991"/>
                <a:gd name="connsiteX4" fmla="*/ 0 w 1564433"/>
                <a:gd name="connsiteY4" fmla="*/ 0 h 117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4433" h="1177991">
                  <a:moveTo>
                    <a:pt x="0" y="0"/>
                  </a:moveTo>
                  <a:lnTo>
                    <a:pt x="1564433" y="0"/>
                  </a:lnTo>
                  <a:cubicBezTo>
                    <a:pt x="1561323" y="392664"/>
                    <a:pt x="1558212" y="785327"/>
                    <a:pt x="1555102" y="1177991"/>
                  </a:cubicBezTo>
                  <a:lnTo>
                    <a:pt x="0" y="11686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850438" y="912783"/>
              <a:ext cx="1134762" cy="1868351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224" h="1868457">
                  <a:moveTo>
                    <a:pt x="9330" y="0"/>
                  </a:moveTo>
                  <a:lnTo>
                    <a:pt x="1125894" y="1101012"/>
                  </a:lnTo>
                  <a:lnTo>
                    <a:pt x="1135224" y="1840465"/>
                  </a:lnTo>
                  <a:lnTo>
                    <a:pt x="0" y="1868457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0"/>
            <p:cNvSpPr/>
            <p:nvPr/>
          </p:nvSpPr>
          <p:spPr>
            <a:xfrm rot="5400000">
              <a:off x="9444036" y="2332094"/>
              <a:ext cx="1127043" cy="1974328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  <a:gd name="connsiteX0" fmla="*/ 0 w 1144553"/>
                <a:gd name="connsiteY0" fmla="*/ 0 h 1896259"/>
                <a:gd name="connsiteX1" fmla="*/ 1135223 w 1144553"/>
                <a:gd name="connsiteY1" fmla="*/ 1128814 h 1896259"/>
                <a:gd name="connsiteX2" fmla="*/ 1144553 w 1144553"/>
                <a:gd name="connsiteY2" fmla="*/ 1868267 h 1896259"/>
                <a:gd name="connsiteX3" fmla="*/ 9329 w 1144553"/>
                <a:gd name="connsiteY3" fmla="*/ 1896259 h 1896259"/>
                <a:gd name="connsiteX4" fmla="*/ 0 w 1144553"/>
                <a:gd name="connsiteY4" fmla="*/ 0 h 1896259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896259 h 1960936"/>
                <a:gd name="connsiteX4" fmla="*/ 0 w 1135225"/>
                <a:gd name="connsiteY4" fmla="*/ 0 h 1960936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933327 h 1960936"/>
                <a:gd name="connsiteX4" fmla="*/ 0 w 1135225"/>
                <a:gd name="connsiteY4" fmla="*/ 0 h 1960936"/>
                <a:gd name="connsiteX0" fmla="*/ 900 w 1126794"/>
                <a:gd name="connsiteY0" fmla="*/ 0 h 1960936"/>
                <a:gd name="connsiteX1" fmla="*/ 1126792 w 1126794"/>
                <a:gd name="connsiteY1" fmla="*/ 1128814 h 1960936"/>
                <a:gd name="connsiteX2" fmla="*/ 1126794 w 1126794"/>
                <a:gd name="connsiteY2" fmla="*/ 1960936 h 1960936"/>
                <a:gd name="connsiteX3" fmla="*/ 898 w 1126794"/>
                <a:gd name="connsiteY3" fmla="*/ 1933327 h 1960936"/>
                <a:gd name="connsiteX4" fmla="*/ 900 w 1126794"/>
                <a:gd name="connsiteY4" fmla="*/ 0 h 196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0"/>
            <p:cNvSpPr/>
            <p:nvPr/>
          </p:nvSpPr>
          <p:spPr>
            <a:xfrm flipH="1">
              <a:off x="7949116" y="2765260"/>
              <a:ext cx="1099846" cy="1974707"/>
            </a:xfrm>
            <a:custGeom>
              <a:avLst/>
              <a:gdLst>
                <a:gd name="connsiteX0" fmla="*/ 0 w 1564433"/>
                <a:gd name="connsiteY0" fmla="*/ 0 h 1168661"/>
                <a:gd name="connsiteX1" fmla="*/ 1564433 w 1564433"/>
                <a:gd name="connsiteY1" fmla="*/ 0 h 1168661"/>
                <a:gd name="connsiteX2" fmla="*/ 1564433 w 1564433"/>
                <a:gd name="connsiteY2" fmla="*/ 1168661 h 1168661"/>
                <a:gd name="connsiteX3" fmla="*/ 0 w 1564433"/>
                <a:gd name="connsiteY3" fmla="*/ 1168661 h 1168661"/>
                <a:gd name="connsiteX4" fmla="*/ 0 w 1564433"/>
                <a:gd name="connsiteY4" fmla="*/ 0 h 1168661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573763 w 1573763"/>
                <a:gd name="connsiteY2" fmla="*/ 1168661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573763"/>
                <a:gd name="connsiteY0" fmla="*/ 0 h 1868457"/>
                <a:gd name="connsiteX1" fmla="*/ 1573763 w 1573763"/>
                <a:gd name="connsiteY1" fmla="*/ 0 h 1868457"/>
                <a:gd name="connsiteX2" fmla="*/ 1135224 w 1573763"/>
                <a:gd name="connsiteY2" fmla="*/ 1840465 h 1868457"/>
                <a:gd name="connsiteX3" fmla="*/ 0 w 1573763"/>
                <a:gd name="connsiteY3" fmla="*/ 1868457 h 1868457"/>
                <a:gd name="connsiteX4" fmla="*/ 9330 w 1573763"/>
                <a:gd name="connsiteY4" fmla="*/ 0 h 1868457"/>
                <a:gd name="connsiteX0" fmla="*/ 9330 w 1135224"/>
                <a:gd name="connsiteY0" fmla="*/ 0 h 1868457"/>
                <a:gd name="connsiteX1" fmla="*/ 1125894 w 1135224"/>
                <a:gd name="connsiteY1" fmla="*/ 1101012 h 1868457"/>
                <a:gd name="connsiteX2" fmla="*/ 1135224 w 1135224"/>
                <a:gd name="connsiteY2" fmla="*/ 1840465 h 1868457"/>
                <a:gd name="connsiteX3" fmla="*/ 0 w 1135224"/>
                <a:gd name="connsiteY3" fmla="*/ 1868457 h 1868457"/>
                <a:gd name="connsiteX4" fmla="*/ 9330 w 1135224"/>
                <a:gd name="connsiteY4" fmla="*/ 0 h 1868457"/>
                <a:gd name="connsiteX0" fmla="*/ 0 w 1144553"/>
                <a:gd name="connsiteY0" fmla="*/ 0 h 1896259"/>
                <a:gd name="connsiteX1" fmla="*/ 1135223 w 1144553"/>
                <a:gd name="connsiteY1" fmla="*/ 1128814 h 1896259"/>
                <a:gd name="connsiteX2" fmla="*/ 1144553 w 1144553"/>
                <a:gd name="connsiteY2" fmla="*/ 1868267 h 1896259"/>
                <a:gd name="connsiteX3" fmla="*/ 9329 w 1144553"/>
                <a:gd name="connsiteY3" fmla="*/ 1896259 h 1896259"/>
                <a:gd name="connsiteX4" fmla="*/ 0 w 1144553"/>
                <a:gd name="connsiteY4" fmla="*/ 0 h 1896259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896259 h 1960936"/>
                <a:gd name="connsiteX4" fmla="*/ 0 w 1135225"/>
                <a:gd name="connsiteY4" fmla="*/ 0 h 1960936"/>
                <a:gd name="connsiteX0" fmla="*/ 0 w 1135225"/>
                <a:gd name="connsiteY0" fmla="*/ 0 h 1960936"/>
                <a:gd name="connsiteX1" fmla="*/ 1135223 w 1135225"/>
                <a:gd name="connsiteY1" fmla="*/ 1128814 h 1960936"/>
                <a:gd name="connsiteX2" fmla="*/ 1135225 w 1135225"/>
                <a:gd name="connsiteY2" fmla="*/ 1960936 h 1960936"/>
                <a:gd name="connsiteX3" fmla="*/ 9329 w 1135225"/>
                <a:gd name="connsiteY3" fmla="*/ 1933327 h 1960936"/>
                <a:gd name="connsiteX4" fmla="*/ 0 w 1135225"/>
                <a:gd name="connsiteY4" fmla="*/ 0 h 1960936"/>
                <a:gd name="connsiteX0" fmla="*/ 900 w 1126794"/>
                <a:gd name="connsiteY0" fmla="*/ 0 h 1960936"/>
                <a:gd name="connsiteX1" fmla="*/ 1126792 w 1126794"/>
                <a:gd name="connsiteY1" fmla="*/ 1128814 h 1960936"/>
                <a:gd name="connsiteX2" fmla="*/ 1126794 w 1126794"/>
                <a:gd name="connsiteY2" fmla="*/ 1960936 h 1960936"/>
                <a:gd name="connsiteX3" fmla="*/ 898 w 1126794"/>
                <a:gd name="connsiteY3" fmla="*/ 1933327 h 1960936"/>
                <a:gd name="connsiteX4" fmla="*/ 900 w 1126794"/>
                <a:gd name="connsiteY4" fmla="*/ 0 h 196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794" h="1960936">
                  <a:moveTo>
                    <a:pt x="900" y="0"/>
                  </a:moveTo>
                  <a:lnTo>
                    <a:pt x="1126792" y="1128814"/>
                  </a:lnTo>
                  <a:cubicBezTo>
                    <a:pt x="1126793" y="1406188"/>
                    <a:pt x="1126793" y="1683562"/>
                    <a:pt x="1126794" y="1960936"/>
                  </a:cubicBezTo>
                  <a:lnTo>
                    <a:pt x="898" y="1933327"/>
                  </a:lnTo>
                  <a:cubicBezTo>
                    <a:pt x="-2212" y="1301241"/>
                    <a:pt x="4010" y="632086"/>
                    <a:pt x="900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 rot="20751420">
            <a:off x="8742363" y="4494213"/>
            <a:ext cx="1138237" cy="1128712"/>
          </a:xfrm>
          <a:prstGeom prst="rect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724900" y="5810250"/>
            <a:ext cx="3730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WHAT ?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728663" y="1711325"/>
            <a:ext cx="6032500" cy="4098925"/>
            <a:chOff x="729216" y="1710672"/>
            <a:chExt cx="6032289" cy="4099873"/>
          </a:xfrm>
        </p:grpSpPr>
        <p:sp>
          <p:nvSpPr>
            <p:cNvPr id="43015" name="文本框 17"/>
            <p:cNvSpPr txBox="1">
              <a:spLocks noChangeArrowheads="1"/>
            </p:cNvSpPr>
            <p:nvPr/>
          </p:nvSpPr>
          <p:spPr bwMode="auto">
            <a:xfrm>
              <a:off x="734049" y="1710672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1851539" y="1923446"/>
              <a:ext cx="4909966" cy="589099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17" name="文本框 21"/>
            <p:cNvSpPr txBox="1">
              <a:spLocks noChangeArrowheads="1"/>
            </p:cNvSpPr>
            <p:nvPr/>
          </p:nvSpPr>
          <p:spPr bwMode="auto">
            <a:xfrm>
              <a:off x="734049" y="2759896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1851539" y="2973027"/>
              <a:ext cx="4909966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19" name="文本框 24"/>
            <p:cNvSpPr txBox="1">
              <a:spLocks noChangeArrowheads="1"/>
            </p:cNvSpPr>
            <p:nvPr/>
          </p:nvSpPr>
          <p:spPr bwMode="auto">
            <a:xfrm>
              <a:off x="729216" y="3775559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1846777" y="3989262"/>
              <a:ext cx="4909965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21" name="文本框 27"/>
            <p:cNvSpPr txBox="1">
              <a:spLocks noChangeArrowheads="1"/>
            </p:cNvSpPr>
            <p:nvPr/>
          </p:nvSpPr>
          <p:spPr bwMode="auto">
            <a:xfrm>
              <a:off x="729216" y="4794882"/>
              <a:ext cx="128488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000">
                  <a:solidFill>
                    <a:srgbClr val="055AA3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6000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1846777" y="5008673"/>
              <a:ext cx="4909965" cy="589098"/>
            </a:xfrm>
            <a:prstGeom prst="rect">
              <a:avLst/>
            </a:prstGeom>
          </p:spPr>
          <p:txBody>
            <a:bodyPr lIns="121682" tIns="60841" rIns="121682" bIns="60841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036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037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4038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981325" y="1643063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73988" y="4294188"/>
            <a:ext cx="628650" cy="6286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041" name="组合 9"/>
          <p:cNvGrpSpPr>
            <a:grpSpLocks/>
          </p:cNvGrpSpPr>
          <p:nvPr/>
        </p:nvGrpSpPr>
        <p:grpSpPr bwMode="auto">
          <a:xfrm>
            <a:off x="5097463" y="1749425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042" name="组合 13"/>
          <p:cNvGrpSpPr>
            <a:grpSpLocks/>
          </p:cNvGrpSpPr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58755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8845" y="1253214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230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9"/>
          <p:cNvSpPr>
            <a:spLocks noEditPoints="1"/>
          </p:cNvSpPr>
          <p:nvPr/>
        </p:nvSpPr>
        <p:spPr bwMode="auto">
          <a:xfrm>
            <a:off x="3878263" y="6140450"/>
            <a:ext cx="604837" cy="465138"/>
          </a:xfrm>
          <a:custGeom>
            <a:avLst/>
            <a:gdLst>
              <a:gd name="T0" fmla="*/ 96 w 252"/>
              <a:gd name="T1" fmla="*/ 49 h 194"/>
              <a:gd name="T2" fmla="*/ 195 w 252"/>
              <a:gd name="T3" fmla="*/ 31 h 194"/>
              <a:gd name="T4" fmla="*/ 242 w 252"/>
              <a:gd name="T5" fmla="*/ 95 h 194"/>
              <a:gd name="T6" fmla="*/ 213 w 252"/>
              <a:gd name="T7" fmla="*/ 194 h 194"/>
              <a:gd name="T8" fmla="*/ 160 w 252"/>
              <a:gd name="T9" fmla="*/ 113 h 194"/>
              <a:gd name="T10" fmla="*/ 81 w 252"/>
              <a:gd name="T11" fmla="*/ 123 h 194"/>
              <a:gd name="T12" fmla="*/ 1 w 252"/>
              <a:gd name="T13" fmla="*/ 179 h 194"/>
              <a:gd name="T14" fmla="*/ 8 w 252"/>
              <a:gd name="T15" fmla="*/ 78 h 194"/>
              <a:gd name="T16" fmla="*/ 104 w 252"/>
              <a:gd name="T17" fmla="*/ 74 h 194"/>
              <a:gd name="T18" fmla="*/ 122 w 252"/>
              <a:gd name="T19" fmla="*/ 86 h 194"/>
              <a:gd name="T20" fmla="*/ 104 w 252"/>
              <a:gd name="T21" fmla="*/ 74 h 194"/>
              <a:gd name="T22" fmla="*/ 193 w 252"/>
              <a:gd name="T23" fmla="*/ 95 h 194"/>
              <a:gd name="T24" fmla="*/ 212 w 252"/>
              <a:gd name="T25" fmla="*/ 91 h 194"/>
              <a:gd name="T26" fmla="*/ 177 w 252"/>
              <a:gd name="T27" fmla="*/ 68 h 194"/>
              <a:gd name="T28" fmla="*/ 181 w 252"/>
              <a:gd name="T29" fmla="*/ 87 h 194"/>
              <a:gd name="T30" fmla="*/ 177 w 252"/>
              <a:gd name="T31" fmla="*/ 68 h 194"/>
              <a:gd name="T32" fmla="*/ 184 w 252"/>
              <a:gd name="T33" fmla="*/ 57 h 194"/>
              <a:gd name="T34" fmla="*/ 203 w 252"/>
              <a:gd name="T35" fmla="*/ 53 h 194"/>
              <a:gd name="T36" fmla="*/ 214 w 252"/>
              <a:gd name="T37" fmla="*/ 59 h 194"/>
              <a:gd name="T38" fmla="*/ 218 w 252"/>
              <a:gd name="T39" fmla="*/ 78 h 194"/>
              <a:gd name="T40" fmla="*/ 214 w 252"/>
              <a:gd name="T41" fmla="*/ 59 h 194"/>
              <a:gd name="T42" fmla="*/ 64 w 252"/>
              <a:gd name="T43" fmla="*/ 75 h 194"/>
              <a:gd name="T44" fmla="*/ 80 w 252"/>
              <a:gd name="T45" fmla="*/ 62 h 194"/>
              <a:gd name="T46" fmla="*/ 53 w 252"/>
              <a:gd name="T47" fmla="*/ 83 h 194"/>
              <a:gd name="T48" fmla="*/ 65 w 252"/>
              <a:gd name="T49" fmla="*/ 99 h 194"/>
              <a:gd name="T50" fmla="*/ 44 w 252"/>
              <a:gd name="T51" fmla="*/ 71 h 194"/>
              <a:gd name="T52" fmla="*/ 29 w 252"/>
              <a:gd name="T53" fmla="*/ 83 h 194"/>
              <a:gd name="T54" fmla="*/ 55 w 252"/>
              <a:gd name="T55" fmla="*/ 63 h 194"/>
              <a:gd name="T56" fmla="*/ 44 w 252"/>
              <a:gd name="T57" fmla="*/ 48 h 194"/>
              <a:gd name="T58" fmla="*/ 128 w 252"/>
              <a:gd name="T59" fmla="*/ 86 h 194"/>
              <a:gd name="T60" fmla="*/ 146 w 252"/>
              <a:gd name="T61" fmla="*/ 74 h 194"/>
              <a:gd name="T62" fmla="*/ 229 w 252"/>
              <a:gd name="T63" fmla="*/ 9 h 194"/>
              <a:gd name="T64" fmla="*/ 177 w 252"/>
              <a:gd name="T65" fmla="*/ 23 h 194"/>
              <a:gd name="T66" fmla="*/ 229 w 252"/>
              <a:gd name="T67" fmla="*/ 32 h 194"/>
              <a:gd name="T68" fmla="*/ 20 w 252"/>
              <a:gd name="T69" fmla="*/ 9 h 194"/>
              <a:gd name="T70" fmla="*/ 54 w 252"/>
              <a:gd name="T71" fmla="*/ 19 h 194"/>
              <a:gd name="T72" fmla="*/ 72 w 252"/>
              <a:gd name="T73" fmla="*/ 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2" h="194">
                <a:moveTo>
                  <a:pt x="57" y="29"/>
                </a:moveTo>
                <a:cubicBezTo>
                  <a:pt x="73" y="29"/>
                  <a:pt x="87" y="37"/>
                  <a:pt x="9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66" y="38"/>
                  <a:pt x="180" y="31"/>
                  <a:pt x="195" y="31"/>
                </a:cubicBezTo>
                <a:cubicBezTo>
                  <a:pt x="222" y="31"/>
                  <a:pt x="244" y="52"/>
                  <a:pt x="244" y="79"/>
                </a:cubicBezTo>
                <a:cubicBezTo>
                  <a:pt x="244" y="85"/>
                  <a:pt x="243" y="90"/>
                  <a:pt x="242" y="95"/>
                </a:cubicBezTo>
                <a:cubicBezTo>
                  <a:pt x="249" y="121"/>
                  <a:pt x="252" y="149"/>
                  <a:pt x="251" y="179"/>
                </a:cubicBezTo>
                <a:cubicBezTo>
                  <a:pt x="238" y="192"/>
                  <a:pt x="226" y="193"/>
                  <a:pt x="213" y="194"/>
                </a:cubicBezTo>
                <a:cubicBezTo>
                  <a:pt x="196" y="173"/>
                  <a:pt x="183" y="150"/>
                  <a:pt x="171" y="123"/>
                </a:cubicBezTo>
                <a:cubicBezTo>
                  <a:pt x="166" y="121"/>
                  <a:pt x="162" y="116"/>
                  <a:pt x="160" y="113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89" y="118"/>
                  <a:pt x="86" y="121"/>
                  <a:pt x="81" y="123"/>
                </a:cubicBezTo>
                <a:cubicBezTo>
                  <a:pt x="69" y="151"/>
                  <a:pt x="56" y="173"/>
                  <a:pt x="39" y="194"/>
                </a:cubicBezTo>
                <a:cubicBezTo>
                  <a:pt x="26" y="193"/>
                  <a:pt x="14" y="192"/>
                  <a:pt x="1" y="179"/>
                </a:cubicBezTo>
                <a:cubicBezTo>
                  <a:pt x="0" y="149"/>
                  <a:pt x="3" y="120"/>
                  <a:pt x="11" y="94"/>
                </a:cubicBezTo>
                <a:cubicBezTo>
                  <a:pt x="9" y="89"/>
                  <a:pt x="8" y="84"/>
                  <a:pt x="8" y="78"/>
                </a:cubicBezTo>
                <a:cubicBezTo>
                  <a:pt x="8" y="51"/>
                  <a:pt x="30" y="29"/>
                  <a:pt x="57" y="29"/>
                </a:cubicBezTo>
                <a:close/>
                <a:moveTo>
                  <a:pt x="104" y="74"/>
                </a:moveTo>
                <a:cubicBezTo>
                  <a:pt x="104" y="86"/>
                  <a:pt x="104" y="86"/>
                  <a:pt x="104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04" y="74"/>
                  <a:pt x="104" y="74"/>
                  <a:pt x="104" y="74"/>
                </a:cubicBezTo>
                <a:close/>
                <a:moveTo>
                  <a:pt x="200" y="83"/>
                </a:moveTo>
                <a:cubicBezTo>
                  <a:pt x="195" y="85"/>
                  <a:pt x="191" y="90"/>
                  <a:pt x="193" y="95"/>
                </a:cubicBezTo>
                <a:cubicBezTo>
                  <a:pt x="194" y="100"/>
                  <a:pt x="199" y="104"/>
                  <a:pt x="204" y="103"/>
                </a:cubicBezTo>
                <a:cubicBezTo>
                  <a:pt x="210" y="101"/>
                  <a:pt x="213" y="96"/>
                  <a:pt x="212" y="91"/>
                </a:cubicBezTo>
                <a:cubicBezTo>
                  <a:pt x="211" y="86"/>
                  <a:pt x="205" y="82"/>
                  <a:pt x="200" y="83"/>
                </a:cubicBezTo>
                <a:close/>
                <a:moveTo>
                  <a:pt x="177" y="68"/>
                </a:moveTo>
                <a:cubicBezTo>
                  <a:pt x="172" y="69"/>
                  <a:pt x="169" y="74"/>
                  <a:pt x="170" y="79"/>
                </a:cubicBezTo>
                <a:cubicBezTo>
                  <a:pt x="171" y="85"/>
                  <a:pt x="176" y="88"/>
                  <a:pt x="181" y="87"/>
                </a:cubicBezTo>
                <a:cubicBezTo>
                  <a:pt x="187" y="86"/>
                  <a:pt x="190" y="81"/>
                  <a:pt x="189" y="75"/>
                </a:cubicBezTo>
                <a:cubicBezTo>
                  <a:pt x="188" y="70"/>
                  <a:pt x="182" y="67"/>
                  <a:pt x="177" y="68"/>
                </a:cubicBezTo>
                <a:close/>
                <a:moveTo>
                  <a:pt x="191" y="46"/>
                </a:moveTo>
                <a:cubicBezTo>
                  <a:pt x="186" y="47"/>
                  <a:pt x="182" y="52"/>
                  <a:pt x="184" y="57"/>
                </a:cubicBezTo>
                <a:cubicBezTo>
                  <a:pt x="185" y="63"/>
                  <a:pt x="190" y="66"/>
                  <a:pt x="195" y="65"/>
                </a:cubicBezTo>
                <a:cubicBezTo>
                  <a:pt x="201" y="64"/>
                  <a:pt x="204" y="58"/>
                  <a:pt x="203" y="53"/>
                </a:cubicBezTo>
                <a:cubicBezTo>
                  <a:pt x="202" y="48"/>
                  <a:pt x="196" y="44"/>
                  <a:pt x="191" y="46"/>
                </a:cubicBezTo>
                <a:close/>
                <a:moveTo>
                  <a:pt x="214" y="59"/>
                </a:moveTo>
                <a:cubicBezTo>
                  <a:pt x="209" y="60"/>
                  <a:pt x="205" y="65"/>
                  <a:pt x="207" y="71"/>
                </a:cubicBezTo>
                <a:cubicBezTo>
                  <a:pt x="208" y="76"/>
                  <a:pt x="213" y="79"/>
                  <a:pt x="218" y="78"/>
                </a:cubicBezTo>
                <a:cubicBezTo>
                  <a:pt x="224" y="77"/>
                  <a:pt x="227" y="72"/>
                  <a:pt x="226" y="66"/>
                </a:cubicBezTo>
                <a:cubicBezTo>
                  <a:pt x="225" y="61"/>
                  <a:pt x="219" y="58"/>
                  <a:pt x="214" y="59"/>
                </a:cubicBezTo>
                <a:close/>
                <a:moveTo>
                  <a:pt x="80" y="62"/>
                </a:moveTo>
                <a:cubicBezTo>
                  <a:pt x="64" y="75"/>
                  <a:pt x="64" y="75"/>
                  <a:pt x="64" y="75"/>
                </a:cubicBezTo>
                <a:cubicBezTo>
                  <a:pt x="76" y="92"/>
                  <a:pt x="76" y="92"/>
                  <a:pt x="76" y="92"/>
                </a:cubicBezTo>
                <a:cubicBezTo>
                  <a:pt x="80" y="62"/>
                  <a:pt x="80" y="62"/>
                  <a:pt x="80" y="62"/>
                </a:cubicBezTo>
                <a:close/>
                <a:moveTo>
                  <a:pt x="65" y="99"/>
                </a:moveTo>
                <a:cubicBezTo>
                  <a:pt x="53" y="83"/>
                  <a:pt x="53" y="83"/>
                  <a:pt x="53" y="83"/>
                </a:cubicBezTo>
                <a:cubicBezTo>
                  <a:pt x="36" y="96"/>
                  <a:pt x="36" y="96"/>
                  <a:pt x="36" y="96"/>
                </a:cubicBezTo>
                <a:cubicBezTo>
                  <a:pt x="65" y="99"/>
                  <a:pt x="65" y="99"/>
                  <a:pt x="65" y="99"/>
                </a:cubicBezTo>
                <a:close/>
                <a:moveTo>
                  <a:pt x="29" y="83"/>
                </a:moveTo>
                <a:cubicBezTo>
                  <a:pt x="44" y="71"/>
                  <a:pt x="44" y="71"/>
                  <a:pt x="44" y="71"/>
                </a:cubicBezTo>
                <a:cubicBezTo>
                  <a:pt x="32" y="56"/>
                  <a:pt x="32" y="56"/>
                  <a:pt x="32" y="56"/>
                </a:cubicBezTo>
                <a:cubicBezTo>
                  <a:pt x="29" y="83"/>
                  <a:pt x="29" y="83"/>
                  <a:pt x="29" y="83"/>
                </a:cubicBezTo>
                <a:close/>
                <a:moveTo>
                  <a:pt x="44" y="48"/>
                </a:moveTo>
                <a:cubicBezTo>
                  <a:pt x="55" y="63"/>
                  <a:pt x="55" y="63"/>
                  <a:pt x="55" y="63"/>
                </a:cubicBezTo>
                <a:cubicBezTo>
                  <a:pt x="70" y="52"/>
                  <a:pt x="70" y="52"/>
                  <a:pt x="70" y="52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128" y="74"/>
                </a:moveTo>
                <a:cubicBezTo>
                  <a:pt x="128" y="86"/>
                  <a:pt x="128" y="86"/>
                  <a:pt x="128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28" y="74"/>
                  <a:pt x="128" y="74"/>
                  <a:pt x="128" y="74"/>
                </a:cubicBezTo>
                <a:close/>
                <a:moveTo>
                  <a:pt x="229" y="9"/>
                </a:moveTo>
                <a:cubicBezTo>
                  <a:pt x="212" y="0"/>
                  <a:pt x="194" y="1"/>
                  <a:pt x="177" y="9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83" y="21"/>
                  <a:pt x="189" y="19"/>
                  <a:pt x="196" y="19"/>
                </a:cubicBezTo>
                <a:cubicBezTo>
                  <a:pt x="209" y="19"/>
                  <a:pt x="220" y="24"/>
                  <a:pt x="229" y="32"/>
                </a:cubicBezTo>
                <a:cubicBezTo>
                  <a:pt x="229" y="9"/>
                  <a:pt x="229" y="9"/>
                  <a:pt x="229" y="9"/>
                </a:cubicBezTo>
                <a:close/>
                <a:moveTo>
                  <a:pt x="20" y="9"/>
                </a:moveTo>
                <a:cubicBezTo>
                  <a:pt x="20" y="32"/>
                  <a:pt x="20" y="32"/>
                  <a:pt x="20" y="32"/>
                </a:cubicBezTo>
                <a:cubicBezTo>
                  <a:pt x="29" y="24"/>
                  <a:pt x="41" y="19"/>
                  <a:pt x="54" y="19"/>
                </a:cubicBezTo>
                <a:cubicBezTo>
                  <a:pt x="60" y="19"/>
                  <a:pt x="66" y="21"/>
                  <a:pt x="72" y="23"/>
                </a:cubicBezTo>
                <a:cubicBezTo>
                  <a:pt x="72" y="9"/>
                  <a:pt x="72" y="9"/>
                  <a:pt x="72" y="9"/>
                </a:cubicBezTo>
                <a:cubicBezTo>
                  <a:pt x="55" y="1"/>
                  <a:pt x="37" y="0"/>
                  <a:pt x="20" y="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" name="Freeform 240"/>
          <p:cNvSpPr>
            <a:spLocks noEditPoints="1"/>
          </p:cNvSpPr>
          <p:nvPr/>
        </p:nvSpPr>
        <p:spPr bwMode="auto">
          <a:xfrm>
            <a:off x="3884613" y="3214688"/>
            <a:ext cx="590550" cy="431800"/>
          </a:xfrm>
          <a:custGeom>
            <a:avLst/>
            <a:gdLst>
              <a:gd name="T0" fmla="*/ 313 w 423"/>
              <a:gd name="T1" fmla="*/ 62 h 310"/>
              <a:gd name="T2" fmla="*/ 327 w 423"/>
              <a:gd name="T3" fmla="*/ 76 h 310"/>
              <a:gd name="T4" fmla="*/ 327 w 423"/>
              <a:gd name="T5" fmla="*/ 260 h 310"/>
              <a:gd name="T6" fmla="*/ 14 w 423"/>
              <a:gd name="T7" fmla="*/ 260 h 310"/>
              <a:gd name="T8" fmla="*/ 0 w 423"/>
              <a:gd name="T9" fmla="*/ 246 h 310"/>
              <a:gd name="T10" fmla="*/ 0 w 423"/>
              <a:gd name="T11" fmla="*/ 62 h 310"/>
              <a:gd name="T12" fmla="*/ 14 w 423"/>
              <a:gd name="T13" fmla="*/ 62 h 310"/>
              <a:gd name="T14" fmla="*/ 423 w 423"/>
              <a:gd name="T15" fmla="*/ 310 h 310"/>
              <a:gd name="T16" fmla="*/ 281 w 423"/>
              <a:gd name="T17" fmla="*/ 0 h 310"/>
              <a:gd name="T18" fmla="*/ 322 w 423"/>
              <a:gd name="T19" fmla="*/ 41 h 310"/>
              <a:gd name="T20" fmla="*/ 404 w 423"/>
              <a:gd name="T21" fmla="*/ 41 h 310"/>
              <a:gd name="T22" fmla="*/ 411 w 423"/>
              <a:gd name="T23" fmla="*/ 48 h 310"/>
              <a:gd name="T24" fmla="*/ 411 w 423"/>
              <a:gd name="T25" fmla="*/ 93 h 310"/>
              <a:gd name="T26" fmla="*/ 348 w 423"/>
              <a:gd name="T27" fmla="*/ 93 h 310"/>
              <a:gd name="T28" fmla="*/ 404 w 423"/>
              <a:gd name="T29" fmla="*/ 105 h 310"/>
              <a:gd name="T30" fmla="*/ 411 w 423"/>
              <a:gd name="T31" fmla="*/ 112 h 310"/>
              <a:gd name="T32" fmla="*/ 411 w 423"/>
              <a:gd name="T33" fmla="*/ 157 h 310"/>
              <a:gd name="T34" fmla="*/ 348 w 423"/>
              <a:gd name="T35" fmla="*/ 157 h 310"/>
              <a:gd name="T36" fmla="*/ 281 w 423"/>
              <a:gd name="T37" fmla="*/ 280 h 310"/>
              <a:gd name="T38" fmla="*/ 281 w 423"/>
              <a:gd name="T39" fmla="*/ 310 h 310"/>
              <a:gd name="T40" fmla="*/ 410 w 423"/>
              <a:gd name="T41" fmla="*/ 175 h 310"/>
              <a:gd name="T42" fmla="*/ 384 w 423"/>
              <a:gd name="T43" fmla="*/ 189 h 310"/>
              <a:gd name="T44" fmla="*/ 384 w 423"/>
              <a:gd name="T45" fmla="*/ 175 h 310"/>
              <a:gd name="T46" fmla="*/ 410 w 423"/>
              <a:gd name="T47" fmla="*/ 200 h 310"/>
              <a:gd name="T48" fmla="*/ 384 w 423"/>
              <a:gd name="T49" fmla="*/ 215 h 310"/>
              <a:gd name="T50" fmla="*/ 384 w 423"/>
              <a:gd name="T51" fmla="*/ 200 h 310"/>
              <a:gd name="T52" fmla="*/ 398 w 423"/>
              <a:gd name="T53" fmla="*/ 55 h 310"/>
              <a:gd name="T54" fmla="*/ 348 w 423"/>
              <a:gd name="T55" fmla="*/ 81 h 310"/>
              <a:gd name="T56" fmla="*/ 348 w 423"/>
              <a:gd name="T57" fmla="*/ 55 h 310"/>
              <a:gd name="T58" fmla="*/ 398 w 423"/>
              <a:gd name="T59" fmla="*/ 117 h 310"/>
              <a:gd name="T60" fmla="*/ 348 w 423"/>
              <a:gd name="T61" fmla="*/ 143 h 310"/>
              <a:gd name="T62" fmla="*/ 348 w 423"/>
              <a:gd name="T63" fmla="*/ 117 h 310"/>
              <a:gd name="T64" fmla="*/ 110 w 423"/>
              <a:gd name="T65" fmla="*/ 294 h 310"/>
              <a:gd name="T66" fmla="*/ 215 w 423"/>
              <a:gd name="T67" fmla="*/ 268 h 310"/>
              <a:gd name="T68" fmla="*/ 236 w 423"/>
              <a:gd name="T69" fmla="*/ 294 h 310"/>
              <a:gd name="T70" fmla="*/ 86 w 423"/>
              <a:gd name="T71" fmla="*/ 310 h 310"/>
              <a:gd name="T72" fmla="*/ 86 w 423"/>
              <a:gd name="T73" fmla="*/ 294 h 310"/>
              <a:gd name="T74" fmla="*/ 38 w 423"/>
              <a:gd name="T75" fmla="*/ 96 h 310"/>
              <a:gd name="T76" fmla="*/ 291 w 423"/>
              <a:gd name="T77" fmla="*/ 227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3" h="310">
                <a:moveTo>
                  <a:pt x="14" y="62"/>
                </a:moveTo>
                <a:lnTo>
                  <a:pt x="313" y="62"/>
                </a:lnTo>
                <a:lnTo>
                  <a:pt x="327" y="62"/>
                </a:lnTo>
                <a:lnTo>
                  <a:pt x="327" y="76"/>
                </a:lnTo>
                <a:lnTo>
                  <a:pt x="327" y="246"/>
                </a:lnTo>
                <a:lnTo>
                  <a:pt x="327" y="260"/>
                </a:lnTo>
                <a:lnTo>
                  <a:pt x="313" y="260"/>
                </a:lnTo>
                <a:lnTo>
                  <a:pt x="14" y="260"/>
                </a:lnTo>
                <a:lnTo>
                  <a:pt x="0" y="260"/>
                </a:lnTo>
                <a:lnTo>
                  <a:pt x="0" y="246"/>
                </a:lnTo>
                <a:lnTo>
                  <a:pt x="0" y="76"/>
                </a:lnTo>
                <a:lnTo>
                  <a:pt x="0" y="62"/>
                </a:lnTo>
                <a:lnTo>
                  <a:pt x="14" y="62"/>
                </a:lnTo>
                <a:lnTo>
                  <a:pt x="14" y="62"/>
                </a:lnTo>
                <a:close/>
                <a:moveTo>
                  <a:pt x="281" y="310"/>
                </a:moveTo>
                <a:lnTo>
                  <a:pt x="423" y="310"/>
                </a:lnTo>
                <a:lnTo>
                  <a:pt x="423" y="0"/>
                </a:lnTo>
                <a:lnTo>
                  <a:pt x="281" y="0"/>
                </a:lnTo>
                <a:lnTo>
                  <a:pt x="281" y="41"/>
                </a:lnTo>
                <a:lnTo>
                  <a:pt x="322" y="41"/>
                </a:lnTo>
                <a:lnTo>
                  <a:pt x="348" y="41"/>
                </a:lnTo>
                <a:lnTo>
                  <a:pt x="404" y="41"/>
                </a:lnTo>
                <a:lnTo>
                  <a:pt x="411" y="41"/>
                </a:lnTo>
                <a:lnTo>
                  <a:pt x="411" y="48"/>
                </a:lnTo>
                <a:lnTo>
                  <a:pt x="411" y="86"/>
                </a:lnTo>
                <a:lnTo>
                  <a:pt x="411" y="93"/>
                </a:lnTo>
                <a:lnTo>
                  <a:pt x="404" y="93"/>
                </a:lnTo>
                <a:lnTo>
                  <a:pt x="348" y="93"/>
                </a:lnTo>
                <a:lnTo>
                  <a:pt x="348" y="105"/>
                </a:lnTo>
                <a:lnTo>
                  <a:pt x="404" y="105"/>
                </a:lnTo>
                <a:lnTo>
                  <a:pt x="411" y="105"/>
                </a:lnTo>
                <a:lnTo>
                  <a:pt x="411" y="112"/>
                </a:lnTo>
                <a:lnTo>
                  <a:pt x="411" y="150"/>
                </a:lnTo>
                <a:lnTo>
                  <a:pt x="411" y="157"/>
                </a:lnTo>
                <a:lnTo>
                  <a:pt x="404" y="157"/>
                </a:lnTo>
                <a:lnTo>
                  <a:pt x="348" y="157"/>
                </a:lnTo>
                <a:lnTo>
                  <a:pt x="348" y="280"/>
                </a:lnTo>
                <a:lnTo>
                  <a:pt x="281" y="280"/>
                </a:lnTo>
                <a:lnTo>
                  <a:pt x="281" y="310"/>
                </a:lnTo>
                <a:lnTo>
                  <a:pt x="281" y="310"/>
                </a:lnTo>
                <a:close/>
                <a:moveTo>
                  <a:pt x="384" y="175"/>
                </a:moveTo>
                <a:lnTo>
                  <a:pt x="410" y="175"/>
                </a:lnTo>
                <a:lnTo>
                  <a:pt x="410" y="189"/>
                </a:lnTo>
                <a:lnTo>
                  <a:pt x="384" y="189"/>
                </a:lnTo>
                <a:lnTo>
                  <a:pt x="384" y="175"/>
                </a:lnTo>
                <a:lnTo>
                  <a:pt x="384" y="175"/>
                </a:lnTo>
                <a:close/>
                <a:moveTo>
                  <a:pt x="384" y="200"/>
                </a:moveTo>
                <a:lnTo>
                  <a:pt x="410" y="200"/>
                </a:lnTo>
                <a:lnTo>
                  <a:pt x="410" y="215"/>
                </a:lnTo>
                <a:lnTo>
                  <a:pt x="384" y="215"/>
                </a:lnTo>
                <a:lnTo>
                  <a:pt x="384" y="200"/>
                </a:lnTo>
                <a:lnTo>
                  <a:pt x="384" y="200"/>
                </a:lnTo>
                <a:close/>
                <a:moveTo>
                  <a:pt x="348" y="55"/>
                </a:moveTo>
                <a:lnTo>
                  <a:pt x="398" y="55"/>
                </a:lnTo>
                <a:lnTo>
                  <a:pt x="398" y="81"/>
                </a:lnTo>
                <a:lnTo>
                  <a:pt x="348" y="81"/>
                </a:lnTo>
                <a:lnTo>
                  <a:pt x="348" y="55"/>
                </a:lnTo>
                <a:lnTo>
                  <a:pt x="348" y="55"/>
                </a:lnTo>
                <a:close/>
                <a:moveTo>
                  <a:pt x="348" y="117"/>
                </a:moveTo>
                <a:lnTo>
                  <a:pt x="398" y="117"/>
                </a:lnTo>
                <a:lnTo>
                  <a:pt x="398" y="143"/>
                </a:lnTo>
                <a:lnTo>
                  <a:pt x="348" y="143"/>
                </a:lnTo>
                <a:lnTo>
                  <a:pt x="348" y="117"/>
                </a:lnTo>
                <a:lnTo>
                  <a:pt x="348" y="117"/>
                </a:lnTo>
                <a:close/>
                <a:moveTo>
                  <a:pt x="86" y="294"/>
                </a:moveTo>
                <a:lnTo>
                  <a:pt x="110" y="294"/>
                </a:lnTo>
                <a:lnTo>
                  <a:pt x="110" y="268"/>
                </a:lnTo>
                <a:lnTo>
                  <a:pt x="215" y="268"/>
                </a:lnTo>
                <a:lnTo>
                  <a:pt x="215" y="294"/>
                </a:lnTo>
                <a:lnTo>
                  <a:pt x="236" y="294"/>
                </a:lnTo>
                <a:lnTo>
                  <a:pt x="236" y="310"/>
                </a:lnTo>
                <a:lnTo>
                  <a:pt x="86" y="310"/>
                </a:lnTo>
                <a:lnTo>
                  <a:pt x="86" y="294"/>
                </a:lnTo>
                <a:lnTo>
                  <a:pt x="86" y="294"/>
                </a:lnTo>
                <a:close/>
                <a:moveTo>
                  <a:pt x="291" y="96"/>
                </a:moveTo>
                <a:lnTo>
                  <a:pt x="38" y="96"/>
                </a:lnTo>
                <a:lnTo>
                  <a:pt x="38" y="227"/>
                </a:lnTo>
                <a:lnTo>
                  <a:pt x="291" y="227"/>
                </a:lnTo>
                <a:lnTo>
                  <a:pt x="291" y="9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" name="Freeform 241"/>
          <p:cNvSpPr>
            <a:spLocks noEditPoints="1"/>
          </p:cNvSpPr>
          <p:nvPr/>
        </p:nvSpPr>
        <p:spPr bwMode="auto">
          <a:xfrm>
            <a:off x="3121025" y="6035675"/>
            <a:ext cx="630238" cy="633413"/>
          </a:xfrm>
          <a:custGeom>
            <a:avLst/>
            <a:gdLst>
              <a:gd name="T0" fmla="*/ 28 w 263"/>
              <a:gd name="T1" fmla="*/ 132 h 264"/>
              <a:gd name="T2" fmla="*/ 132 w 263"/>
              <a:gd name="T3" fmla="*/ 29 h 264"/>
              <a:gd name="T4" fmla="*/ 235 w 263"/>
              <a:gd name="T5" fmla="*/ 29 h 264"/>
              <a:gd name="T6" fmla="*/ 235 w 263"/>
              <a:gd name="T7" fmla="*/ 29 h 264"/>
              <a:gd name="T8" fmla="*/ 235 w 263"/>
              <a:gd name="T9" fmla="*/ 132 h 264"/>
              <a:gd name="T10" fmla="*/ 131 w 263"/>
              <a:gd name="T11" fmla="*/ 235 h 264"/>
              <a:gd name="T12" fmla="*/ 28 w 263"/>
              <a:gd name="T13" fmla="*/ 235 h 264"/>
              <a:gd name="T14" fmla="*/ 28 w 263"/>
              <a:gd name="T15" fmla="*/ 235 h 264"/>
              <a:gd name="T16" fmla="*/ 28 w 263"/>
              <a:gd name="T17" fmla="*/ 132 h 264"/>
              <a:gd name="T18" fmla="*/ 30 w 263"/>
              <a:gd name="T19" fmla="*/ 222 h 264"/>
              <a:gd name="T20" fmla="*/ 42 w 263"/>
              <a:gd name="T21" fmla="*/ 233 h 264"/>
              <a:gd name="T22" fmla="*/ 52 w 263"/>
              <a:gd name="T23" fmla="*/ 223 h 264"/>
              <a:gd name="T24" fmla="*/ 52 w 263"/>
              <a:gd name="T25" fmla="*/ 211 h 264"/>
              <a:gd name="T26" fmla="*/ 41 w 263"/>
              <a:gd name="T27" fmla="*/ 211 h 264"/>
              <a:gd name="T28" fmla="*/ 30 w 263"/>
              <a:gd name="T29" fmla="*/ 222 h 264"/>
              <a:gd name="T30" fmla="*/ 205 w 263"/>
              <a:gd name="T31" fmla="*/ 59 h 264"/>
              <a:gd name="T32" fmla="*/ 190 w 263"/>
              <a:gd name="T33" fmla="*/ 59 h 264"/>
              <a:gd name="T34" fmla="*/ 190 w 263"/>
              <a:gd name="T35" fmla="*/ 74 h 264"/>
              <a:gd name="T36" fmla="*/ 205 w 263"/>
              <a:gd name="T37" fmla="*/ 74 h 264"/>
              <a:gd name="T38" fmla="*/ 205 w 263"/>
              <a:gd name="T39" fmla="*/ 59 h 264"/>
              <a:gd name="T40" fmla="*/ 229 w 263"/>
              <a:gd name="T41" fmla="*/ 35 h 264"/>
              <a:gd name="T42" fmla="*/ 214 w 263"/>
              <a:gd name="T43" fmla="*/ 35 h 264"/>
              <a:gd name="T44" fmla="*/ 214 w 263"/>
              <a:gd name="T45" fmla="*/ 49 h 264"/>
              <a:gd name="T46" fmla="*/ 229 w 263"/>
              <a:gd name="T47" fmla="*/ 49 h 264"/>
              <a:gd name="T48" fmla="*/ 229 w 263"/>
              <a:gd name="T49" fmla="*/ 35 h 264"/>
              <a:gd name="T50" fmla="*/ 214 w 263"/>
              <a:gd name="T51" fmla="*/ 59 h 264"/>
              <a:gd name="T52" fmla="*/ 214 w 263"/>
              <a:gd name="T53" fmla="*/ 74 h 264"/>
              <a:gd name="T54" fmla="*/ 229 w 263"/>
              <a:gd name="T55" fmla="*/ 74 h 264"/>
              <a:gd name="T56" fmla="*/ 229 w 263"/>
              <a:gd name="T57" fmla="*/ 59 h 264"/>
              <a:gd name="T58" fmla="*/ 214 w 263"/>
              <a:gd name="T59" fmla="*/ 59 h 264"/>
              <a:gd name="T60" fmla="*/ 190 w 263"/>
              <a:gd name="T61" fmla="*/ 35 h 264"/>
              <a:gd name="T62" fmla="*/ 190 w 263"/>
              <a:gd name="T63" fmla="*/ 49 h 264"/>
              <a:gd name="T64" fmla="*/ 205 w 263"/>
              <a:gd name="T65" fmla="*/ 49 h 264"/>
              <a:gd name="T66" fmla="*/ 205 w 263"/>
              <a:gd name="T67" fmla="*/ 35 h 264"/>
              <a:gd name="T68" fmla="*/ 190 w 263"/>
              <a:gd name="T69" fmla="*/ 35 h 264"/>
              <a:gd name="T70" fmla="*/ 47 w 263"/>
              <a:gd name="T71" fmla="*/ 147 h 264"/>
              <a:gd name="T72" fmla="*/ 117 w 263"/>
              <a:gd name="T73" fmla="*/ 217 h 264"/>
              <a:gd name="T74" fmla="*/ 218 w 263"/>
              <a:gd name="T75" fmla="*/ 116 h 264"/>
              <a:gd name="T76" fmla="*/ 148 w 263"/>
              <a:gd name="T77" fmla="*/ 46 h 264"/>
              <a:gd name="T78" fmla="*/ 47 w 263"/>
              <a:gd name="T79" fmla="*/ 147 h 264"/>
              <a:gd name="T80" fmla="*/ 68 w 263"/>
              <a:gd name="T81" fmla="*/ 235 h 264"/>
              <a:gd name="T82" fmla="*/ 80 w 263"/>
              <a:gd name="T83" fmla="*/ 223 h 264"/>
              <a:gd name="T84" fmla="*/ 69 w 263"/>
              <a:gd name="T85" fmla="*/ 213 h 264"/>
              <a:gd name="T86" fmla="*/ 57 w 263"/>
              <a:gd name="T87" fmla="*/ 213 h 264"/>
              <a:gd name="T88" fmla="*/ 58 w 263"/>
              <a:gd name="T89" fmla="*/ 224 h 264"/>
              <a:gd name="T90" fmla="*/ 68 w 263"/>
              <a:gd name="T91" fmla="*/ 235 h 264"/>
              <a:gd name="T92" fmla="*/ 67 w 263"/>
              <a:gd name="T93" fmla="*/ 185 h 264"/>
              <a:gd name="T94" fmla="*/ 56 w 263"/>
              <a:gd name="T95" fmla="*/ 195 h 264"/>
              <a:gd name="T96" fmla="*/ 56 w 263"/>
              <a:gd name="T97" fmla="*/ 207 h 264"/>
              <a:gd name="T98" fmla="*/ 68 w 263"/>
              <a:gd name="T99" fmla="*/ 207 h 264"/>
              <a:gd name="T100" fmla="*/ 78 w 263"/>
              <a:gd name="T101" fmla="*/ 197 h 264"/>
              <a:gd name="T102" fmla="*/ 67 w 263"/>
              <a:gd name="T103" fmla="*/ 185 h 264"/>
              <a:gd name="T104" fmla="*/ 41 w 263"/>
              <a:gd name="T105" fmla="*/ 184 h 264"/>
              <a:gd name="T106" fmla="*/ 29 w 263"/>
              <a:gd name="T107" fmla="*/ 196 h 264"/>
              <a:gd name="T108" fmla="*/ 40 w 263"/>
              <a:gd name="T109" fmla="*/ 206 h 264"/>
              <a:gd name="T110" fmla="*/ 52 w 263"/>
              <a:gd name="T111" fmla="*/ 207 h 264"/>
              <a:gd name="T112" fmla="*/ 51 w 263"/>
              <a:gd name="T113" fmla="*/ 195 h 264"/>
              <a:gd name="T114" fmla="*/ 41 w 263"/>
              <a:gd name="T115" fmla="*/ 18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3" h="264">
                <a:moveTo>
                  <a:pt x="28" y="132"/>
                </a:moveTo>
                <a:cubicBezTo>
                  <a:pt x="132" y="29"/>
                  <a:pt x="132" y="29"/>
                  <a:pt x="132" y="29"/>
                </a:cubicBezTo>
                <a:cubicBezTo>
                  <a:pt x="160" y="0"/>
                  <a:pt x="206" y="0"/>
                  <a:pt x="235" y="29"/>
                </a:cubicBezTo>
                <a:cubicBezTo>
                  <a:pt x="235" y="29"/>
                  <a:pt x="235" y="29"/>
                  <a:pt x="235" y="29"/>
                </a:cubicBezTo>
                <a:cubicBezTo>
                  <a:pt x="263" y="57"/>
                  <a:pt x="263" y="103"/>
                  <a:pt x="235" y="132"/>
                </a:cubicBezTo>
                <a:cubicBezTo>
                  <a:pt x="131" y="235"/>
                  <a:pt x="131" y="235"/>
                  <a:pt x="131" y="235"/>
                </a:cubicBezTo>
                <a:cubicBezTo>
                  <a:pt x="103" y="264"/>
                  <a:pt x="56" y="264"/>
                  <a:pt x="28" y="235"/>
                </a:cubicBezTo>
                <a:cubicBezTo>
                  <a:pt x="28" y="235"/>
                  <a:pt x="28" y="235"/>
                  <a:pt x="28" y="235"/>
                </a:cubicBezTo>
                <a:cubicBezTo>
                  <a:pt x="0" y="207"/>
                  <a:pt x="0" y="161"/>
                  <a:pt x="28" y="132"/>
                </a:cubicBezTo>
                <a:close/>
                <a:moveTo>
                  <a:pt x="30" y="222"/>
                </a:moveTo>
                <a:cubicBezTo>
                  <a:pt x="42" y="233"/>
                  <a:pt x="42" y="233"/>
                  <a:pt x="42" y="233"/>
                </a:cubicBezTo>
                <a:cubicBezTo>
                  <a:pt x="52" y="223"/>
                  <a:pt x="52" y="223"/>
                  <a:pt x="52" y="223"/>
                </a:cubicBezTo>
                <a:cubicBezTo>
                  <a:pt x="52" y="211"/>
                  <a:pt x="52" y="211"/>
                  <a:pt x="52" y="211"/>
                </a:cubicBezTo>
                <a:cubicBezTo>
                  <a:pt x="41" y="211"/>
                  <a:pt x="41" y="211"/>
                  <a:pt x="41" y="211"/>
                </a:cubicBezTo>
                <a:cubicBezTo>
                  <a:pt x="30" y="222"/>
                  <a:pt x="30" y="222"/>
                  <a:pt x="30" y="222"/>
                </a:cubicBezTo>
                <a:close/>
                <a:moveTo>
                  <a:pt x="205" y="59"/>
                </a:moveTo>
                <a:cubicBezTo>
                  <a:pt x="200" y="55"/>
                  <a:pt x="194" y="55"/>
                  <a:pt x="190" y="59"/>
                </a:cubicBezTo>
                <a:cubicBezTo>
                  <a:pt x="186" y="63"/>
                  <a:pt x="186" y="70"/>
                  <a:pt x="190" y="74"/>
                </a:cubicBezTo>
                <a:cubicBezTo>
                  <a:pt x="194" y="78"/>
                  <a:pt x="200" y="78"/>
                  <a:pt x="205" y="74"/>
                </a:cubicBezTo>
                <a:cubicBezTo>
                  <a:pt x="209" y="70"/>
                  <a:pt x="209" y="63"/>
                  <a:pt x="205" y="59"/>
                </a:cubicBezTo>
                <a:close/>
                <a:moveTo>
                  <a:pt x="229" y="35"/>
                </a:moveTo>
                <a:cubicBezTo>
                  <a:pt x="225" y="31"/>
                  <a:pt x="218" y="31"/>
                  <a:pt x="214" y="35"/>
                </a:cubicBezTo>
                <a:cubicBezTo>
                  <a:pt x="210" y="39"/>
                  <a:pt x="210" y="45"/>
                  <a:pt x="214" y="49"/>
                </a:cubicBezTo>
                <a:cubicBezTo>
                  <a:pt x="218" y="53"/>
                  <a:pt x="225" y="53"/>
                  <a:pt x="229" y="49"/>
                </a:cubicBezTo>
                <a:cubicBezTo>
                  <a:pt x="233" y="45"/>
                  <a:pt x="233" y="39"/>
                  <a:pt x="229" y="35"/>
                </a:cubicBezTo>
                <a:close/>
                <a:moveTo>
                  <a:pt x="214" y="59"/>
                </a:moveTo>
                <a:cubicBezTo>
                  <a:pt x="210" y="63"/>
                  <a:pt x="210" y="70"/>
                  <a:pt x="214" y="74"/>
                </a:cubicBezTo>
                <a:cubicBezTo>
                  <a:pt x="218" y="78"/>
                  <a:pt x="225" y="78"/>
                  <a:pt x="229" y="74"/>
                </a:cubicBezTo>
                <a:cubicBezTo>
                  <a:pt x="233" y="70"/>
                  <a:pt x="233" y="63"/>
                  <a:pt x="229" y="59"/>
                </a:cubicBezTo>
                <a:cubicBezTo>
                  <a:pt x="225" y="55"/>
                  <a:pt x="218" y="55"/>
                  <a:pt x="214" y="59"/>
                </a:cubicBezTo>
                <a:close/>
                <a:moveTo>
                  <a:pt x="190" y="35"/>
                </a:moveTo>
                <a:cubicBezTo>
                  <a:pt x="186" y="39"/>
                  <a:pt x="186" y="45"/>
                  <a:pt x="190" y="49"/>
                </a:cubicBezTo>
                <a:cubicBezTo>
                  <a:pt x="194" y="53"/>
                  <a:pt x="200" y="53"/>
                  <a:pt x="205" y="49"/>
                </a:cubicBezTo>
                <a:cubicBezTo>
                  <a:pt x="209" y="45"/>
                  <a:pt x="209" y="39"/>
                  <a:pt x="205" y="35"/>
                </a:cubicBezTo>
                <a:cubicBezTo>
                  <a:pt x="200" y="31"/>
                  <a:pt x="194" y="31"/>
                  <a:pt x="190" y="35"/>
                </a:cubicBezTo>
                <a:close/>
                <a:moveTo>
                  <a:pt x="47" y="147"/>
                </a:moveTo>
                <a:cubicBezTo>
                  <a:pt x="117" y="217"/>
                  <a:pt x="117" y="217"/>
                  <a:pt x="117" y="217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47" y="147"/>
                  <a:pt x="47" y="147"/>
                  <a:pt x="47" y="147"/>
                </a:cubicBezTo>
                <a:close/>
                <a:moveTo>
                  <a:pt x="68" y="235"/>
                </a:moveTo>
                <a:cubicBezTo>
                  <a:pt x="80" y="223"/>
                  <a:pt x="80" y="223"/>
                  <a:pt x="80" y="223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57" y="213"/>
                  <a:pt x="57" y="213"/>
                  <a:pt x="57" y="213"/>
                </a:cubicBezTo>
                <a:cubicBezTo>
                  <a:pt x="58" y="224"/>
                  <a:pt x="58" y="224"/>
                  <a:pt x="58" y="224"/>
                </a:cubicBezTo>
                <a:cubicBezTo>
                  <a:pt x="68" y="235"/>
                  <a:pt x="68" y="235"/>
                  <a:pt x="68" y="235"/>
                </a:cubicBezTo>
                <a:close/>
                <a:moveTo>
                  <a:pt x="67" y="185"/>
                </a:moveTo>
                <a:cubicBezTo>
                  <a:pt x="56" y="195"/>
                  <a:pt x="56" y="195"/>
                  <a:pt x="56" y="195"/>
                </a:cubicBezTo>
                <a:cubicBezTo>
                  <a:pt x="56" y="207"/>
                  <a:pt x="56" y="207"/>
                  <a:pt x="56" y="207"/>
                </a:cubicBezTo>
                <a:cubicBezTo>
                  <a:pt x="68" y="207"/>
                  <a:pt x="68" y="207"/>
                  <a:pt x="68" y="207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67" y="185"/>
                  <a:pt x="67" y="185"/>
                  <a:pt x="67" y="185"/>
                </a:cubicBezTo>
                <a:close/>
                <a:moveTo>
                  <a:pt x="41" y="184"/>
                </a:moveTo>
                <a:cubicBezTo>
                  <a:pt x="29" y="196"/>
                  <a:pt x="29" y="196"/>
                  <a:pt x="29" y="19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52" y="207"/>
                  <a:pt x="52" y="207"/>
                  <a:pt x="52" y="207"/>
                </a:cubicBezTo>
                <a:cubicBezTo>
                  <a:pt x="51" y="195"/>
                  <a:pt x="51" y="195"/>
                  <a:pt x="51" y="195"/>
                </a:cubicBezTo>
                <a:lnTo>
                  <a:pt x="41" y="18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Freeform 242"/>
          <p:cNvSpPr>
            <a:spLocks noEditPoints="1"/>
          </p:cNvSpPr>
          <p:nvPr/>
        </p:nvSpPr>
        <p:spPr bwMode="auto">
          <a:xfrm>
            <a:off x="5437188" y="6080125"/>
            <a:ext cx="509587" cy="519113"/>
          </a:xfrm>
          <a:custGeom>
            <a:avLst/>
            <a:gdLst>
              <a:gd name="T0" fmla="*/ 149 w 213"/>
              <a:gd name="T1" fmla="*/ 13 h 216"/>
              <a:gd name="T2" fmla="*/ 202 w 213"/>
              <a:gd name="T3" fmla="*/ 0 h 216"/>
              <a:gd name="T4" fmla="*/ 193 w 213"/>
              <a:gd name="T5" fmla="*/ 31 h 216"/>
              <a:gd name="T6" fmla="*/ 145 w 213"/>
              <a:gd name="T7" fmla="*/ 23 h 216"/>
              <a:gd name="T8" fmla="*/ 116 w 213"/>
              <a:gd name="T9" fmla="*/ 27 h 216"/>
              <a:gd name="T10" fmla="*/ 26 w 213"/>
              <a:gd name="T11" fmla="*/ 54 h 216"/>
              <a:gd name="T12" fmla="*/ 26 w 213"/>
              <a:gd name="T13" fmla="*/ 216 h 216"/>
              <a:gd name="T14" fmla="*/ 151 w 213"/>
              <a:gd name="T15" fmla="*/ 175 h 216"/>
              <a:gd name="T16" fmla="*/ 177 w 213"/>
              <a:gd name="T17" fmla="*/ 175 h 216"/>
              <a:gd name="T18" fmla="*/ 62 w 213"/>
              <a:gd name="T19" fmla="*/ 185 h 216"/>
              <a:gd name="T20" fmla="*/ 137 w 213"/>
              <a:gd name="T21" fmla="*/ 170 h 216"/>
              <a:gd name="T22" fmla="*/ 126 w 213"/>
              <a:gd name="T23" fmla="*/ 106 h 216"/>
              <a:gd name="T24" fmla="*/ 126 w 213"/>
              <a:gd name="T25" fmla="*/ 85 h 216"/>
              <a:gd name="T26" fmla="*/ 109 w 213"/>
              <a:gd name="T27" fmla="*/ 106 h 216"/>
              <a:gd name="T28" fmla="*/ 35 w 213"/>
              <a:gd name="T29" fmla="*/ 85 h 216"/>
              <a:gd name="T30" fmla="*/ 82 w 213"/>
              <a:gd name="T31" fmla="*/ 101 h 216"/>
              <a:gd name="T32" fmla="*/ 94 w 213"/>
              <a:gd name="T33" fmla="*/ 118 h 216"/>
              <a:gd name="T34" fmla="*/ 120 w 213"/>
              <a:gd name="T35" fmla="*/ 118 h 216"/>
              <a:gd name="T36" fmla="*/ 61 w 213"/>
              <a:gd name="T37" fmla="*/ 130 h 216"/>
              <a:gd name="T38" fmla="*/ 83 w 213"/>
              <a:gd name="T39" fmla="*/ 114 h 216"/>
              <a:gd name="T40" fmla="*/ 34 w 213"/>
              <a:gd name="T41" fmla="*/ 134 h 216"/>
              <a:gd name="T42" fmla="*/ 34 w 213"/>
              <a:gd name="T43" fmla="*/ 114 h 216"/>
              <a:gd name="T44" fmla="*/ 140 w 213"/>
              <a:gd name="T45" fmla="*/ 162 h 216"/>
              <a:gd name="T46" fmla="*/ 90 w 213"/>
              <a:gd name="T47" fmla="*/ 141 h 216"/>
              <a:gd name="T48" fmla="*/ 111 w 213"/>
              <a:gd name="T49" fmla="*/ 157 h 216"/>
              <a:gd name="T50" fmla="*/ 29 w 213"/>
              <a:gd name="T51" fmla="*/ 145 h 216"/>
              <a:gd name="T52" fmla="*/ 79 w 213"/>
              <a:gd name="T53" fmla="*/ 145 h 216"/>
              <a:gd name="T54" fmla="*/ 29 w 213"/>
              <a:gd name="T55" fmla="*/ 187 h 216"/>
              <a:gd name="T56" fmla="*/ 51 w 213"/>
              <a:gd name="T57" fmla="*/ 170 h 216"/>
              <a:gd name="T58" fmla="*/ 134 w 213"/>
              <a:gd name="T59" fmla="*/ 134 h 216"/>
              <a:gd name="T60" fmla="*/ 173 w 213"/>
              <a:gd name="T61" fmla="*/ 134 h 216"/>
              <a:gd name="T62" fmla="*/ 173 w 213"/>
              <a:gd name="T63" fmla="*/ 134 h 216"/>
              <a:gd name="T64" fmla="*/ 173 w 213"/>
              <a:gd name="T65" fmla="*/ 134 h 216"/>
              <a:gd name="T66" fmla="*/ 173 w 213"/>
              <a:gd name="T67" fmla="*/ 134 h 216"/>
              <a:gd name="T68" fmla="*/ 174 w 213"/>
              <a:gd name="T69" fmla="*/ 134 h 216"/>
              <a:gd name="T70" fmla="*/ 174 w 213"/>
              <a:gd name="T71" fmla="*/ 134 h 216"/>
              <a:gd name="T72" fmla="*/ 174 w 213"/>
              <a:gd name="T73" fmla="*/ 134 h 216"/>
              <a:gd name="T74" fmla="*/ 174 w 213"/>
              <a:gd name="T75" fmla="*/ 134 h 216"/>
              <a:gd name="T76" fmla="*/ 175 w 213"/>
              <a:gd name="T77" fmla="*/ 133 h 216"/>
              <a:gd name="T78" fmla="*/ 175 w 213"/>
              <a:gd name="T79" fmla="*/ 133 h 216"/>
              <a:gd name="T80" fmla="*/ 175 w 213"/>
              <a:gd name="T81" fmla="*/ 133 h 216"/>
              <a:gd name="T82" fmla="*/ 175 w 213"/>
              <a:gd name="T83" fmla="*/ 133 h 216"/>
              <a:gd name="T84" fmla="*/ 176 w 213"/>
              <a:gd name="T85" fmla="*/ 133 h 216"/>
              <a:gd name="T86" fmla="*/ 176 w 213"/>
              <a:gd name="T87" fmla="*/ 132 h 216"/>
              <a:gd name="T88" fmla="*/ 176 w 213"/>
              <a:gd name="T89" fmla="*/ 132 h 216"/>
              <a:gd name="T90" fmla="*/ 176 w 213"/>
              <a:gd name="T91" fmla="*/ 132 h 216"/>
              <a:gd name="T92" fmla="*/ 176 w 213"/>
              <a:gd name="T93" fmla="*/ 132 h 216"/>
              <a:gd name="T94" fmla="*/ 176 w 213"/>
              <a:gd name="T95" fmla="*/ 131 h 216"/>
              <a:gd name="T96" fmla="*/ 176 w 213"/>
              <a:gd name="T97" fmla="*/ 131 h 216"/>
              <a:gd name="T98" fmla="*/ 176 w 213"/>
              <a:gd name="T99" fmla="*/ 131 h 216"/>
              <a:gd name="T100" fmla="*/ 176 w 213"/>
              <a:gd name="T101" fmla="*/ 130 h 216"/>
              <a:gd name="T102" fmla="*/ 172 w 213"/>
              <a:gd name="T103" fmla="*/ 85 h 216"/>
              <a:gd name="T104" fmla="*/ 156 w 213"/>
              <a:gd name="T105" fmla="*/ 141 h 216"/>
              <a:gd name="T106" fmla="*/ 178 w 213"/>
              <a:gd name="T107" fmla="*/ 15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" h="216">
                <a:moveTo>
                  <a:pt x="102" y="27"/>
                </a:moveTo>
                <a:cubicBezTo>
                  <a:pt x="103" y="21"/>
                  <a:pt x="104" y="16"/>
                  <a:pt x="106" y="12"/>
                </a:cubicBezTo>
                <a:cubicBezTo>
                  <a:pt x="109" y="7"/>
                  <a:pt x="114" y="5"/>
                  <a:pt x="119" y="4"/>
                </a:cubicBezTo>
                <a:cubicBezTo>
                  <a:pt x="124" y="4"/>
                  <a:pt x="128" y="5"/>
                  <a:pt x="134" y="7"/>
                </a:cubicBezTo>
                <a:cubicBezTo>
                  <a:pt x="138" y="8"/>
                  <a:pt x="144" y="10"/>
                  <a:pt x="149" y="13"/>
                </a:cubicBezTo>
                <a:cubicBezTo>
                  <a:pt x="155" y="15"/>
                  <a:pt x="162" y="18"/>
                  <a:pt x="168" y="20"/>
                </a:cubicBezTo>
                <a:cubicBezTo>
                  <a:pt x="175" y="22"/>
                  <a:pt x="182" y="23"/>
                  <a:pt x="188" y="20"/>
                </a:cubicBezTo>
                <a:cubicBezTo>
                  <a:pt x="188" y="20"/>
                  <a:pt x="188" y="20"/>
                  <a:pt x="188" y="20"/>
                </a:cubicBezTo>
                <a:cubicBezTo>
                  <a:pt x="194" y="18"/>
                  <a:pt x="198" y="13"/>
                  <a:pt x="201" y="3"/>
                </a:cubicBezTo>
                <a:cubicBezTo>
                  <a:pt x="202" y="0"/>
                  <a:pt x="202" y="0"/>
                  <a:pt x="202" y="0"/>
                </a:cubicBezTo>
                <a:cubicBezTo>
                  <a:pt x="205" y="1"/>
                  <a:pt x="205" y="1"/>
                  <a:pt x="205" y="1"/>
                </a:cubicBezTo>
                <a:cubicBezTo>
                  <a:pt x="210" y="3"/>
                  <a:pt x="210" y="3"/>
                  <a:pt x="210" y="3"/>
                </a:cubicBezTo>
                <a:cubicBezTo>
                  <a:pt x="213" y="3"/>
                  <a:pt x="213" y="3"/>
                  <a:pt x="213" y="3"/>
                </a:cubicBezTo>
                <a:cubicBezTo>
                  <a:pt x="212" y="6"/>
                  <a:pt x="212" y="6"/>
                  <a:pt x="212" y="6"/>
                </a:cubicBezTo>
                <a:cubicBezTo>
                  <a:pt x="208" y="20"/>
                  <a:pt x="201" y="28"/>
                  <a:pt x="193" y="31"/>
                </a:cubicBezTo>
                <a:cubicBezTo>
                  <a:pt x="184" y="34"/>
                  <a:pt x="175" y="33"/>
                  <a:pt x="165" y="30"/>
                </a:cubicBezTo>
                <a:cubicBezTo>
                  <a:pt x="161" y="29"/>
                  <a:pt x="158" y="28"/>
                  <a:pt x="155" y="27"/>
                </a:cubicBezTo>
                <a:cubicBezTo>
                  <a:pt x="152" y="26"/>
                  <a:pt x="148" y="24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35" y="19"/>
                  <a:pt x="126" y="15"/>
                  <a:pt x="120" y="15"/>
                </a:cubicBezTo>
                <a:cubicBezTo>
                  <a:pt x="118" y="16"/>
                  <a:pt x="116" y="17"/>
                  <a:pt x="115" y="19"/>
                </a:cubicBezTo>
                <a:cubicBezTo>
                  <a:pt x="114" y="21"/>
                  <a:pt x="114" y="23"/>
                  <a:pt x="113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9" y="27"/>
                  <a:pt x="99" y="27"/>
                  <a:pt x="99" y="27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26" y="54"/>
                </a:moveTo>
                <a:cubicBezTo>
                  <a:pt x="181" y="54"/>
                  <a:pt x="181" y="54"/>
                  <a:pt x="181" y="54"/>
                </a:cubicBezTo>
                <a:cubicBezTo>
                  <a:pt x="195" y="54"/>
                  <a:pt x="207" y="65"/>
                  <a:pt x="207" y="79"/>
                </a:cubicBezTo>
                <a:cubicBezTo>
                  <a:pt x="207" y="190"/>
                  <a:pt x="207" y="190"/>
                  <a:pt x="207" y="190"/>
                </a:cubicBezTo>
                <a:cubicBezTo>
                  <a:pt x="207" y="204"/>
                  <a:pt x="195" y="216"/>
                  <a:pt x="181" y="216"/>
                </a:cubicBezTo>
                <a:cubicBezTo>
                  <a:pt x="26" y="216"/>
                  <a:pt x="26" y="216"/>
                  <a:pt x="26" y="216"/>
                </a:cubicBezTo>
                <a:cubicBezTo>
                  <a:pt x="12" y="216"/>
                  <a:pt x="0" y="204"/>
                  <a:pt x="0" y="190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12" y="54"/>
                  <a:pt x="26" y="54"/>
                </a:cubicBezTo>
                <a:close/>
                <a:moveTo>
                  <a:pt x="155" y="170"/>
                </a:moveTo>
                <a:cubicBezTo>
                  <a:pt x="153" y="170"/>
                  <a:pt x="151" y="172"/>
                  <a:pt x="151" y="175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9"/>
                  <a:pt x="153" y="191"/>
                  <a:pt x="155" y="19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5" y="191"/>
                  <a:pt x="177" y="189"/>
                  <a:pt x="177" y="187"/>
                </a:cubicBezTo>
                <a:cubicBezTo>
                  <a:pt x="177" y="175"/>
                  <a:pt x="177" y="175"/>
                  <a:pt x="177" y="175"/>
                </a:cubicBezTo>
                <a:cubicBezTo>
                  <a:pt x="177" y="172"/>
                  <a:pt x="175" y="170"/>
                  <a:pt x="173" y="170"/>
                </a:cubicBezTo>
                <a:cubicBezTo>
                  <a:pt x="155" y="170"/>
                  <a:pt x="155" y="170"/>
                  <a:pt x="155" y="170"/>
                </a:cubicBezTo>
                <a:close/>
                <a:moveTo>
                  <a:pt x="68" y="170"/>
                </a:moveTo>
                <a:cubicBezTo>
                  <a:pt x="65" y="170"/>
                  <a:pt x="62" y="173"/>
                  <a:pt x="62" y="176"/>
                </a:cubicBezTo>
                <a:cubicBezTo>
                  <a:pt x="62" y="185"/>
                  <a:pt x="62" y="185"/>
                  <a:pt x="62" y="185"/>
                </a:cubicBezTo>
                <a:cubicBezTo>
                  <a:pt x="62" y="188"/>
                  <a:pt x="65" y="191"/>
                  <a:pt x="68" y="191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40" y="191"/>
                  <a:pt x="142" y="188"/>
                  <a:pt x="142" y="185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3"/>
                  <a:pt x="140" y="170"/>
                  <a:pt x="137" y="170"/>
                </a:cubicBezTo>
                <a:cubicBezTo>
                  <a:pt x="68" y="170"/>
                  <a:pt x="68" y="170"/>
                  <a:pt x="68" y="170"/>
                </a:cubicBezTo>
                <a:close/>
                <a:moveTo>
                  <a:pt x="126" y="85"/>
                </a:moveTo>
                <a:cubicBezTo>
                  <a:pt x="123" y="85"/>
                  <a:pt x="122" y="87"/>
                  <a:pt x="122" y="89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4"/>
                  <a:pt x="123" y="106"/>
                  <a:pt x="126" y="106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46" y="106"/>
                  <a:pt x="148" y="104"/>
                  <a:pt x="148" y="101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48" y="87"/>
                  <a:pt x="146" y="85"/>
                  <a:pt x="143" y="85"/>
                </a:cubicBezTo>
                <a:cubicBezTo>
                  <a:pt x="126" y="85"/>
                  <a:pt x="126" y="85"/>
                  <a:pt x="126" y="85"/>
                </a:cubicBezTo>
                <a:close/>
                <a:moveTo>
                  <a:pt x="91" y="85"/>
                </a:moveTo>
                <a:cubicBezTo>
                  <a:pt x="89" y="85"/>
                  <a:pt x="87" y="87"/>
                  <a:pt x="87" y="89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7" y="104"/>
                  <a:pt x="89" y="106"/>
                  <a:pt x="91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1" y="106"/>
                  <a:pt x="113" y="104"/>
                  <a:pt x="113" y="101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87"/>
                  <a:pt x="111" y="85"/>
                  <a:pt x="109" y="85"/>
                </a:cubicBezTo>
                <a:cubicBezTo>
                  <a:pt x="91" y="85"/>
                  <a:pt x="91" y="85"/>
                  <a:pt x="91" y="85"/>
                </a:cubicBezTo>
                <a:close/>
                <a:moveTo>
                  <a:pt x="35" y="85"/>
                </a:moveTo>
                <a:cubicBezTo>
                  <a:pt x="32" y="85"/>
                  <a:pt x="31" y="87"/>
                  <a:pt x="31" y="89"/>
                </a:cubicBezTo>
                <a:cubicBezTo>
                  <a:pt x="31" y="101"/>
                  <a:pt x="31" y="101"/>
                  <a:pt x="31" y="101"/>
                </a:cubicBezTo>
                <a:cubicBezTo>
                  <a:pt x="31" y="104"/>
                  <a:pt x="32" y="106"/>
                  <a:pt x="35" y="106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80" y="106"/>
                  <a:pt x="82" y="104"/>
                  <a:pt x="82" y="101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87"/>
                  <a:pt x="80" y="85"/>
                  <a:pt x="77" y="85"/>
                </a:cubicBezTo>
                <a:cubicBezTo>
                  <a:pt x="35" y="85"/>
                  <a:pt x="35" y="85"/>
                  <a:pt x="35" y="85"/>
                </a:cubicBezTo>
                <a:close/>
                <a:moveTo>
                  <a:pt x="98" y="114"/>
                </a:moveTo>
                <a:cubicBezTo>
                  <a:pt x="96" y="114"/>
                  <a:pt x="94" y="116"/>
                  <a:pt x="94" y="118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132"/>
                  <a:pt x="96" y="134"/>
                  <a:pt x="98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8" y="134"/>
                  <a:pt x="120" y="132"/>
                  <a:pt x="120" y="130"/>
                </a:cubicBezTo>
                <a:cubicBezTo>
                  <a:pt x="120" y="118"/>
                  <a:pt x="120" y="118"/>
                  <a:pt x="120" y="118"/>
                </a:cubicBezTo>
                <a:cubicBezTo>
                  <a:pt x="120" y="116"/>
                  <a:pt x="118" y="114"/>
                  <a:pt x="116" y="114"/>
                </a:cubicBezTo>
                <a:cubicBezTo>
                  <a:pt x="98" y="114"/>
                  <a:pt x="98" y="114"/>
                  <a:pt x="98" y="114"/>
                </a:cubicBezTo>
                <a:close/>
                <a:moveTo>
                  <a:pt x="66" y="114"/>
                </a:moveTo>
                <a:cubicBezTo>
                  <a:pt x="63" y="114"/>
                  <a:pt x="61" y="116"/>
                  <a:pt x="61" y="11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1" y="132"/>
                  <a:pt x="63" y="134"/>
                  <a:pt x="66" y="134"/>
                </a:cubicBezTo>
                <a:cubicBezTo>
                  <a:pt x="83" y="134"/>
                  <a:pt x="83" y="134"/>
                  <a:pt x="83" y="134"/>
                </a:cubicBezTo>
                <a:cubicBezTo>
                  <a:pt x="86" y="134"/>
                  <a:pt x="88" y="132"/>
                  <a:pt x="88" y="130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8" y="116"/>
                  <a:pt x="86" y="114"/>
                  <a:pt x="83" y="114"/>
                </a:cubicBezTo>
                <a:cubicBezTo>
                  <a:pt x="66" y="114"/>
                  <a:pt x="66" y="114"/>
                  <a:pt x="66" y="114"/>
                </a:cubicBezTo>
                <a:close/>
                <a:moveTo>
                  <a:pt x="34" y="114"/>
                </a:moveTo>
                <a:cubicBezTo>
                  <a:pt x="32" y="114"/>
                  <a:pt x="30" y="116"/>
                  <a:pt x="30" y="11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0" y="132"/>
                  <a:pt x="32" y="134"/>
                  <a:pt x="34" y="13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54" y="134"/>
                  <a:pt x="56" y="132"/>
                  <a:pt x="56" y="13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6" y="116"/>
                  <a:pt x="54" y="114"/>
                  <a:pt x="52" y="114"/>
                </a:cubicBezTo>
                <a:cubicBezTo>
                  <a:pt x="34" y="114"/>
                  <a:pt x="34" y="114"/>
                  <a:pt x="34" y="114"/>
                </a:cubicBezTo>
                <a:close/>
                <a:moveTo>
                  <a:pt x="122" y="141"/>
                </a:moveTo>
                <a:cubicBezTo>
                  <a:pt x="120" y="141"/>
                  <a:pt x="118" y="143"/>
                  <a:pt x="118" y="145"/>
                </a:cubicBezTo>
                <a:cubicBezTo>
                  <a:pt x="118" y="157"/>
                  <a:pt x="118" y="157"/>
                  <a:pt x="118" y="157"/>
                </a:cubicBezTo>
                <a:cubicBezTo>
                  <a:pt x="118" y="160"/>
                  <a:pt x="120" y="162"/>
                  <a:pt x="122" y="162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42" y="162"/>
                  <a:pt x="144" y="160"/>
                  <a:pt x="144" y="157"/>
                </a:cubicBezTo>
                <a:cubicBezTo>
                  <a:pt x="144" y="145"/>
                  <a:pt x="144" y="145"/>
                  <a:pt x="144" y="145"/>
                </a:cubicBezTo>
                <a:cubicBezTo>
                  <a:pt x="144" y="143"/>
                  <a:pt x="142" y="141"/>
                  <a:pt x="140" y="141"/>
                </a:cubicBezTo>
                <a:cubicBezTo>
                  <a:pt x="122" y="141"/>
                  <a:pt x="122" y="141"/>
                  <a:pt x="122" y="141"/>
                </a:cubicBezTo>
                <a:close/>
                <a:moveTo>
                  <a:pt x="90" y="141"/>
                </a:moveTo>
                <a:cubicBezTo>
                  <a:pt x="87" y="141"/>
                  <a:pt x="85" y="143"/>
                  <a:pt x="85" y="145"/>
                </a:cubicBezTo>
                <a:cubicBezTo>
                  <a:pt x="85" y="157"/>
                  <a:pt x="85" y="157"/>
                  <a:pt x="85" y="157"/>
                </a:cubicBezTo>
                <a:cubicBezTo>
                  <a:pt x="85" y="160"/>
                  <a:pt x="87" y="162"/>
                  <a:pt x="90" y="162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10" y="162"/>
                  <a:pt x="111" y="160"/>
                  <a:pt x="111" y="157"/>
                </a:cubicBezTo>
                <a:cubicBezTo>
                  <a:pt x="111" y="145"/>
                  <a:pt x="111" y="145"/>
                  <a:pt x="111" y="145"/>
                </a:cubicBezTo>
                <a:cubicBezTo>
                  <a:pt x="111" y="143"/>
                  <a:pt x="110" y="141"/>
                  <a:pt x="107" y="141"/>
                </a:cubicBezTo>
                <a:cubicBezTo>
                  <a:pt x="90" y="141"/>
                  <a:pt x="90" y="141"/>
                  <a:pt x="90" y="141"/>
                </a:cubicBezTo>
                <a:close/>
                <a:moveTo>
                  <a:pt x="34" y="141"/>
                </a:moveTo>
                <a:cubicBezTo>
                  <a:pt x="31" y="141"/>
                  <a:pt x="29" y="143"/>
                  <a:pt x="29" y="145"/>
                </a:cubicBezTo>
                <a:cubicBezTo>
                  <a:pt x="29" y="157"/>
                  <a:pt x="29" y="157"/>
                  <a:pt x="29" y="157"/>
                </a:cubicBezTo>
                <a:cubicBezTo>
                  <a:pt x="29" y="160"/>
                  <a:pt x="31" y="162"/>
                  <a:pt x="34" y="162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7" y="162"/>
                  <a:pt x="79" y="160"/>
                  <a:pt x="79" y="15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3"/>
                  <a:pt x="77" y="141"/>
                  <a:pt x="74" y="141"/>
                </a:cubicBezTo>
                <a:cubicBezTo>
                  <a:pt x="34" y="141"/>
                  <a:pt x="34" y="141"/>
                  <a:pt x="34" y="141"/>
                </a:cubicBezTo>
                <a:close/>
                <a:moveTo>
                  <a:pt x="34" y="170"/>
                </a:moveTo>
                <a:cubicBezTo>
                  <a:pt x="31" y="170"/>
                  <a:pt x="29" y="172"/>
                  <a:pt x="29" y="175"/>
                </a:cubicBezTo>
                <a:cubicBezTo>
                  <a:pt x="29" y="187"/>
                  <a:pt x="29" y="187"/>
                  <a:pt x="29" y="187"/>
                </a:cubicBezTo>
                <a:cubicBezTo>
                  <a:pt x="29" y="189"/>
                  <a:pt x="31" y="191"/>
                  <a:pt x="34" y="191"/>
                </a:cubicBezTo>
                <a:cubicBezTo>
                  <a:pt x="51" y="191"/>
                  <a:pt x="51" y="191"/>
                  <a:pt x="51" y="191"/>
                </a:cubicBezTo>
                <a:cubicBezTo>
                  <a:pt x="54" y="191"/>
                  <a:pt x="55" y="189"/>
                  <a:pt x="55" y="187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55" y="172"/>
                  <a:pt x="54" y="170"/>
                  <a:pt x="51" y="170"/>
                </a:cubicBezTo>
                <a:cubicBezTo>
                  <a:pt x="34" y="170"/>
                  <a:pt x="34" y="170"/>
                  <a:pt x="34" y="170"/>
                </a:cubicBezTo>
                <a:close/>
                <a:moveTo>
                  <a:pt x="134" y="114"/>
                </a:moveTo>
                <a:cubicBezTo>
                  <a:pt x="132" y="114"/>
                  <a:pt x="130" y="116"/>
                  <a:pt x="130" y="118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132"/>
                  <a:pt x="132" y="134"/>
                  <a:pt x="134" y="134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18"/>
                  <a:pt x="176" y="118"/>
                  <a:pt x="176" y="118"/>
                </a:cubicBezTo>
                <a:cubicBezTo>
                  <a:pt x="176" y="89"/>
                  <a:pt x="176" y="89"/>
                  <a:pt x="176" y="89"/>
                </a:cubicBezTo>
                <a:cubicBezTo>
                  <a:pt x="176" y="86"/>
                  <a:pt x="175" y="85"/>
                  <a:pt x="172" y="85"/>
                </a:cubicBezTo>
                <a:cubicBezTo>
                  <a:pt x="160" y="85"/>
                  <a:pt x="160" y="85"/>
                  <a:pt x="160" y="85"/>
                </a:cubicBezTo>
                <a:cubicBezTo>
                  <a:pt x="158" y="85"/>
                  <a:pt x="156" y="86"/>
                  <a:pt x="156" y="89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34" y="114"/>
                  <a:pt x="134" y="114"/>
                  <a:pt x="134" y="114"/>
                </a:cubicBezTo>
                <a:close/>
                <a:moveTo>
                  <a:pt x="156" y="141"/>
                </a:moveTo>
                <a:cubicBezTo>
                  <a:pt x="153" y="141"/>
                  <a:pt x="151" y="143"/>
                  <a:pt x="151" y="145"/>
                </a:cubicBezTo>
                <a:cubicBezTo>
                  <a:pt x="151" y="157"/>
                  <a:pt x="151" y="157"/>
                  <a:pt x="151" y="157"/>
                </a:cubicBezTo>
                <a:cubicBezTo>
                  <a:pt x="151" y="160"/>
                  <a:pt x="153" y="162"/>
                  <a:pt x="156" y="162"/>
                </a:cubicBezTo>
                <a:cubicBezTo>
                  <a:pt x="173" y="162"/>
                  <a:pt x="173" y="162"/>
                  <a:pt x="173" y="162"/>
                </a:cubicBezTo>
                <a:cubicBezTo>
                  <a:pt x="176" y="162"/>
                  <a:pt x="178" y="160"/>
                  <a:pt x="178" y="157"/>
                </a:cubicBezTo>
                <a:cubicBezTo>
                  <a:pt x="178" y="145"/>
                  <a:pt x="178" y="145"/>
                  <a:pt x="178" y="145"/>
                </a:cubicBezTo>
                <a:cubicBezTo>
                  <a:pt x="178" y="143"/>
                  <a:pt x="176" y="141"/>
                  <a:pt x="173" y="141"/>
                </a:cubicBezTo>
                <a:lnTo>
                  <a:pt x="156" y="14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Freeform 244"/>
          <p:cNvSpPr>
            <a:spLocks noEditPoints="1"/>
          </p:cNvSpPr>
          <p:nvPr/>
        </p:nvSpPr>
        <p:spPr bwMode="auto">
          <a:xfrm>
            <a:off x="2432050" y="3157538"/>
            <a:ext cx="525463" cy="509587"/>
          </a:xfrm>
          <a:custGeom>
            <a:avLst/>
            <a:gdLst>
              <a:gd name="T0" fmla="*/ 36 w 219"/>
              <a:gd name="T1" fmla="*/ 0 h 213"/>
              <a:gd name="T2" fmla="*/ 183 w 219"/>
              <a:gd name="T3" fmla="*/ 0 h 213"/>
              <a:gd name="T4" fmla="*/ 219 w 219"/>
              <a:gd name="T5" fmla="*/ 36 h 213"/>
              <a:gd name="T6" fmla="*/ 219 w 219"/>
              <a:gd name="T7" fmla="*/ 126 h 213"/>
              <a:gd name="T8" fmla="*/ 164 w 219"/>
              <a:gd name="T9" fmla="*/ 126 h 213"/>
              <a:gd name="T10" fmla="*/ 164 w 219"/>
              <a:gd name="T11" fmla="*/ 104 h 213"/>
              <a:gd name="T12" fmla="*/ 105 w 219"/>
              <a:gd name="T13" fmla="*/ 152 h 213"/>
              <a:gd name="T14" fmla="*/ 164 w 219"/>
              <a:gd name="T15" fmla="*/ 200 h 213"/>
              <a:gd name="T16" fmla="*/ 164 w 219"/>
              <a:gd name="T17" fmla="*/ 179 h 213"/>
              <a:gd name="T18" fmla="*/ 219 w 219"/>
              <a:gd name="T19" fmla="*/ 179 h 213"/>
              <a:gd name="T20" fmla="*/ 183 w 219"/>
              <a:gd name="T21" fmla="*/ 213 h 213"/>
              <a:gd name="T22" fmla="*/ 36 w 219"/>
              <a:gd name="T23" fmla="*/ 213 h 213"/>
              <a:gd name="T24" fmla="*/ 0 w 219"/>
              <a:gd name="T25" fmla="*/ 176 h 213"/>
              <a:gd name="T26" fmla="*/ 0 w 219"/>
              <a:gd name="T27" fmla="*/ 36 h 213"/>
              <a:gd name="T28" fmla="*/ 36 w 219"/>
              <a:gd name="T29" fmla="*/ 0 h 213"/>
              <a:gd name="T30" fmla="*/ 172 w 219"/>
              <a:gd name="T31" fmla="*/ 19 h 213"/>
              <a:gd name="T32" fmla="*/ 46 w 219"/>
              <a:gd name="T33" fmla="*/ 19 h 213"/>
              <a:gd name="T34" fmla="*/ 46 w 219"/>
              <a:gd name="T35" fmla="*/ 86 h 213"/>
              <a:gd name="T36" fmla="*/ 172 w 219"/>
              <a:gd name="T37" fmla="*/ 86 h 213"/>
              <a:gd name="T38" fmla="*/ 172 w 219"/>
              <a:gd name="T39" fmla="*/ 19 h 213"/>
              <a:gd name="T40" fmla="*/ 93 w 219"/>
              <a:gd name="T41" fmla="*/ 30 h 213"/>
              <a:gd name="T42" fmla="*/ 65 w 219"/>
              <a:gd name="T43" fmla="*/ 30 h 213"/>
              <a:gd name="T44" fmla="*/ 65 w 219"/>
              <a:gd name="T45" fmla="*/ 72 h 213"/>
              <a:gd name="T46" fmla="*/ 93 w 219"/>
              <a:gd name="T47" fmla="*/ 72 h 213"/>
              <a:gd name="T48" fmla="*/ 93 w 219"/>
              <a:gd name="T49" fmla="*/ 30 h 213"/>
              <a:gd name="T50" fmla="*/ 22 w 219"/>
              <a:gd name="T51" fmla="*/ 168 h 213"/>
              <a:gd name="T52" fmla="*/ 22 w 219"/>
              <a:gd name="T53" fmla="*/ 191 h 213"/>
              <a:gd name="T54" fmla="*/ 43 w 219"/>
              <a:gd name="T55" fmla="*/ 191 h 213"/>
              <a:gd name="T56" fmla="*/ 43 w 219"/>
              <a:gd name="T57" fmla="*/ 168 h 213"/>
              <a:gd name="T58" fmla="*/ 22 w 219"/>
              <a:gd name="T59" fmla="*/ 16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9" h="213">
                <a:moveTo>
                  <a:pt x="36" y="0"/>
                </a:moveTo>
                <a:cubicBezTo>
                  <a:pt x="183" y="0"/>
                  <a:pt x="183" y="0"/>
                  <a:pt x="183" y="0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19" y="126"/>
                  <a:pt x="219" y="126"/>
                  <a:pt x="219" y="126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7" y="201"/>
                  <a:pt x="201" y="213"/>
                  <a:pt x="183" y="213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16" y="213"/>
                  <a:pt x="0" y="196"/>
                  <a:pt x="0" y="17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  <a:moveTo>
                  <a:pt x="172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6" y="86"/>
                  <a:pt x="46" y="86"/>
                  <a:pt x="46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2" y="19"/>
                  <a:pt x="172" y="19"/>
                  <a:pt x="172" y="19"/>
                </a:cubicBezTo>
                <a:close/>
                <a:moveTo>
                  <a:pt x="93" y="30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72"/>
                  <a:pt x="65" y="72"/>
                  <a:pt x="65" y="72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30"/>
                  <a:pt x="93" y="30"/>
                  <a:pt x="93" y="30"/>
                </a:cubicBezTo>
                <a:close/>
                <a:moveTo>
                  <a:pt x="22" y="168"/>
                </a:moveTo>
                <a:cubicBezTo>
                  <a:pt x="22" y="191"/>
                  <a:pt x="22" y="191"/>
                  <a:pt x="22" y="191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43" y="168"/>
                  <a:pt x="43" y="168"/>
                  <a:pt x="43" y="168"/>
                </a:cubicBezTo>
                <a:lnTo>
                  <a:pt x="22" y="16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" name="Freeform 245"/>
          <p:cNvSpPr>
            <a:spLocks noEditPoints="1"/>
          </p:cNvSpPr>
          <p:nvPr/>
        </p:nvSpPr>
        <p:spPr bwMode="auto">
          <a:xfrm>
            <a:off x="1643063" y="3113088"/>
            <a:ext cx="633412" cy="623887"/>
          </a:xfrm>
          <a:custGeom>
            <a:avLst/>
            <a:gdLst>
              <a:gd name="T0" fmla="*/ 81 w 264"/>
              <a:gd name="T1" fmla="*/ 4 h 260"/>
              <a:gd name="T2" fmla="*/ 133 w 264"/>
              <a:gd name="T3" fmla="*/ 57 h 260"/>
              <a:gd name="T4" fmla="*/ 133 w 264"/>
              <a:gd name="T5" fmla="*/ 62 h 260"/>
              <a:gd name="T6" fmla="*/ 118 w 264"/>
              <a:gd name="T7" fmla="*/ 100 h 260"/>
              <a:gd name="T8" fmla="*/ 99 w 264"/>
              <a:gd name="T9" fmla="*/ 81 h 260"/>
              <a:gd name="T10" fmla="*/ 89 w 264"/>
              <a:gd name="T11" fmla="*/ 55 h 260"/>
              <a:gd name="T12" fmla="*/ 63 w 264"/>
              <a:gd name="T13" fmla="*/ 45 h 260"/>
              <a:gd name="T14" fmla="*/ 45 w 264"/>
              <a:gd name="T15" fmla="*/ 26 h 260"/>
              <a:gd name="T16" fmla="*/ 81 w 264"/>
              <a:gd name="T17" fmla="*/ 4 h 260"/>
              <a:gd name="T18" fmla="*/ 60 w 264"/>
              <a:gd name="T19" fmla="*/ 56 h 260"/>
              <a:gd name="T20" fmla="*/ 64 w 264"/>
              <a:gd name="T21" fmla="*/ 80 h 260"/>
              <a:gd name="T22" fmla="*/ 87 w 264"/>
              <a:gd name="T23" fmla="*/ 84 h 260"/>
              <a:gd name="T24" fmla="*/ 84 w 264"/>
              <a:gd name="T25" fmla="*/ 60 h 260"/>
              <a:gd name="T26" fmla="*/ 60 w 264"/>
              <a:gd name="T27" fmla="*/ 56 h 260"/>
              <a:gd name="T28" fmla="*/ 4 w 264"/>
              <a:gd name="T29" fmla="*/ 94 h 260"/>
              <a:gd name="T30" fmla="*/ 0 w 264"/>
              <a:gd name="T31" fmla="*/ 108 h 260"/>
              <a:gd name="T32" fmla="*/ 128 w 264"/>
              <a:gd name="T33" fmla="*/ 236 h 260"/>
              <a:gd name="T34" fmla="*/ 237 w 264"/>
              <a:gd name="T35" fmla="*/ 127 h 260"/>
              <a:gd name="T36" fmla="*/ 111 w 264"/>
              <a:gd name="T37" fmla="*/ 0 h 260"/>
              <a:gd name="T38" fmla="*/ 97 w 264"/>
              <a:gd name="T39" fmla="*/ 4 h 260"/>
              <a:gd name="T40" fmla="*/ 142 w 264"/>
              <a:gd name="T41" fmla="*/ 49 h 260"/>
              <a:gd name="T42" fmla="*/ 144 w 264"/>
              <a:gd name="T43" fmla="*/ 51 h 260"/>
              <a:gd name="T44" fmla="*/ 144 w 264"/>
              <a:gd name="T45" fmla="*/ 54 h 260"/>
              <a:gd name="T46" fmla="*/ 144 w 264"/>
              <a:gd name="T47" fmla="*/ 64 h 260"/>
              <a:gd name="T48" fmla="*/ 118 w 264"/>
              <a:gd name="T49" fmla="*/ 118 h 260"/>
              <a:gd name="T50" fmla="*/ 66 w 264"/>
              <a:gd name="T51" fmla="*/ 143 h 260"/>
              <a:gd name="T52" fmla="*/ 56 w 264"/>
              <a:gd name="T53" fmla="*/ 143 h 260"/>
              <a:gd name="T54" fmla="*/ 53 w 264"/>
              <a:gd name="T55" fmla="*/ 142 h 260"/>
              <a:gd name="T56" fmla="*/ 51 w 264"/>
              <a:gd name="T57" fmla="*/ 140 h 260"/>
              <a:gd name="T58" fmla="*/ 4 w 264"/>
              <a:gd name="T59" fmla="*/ 94 h 260"/>
              <a:gd name="T60" fmla="*/ 31 w 264"/>
              <a:gd name="T61" fmla="*/ 40 h 260"/>
              <a:gd name="T62" fmla="*/ 7 w 264"/>
              <a:gd name="T63" fmla="*/ 77 h 260"/>
              <a:gd name="T64" fmla="*/ 60 w 264"/>
              <a:gd name="T65" fmla="*/ 130 h 260"/>
              <a:gd name="T66" fmla="*/ 64 w 264"/>
              <a:gd name="T67" fmla="*/ 130 h 260"/>
              <a:gd name="T68" fmla="*/ 104 w 264"/>
              <a:gd name="T69" fmla="*/ 114 h 260"/>
              <a:gd name="T70" fmla="*/ 86 w 264"/>
              <a:gd name="T71" fmla="*/ 95 h 260"/>
              <a:gd name="T72" fmla="*/ 59 w 264"/>
              <a:gd name="T73" fmla="*/ 85 h 260"/>
              <a:gd name="T74" fmla="*/ 49 w 264"/>
              <a:gd name="T75" fmla="*/ 58 h 260"/>
              <a:gd name="T76" fmla="*/ 31 w 264"/>
              <a:gd name="T77" fmla="*/ 4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64" h="260">
                <a:moveTo>
                  <a:pt x="81" y="4"/>
                </a:moveTo>
                <a:cubicBezTo>
                  <a:pt x="133" y="57"/>
                  <a:pt x="133" y="57"/>
                  <a:pt x="133" y="57"/>
                </a:cubicBezTo>
                <a:cubicBezTo>
                  <a:pt x="133" y="58"/>
                  <a:pt x="133" y="60"/>
                  <a:pt x="133" y="62"/>
                </a:cubicBezTo>
                <a:cubicBezTo>
                  <a:pt x="132" y="76"/>
                  <a:pt x="126" y="89"/>
                  <a:pt x="118" y="100"/>
                </a:cubicBezTo>
                <a:cubicBezTo>
                  <a:pt x="99" y="81"/>
                  <a:pt x="99" y="81"/>
                  <a:pt x="99" y="81"/>
                </a:cubicBezTo>
                <a:cubicBezTo>
                  <a:pt x="100" y="73"/>
                  <a:pt x="97" y="63"/>
                  <a:pt x="89" y="55"/>
                </a:cubicBezTo>
                <a:cubicBezTo>
                  <a:pt x="81" y="47"/>
                  <a:pt x="71" y="44"/>
                  <a:pt x="63" y="45"/>
                </a:cubicBezTo>
                <a:cubicBezTo>
                  <a:pt x="45" y="26"/>
                  <a:pt x="45" y="26"/>
                  <a:pt x="45" y="26"/>
                </a:cubicBezTo>
                <a:cubicBezTo>
                  <a:pt x="55" y="17"/>
                  <a:pt x="67" y="10"/>
                  <a:pt x="81" y="4"/>
                </a:cubicBezTo>
                <a:close/>
                <a:moveTo>
                  <a:pt x="60" y="56"/>
                </a:moveTo>
                <a:cubicBezTo>
                  <a:pt x="54" y="62"/>
                  <a:pt x="56" y="73"/>
                  <a:pt x="64" y="80"/>
                </a:cubicBezTo>
                <a:cubicBezTo>
                  <a:pt x="71" y="88"/>
                  <a:pt x="82" y="90"/>
                  <a:pt x="87" y="84"/>
                </a:cubicBezTo>
                <a:cubicBezTo>
                  <a:pt x="93" y="78"/>
                  <a:pt x="91" y="68"/>
                  <a:pt x="84" y="60"/>
                </a:cubicBezTo>
                <a:cubicBezTo>
                  <a:pt x="76" y="52"/>
                  <a:pt x="65" y="51"/>
                  <a:pt x="60" y="56"/>
                </a:cubicBezTo>
                <a:close/>
                <a:moveTo>
                  <a:pt x="4" y="94"/>
                </a:moveTo>
                <a:cubicBezTo>
                  <a:pt x="3" y="98"/>
                  <a:pt x="1" y="103"/>
                  <a:pt x="0" y="108"/>
                </a:cubicBezTo>
                <a:cubicBezTo>
                  <a:pt x="128" y="236"/>
                  <a:pt x="128" y="236"/>
                  <a:pt x="128" y="236"/>
                </a:cubicBezTo>
                <a:cubicBezTo>
                  <a:pt x="186" y="260"/>
                  <a:pt x="264" y="193"/>
                  <a:pt x="237" y="127"/>
                </a:cubicBezTo>
                <a:cubicBezTo>
                  <a:pt x="111" y="0"/>
                  <a:pt x="111" y="0"/>
                  <a:pt x="111" y="0"/>
                </a:cubicBezTo>
                <a:cubicBezTo>
                  <a:pt x="106" y="1"/>
                  <a:pt x="102" y="3"/>
                  <a:pt x="97" y="4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5" y="58"/>
                  <a:pt x="145" y="61"/>
                  <a:pt x="144" y="64"/>
                </a:cubicBezTo>
                <a:cubicBezTo>
                  <a:pt x="143" y="85"/>
                  <a:pt x="133" y="104"/>
                  <a:pt x="118" y="118"/>
                </a:cubicBezTo>
                <a:cubicBezTo>
                  <a:pt x="103" y="132"/>
                  <a:pt x="84" y="141"/>
                  <a:pt x="66" y="143"/>
                </a:cubicBezTo>
                <a:cubicBezTo>
                  <a:pt x="62" y="143"/>
                  <a:pt x="59" y="143"/>
                  <a:pt x="56" y="143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1" y="140"/>
                  <a:pt x="51" y="140"/>
                  <a:pt x="51" y="140"/>
                </a:cubicBezTo>
                <a:cubicBezTo>
                  <a:pt x="4" y="94"/>
                  <a:pt x="4" y="94"/>
                  <a:pt x="4" y="94"/>
                </a:cubicBezTo>
                <a:close/>
                <a:moveTo>
                  <a:pt x="31" y="40"/>
                </a:moveTo>
                <a:cubicBezTo>
                  <a:pt x="21" y="51"/>
                  <a:pt x="13" y="63"/>
                  <a:pt x="7" y="7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61" y="130"/>
                  <a:pt x="63" y="130"/>
                  <a:pt x="64" y="130"/>
                </a:cubicBezTo>
                <a:cubicBezTo>
                  <a:pt x="78" y="129"/>
                  <a:pt x="92" y="123"/>
                  <a:pt x="104" y="114"/>
                </a:cubicBezTo>
                <a:cubicBezTo>
                  <a:pt x="86" y="95"/>
                  <a:pt x="86" y="95"/>
                  <a:pt x="86" y="95"/>
                </a:cubicBezTo>
                <a:cubicBezTo>
                  <a:pt x="77" y="97"/>
                  <a:pt x="67" y="93"/>
                  <a:pt x="59" y="85"/>
                </a:cubicBezTo>
                <a:cubicBezTo>
                  <a:pt x="50" y="77"/>
                  <a:pt x="47" y="66"/>
                  <a:pt x="49" y="58"/>
                </a:cubicBezTo>
                <a:lnTo>
                  <a:pt x="31" y="4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" name="Freeform 246"/>
          <p:cNvSpPr>
            <a:spLocks noEditPoints="1"/>
          </p:cNvSpPr>
          <p:nvPr/>
        </p:nvSpPr>
        <p:spPr bwMode="auto">
          <a:xfrm>
            <a:off x="5397500" y="3849688"/>
            <a:ext cx="565150" cy="584200"/>
          </a:xfrm>
          <a:custGeom>
            <a:avLst/>
            <a:gdLst>
              <a:gd name="T0" fmla="*/ 9 w 236"/>
              <a:gd name="T1" fmla="*/ 81 h 244"/>
              <a:gd name="T2" fmla="*/ 31 w 236"/>
              <a:gd name="T3" fmla="*/ 81 h 244"/>
              <a:gd name="T4" fmla="*/ 31 w 236"/>
              <a:gd name="T5" fmla="*/ 113 h 244"/>
              <a:gd name="T6" fmla="*/ 38 w 236"/>
              <a:gd name="T7" fmla="*/ 113 h 244"/>
              <a:gd name="T8" fmla="*/ 38 w 236"/>
              <a:gd name="T9" fmla="*/ 6 h 244"/>
              <a:gd name="T10" fmla="*/ 38 w 236"/>
              <a:gd name="T11" fmla="*/ 0 h 244"/>
              <a:gd name="T12" fmla="*/ 43 w 236"/>
              <a:gd name="T13" fmla="*/ 0 h 244"/>
              <a:gd name="T14" fmla="*/ 154 w 236"/>
              <a:gd name="T15" fmla="*/ 0 h 244"/>
              <a:gd name="T16" fmla="*/ 156 w 236"/>
              <a:gd name="T17" fmla="*/ 0 h 244"/>
              <a:gd name="T18" fmla="*/ 157 w 236"/>
              <a:gd name="T19" fmla="*/ 1 h 244"/>
              <a:gd name="T20" fmla="*/ 197 w 236"/>
              <a:gd name="T21" fmla="*/ 22 h 244"/>
              <a:gd name="T22" fmla="*/ 200 w 236"/>
              <a:gd name="T23" fmla="*/ 23 h 244"/>
              <a:gd name="T24" fmla="*/ 200 w 236"/>
              <a:gd name="T25" fmla="*/ 27 h 244"/>
              <a:gd name="T26" fmla="*/ 200 w 236"/>
              <a:gd name="T27" fmla="*/ 113 h 244"/>
              <a:gd name="T28" fmla="*/ 206 w 236"/>
              <a:gd name="T29" fmla="*/ 113 h 244"/>
              <a:gd name="T30" fmla="*/ 206 w 236"/>
              <a:gd name="T31" fmla="*/ 81 h 244"/>
              <a:gd name="T32" fmla="*/ 229 w 236"/>
              <a:gd name="T33" fmla="*/ 81 h 244"/>
              <a:gd name="T34" fmla="*/ 229 w 236"/>
              <a:gd name="T35" fmla="*/ 197 h 244"/>
              <a:gd name="T36" fmla="*/ 200 w 236"/>
              <a:gd name="T37" fmla="*/ 197 h 244"/>
              <a:gd name="T38" fmla="*/ 200 w 236"/>
              <a:gd name="T39" fmla="*/ 244 h 244"/>
              <a:gd name="T40" fmla="*/ 38 w 236"/>
              <a:gd name="T41" fmla="*/ 244 h 244"/>
              <a:gd name="T42" fmla="*/ 38 w 236"/>
              <a:gd name="T43" fmla="*/ 197 h 244"/>
              <a:gd name="T44" fmla="*/ 9 w 236"/>
              <a:gd name="T45" fmla="*/ 197 h 244"/>
              <a:gd name="T46" fmla="*/ 9 w 236"/>
              <a:gd name="T47" fmla="*/ 81 h 244"/>
              <a:gd name="T48" fmla="*/ 184 w 236"/>
              <a:gd name="T49" fmla="*/ 174 h 244"/>
              <a:gd name="T50" fmla="*/ 53 w 236"/>
              <a:gd name="T51" fmla="*/ 174 h 244"/>
              <a:gd name="T52" fmla="*/ 53 w 236"/>
              <a:gd name="T53" fmla="*/ 228 h 244"/>
              <a:gd name="T54" fmla="*/ 184 w 236"/>
              <a:gd name="T55" fmla="*/ 228 h 244"/>
              <a:gd name="T56" fmla="*/ 184 w 236"/>
              <a:gd name="T57" fmla="*/ 174 h 244"/>
              <a:gd name="T58" fmla="*/ 53 w 236"/>
              <a:gd name="T59" fmla="*/ 113 h 244"/>
              <a:gd name="T60" fmla="*/ 185 w 236"/>
              <a:gd name="T61" fmla="*/ 113 h 244"/>
              <a:gd name="T62" fmla="*/ 185 w 236"/>
              <a:gd name="T63" fmla="*/ 34 h 244"/>
              <a:gd name="T64" fmla="*/ 153 w 236"/>
              <a:gd name="T65" fmla="*/ 16 h 244"/>
              <a:gd name="T66" fmla="*/ 53 w 236"/>
              <a:gd name="T67" fmla="*/ 16 h 244"/>
              <a:gd name="T68" fmla="*/ 53 w 236"/>
              <a:gd name="T69" fmla="*/ 113 h 244"/>
              <a:gd name="T70" fmla="*/ 181 w 236"/>
              <a:gd name="T71" fmla="*/ 132 h 244"/>
              <a:gd name="T72" fmla="*/ 181 w 236"/>
              <a:gd name="T73" fmla="*/ 143 h 244"/>
              <a:gd name="T74" fmla="*/ 189 w 236"/>
              <a:gd name="T75" fmla="*/ 143 h 244"/>
              <a:gd name="T76" fmla="*/ 200 w 236"/>
              <a:gd name="T77" fmla="*/ 143 h 244"/>
              <a:gd name="T78" fmla="*/ 206 w 236"/>
              <a:gd name="T79" fmla="*/ 143 h 244"/>
              <a:gd name="T80" fmla="*/ 206 w 236"/>
              <a:gd name="T81" fmla="*/ 132 h 244"/>
              <a:gd name="T82" fmla="*/ 200 w 236"/>
              <a:gd name="T83" fmla="*/ 132 h 244"/>
              <a:gd name="T84" fmla="*/ 189 w 236"/>
              <a:gd name="T85" fmla="*/ 132 h 244"/>
              <a:gd name="T86" fmla="*/ 181 w 236"/>
              <a:gd name="T87" fmla="*/ 1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6" h="244">
                <a:moveTo>
                  <a:pt x="9" y="81"/>
                </a:moveTo>
                <a:cubicBezTo>
                  <a:pt x="31" y="81"/>
                  <a:pt x="31" y="81"/>
                  <a:pt x="31" y="81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8" y="113"/>
                  <a:pt x="38" y="113"/>
                  <a:pt x="38" y="113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7" y="1"/>
                  <a:pt x="157" y="1"/>
                  <a:pt x="157" y="1"/>
                </a:cubicBezTo>
                <a:cubicBezTo>
                  <a:pt x="197" y="22"/>
                  <a:pt x="197" y="22"/>
                  <a:pt x="197" y="22"/>
                </a:cubicBezTo>
                <a:cubicBezTo>
                  <a:pt x="200" y="23"/>
                  <a:pt x="200" y="23"/>
                  <a:pt x="200" y="23"/>
                </a:cubicBezTo>
                <a:cubicBezTo>
                  <a:pt x="200" y="27"/>
                  <a:pt x="200" y="27"/>
                  <a:pt x="200" y="27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5" y="120"/>
                  <a:pt x="236" y="158"/>
                  <a:pt x="229" y="197"/>
                </a:cubicBezTo>
                <a:cubicBezTo>
                  <a:pt x="200" y="197"/>
                  <a:pt x="200" y="197"/>
                  <a:pt x="200" y="197"/>
                </a:cubicBezTo>
                <a:cubicBezTo>
                  <a:pt x="200" y="244"/>
                  <a:pt x="200" y="244"/>
                  <a:pt x="200" y="244"/>
                </a:cubicBezTo>
                <a:cubicBezTo>
                  <a:pt x="146" y="244"/>
                  <a:pt x="92" y="244"/>
                  <a:pt x="38" y="244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9" y="197"/>
                  <a:pt x="9" y="197"/>
                  <a:pt x="9" y="197"/>
                </a:cubicBezTo>
                <a:cubicBezTo>
                  <a:pt x="0" y="159"/>
                  <a:pt x="0" y="120"/>
                  <a:pt x="9" y="81"/>
                </a:cubicBezTo>
                <a:close/>
                <a:moveTo>
                  <a:pt x="184" y="174"/>
                </a:moveTo>
                <a:cubicBezTo>
                  <a:pt x="53" y="174"/>
                  <a:pt x="53" y="174"/>
                  <a:pt x="53" y="174"/>
                </a:cubicBezTo>
                <a:cubicBezTo>
                  <a:pt x="53" y="228"/>
                  <a:pt x="53" y="228"/>
                  <a:pt x="53" y="228"/>
                </a:cubicBezTo>
                <a:cubicBezTo>
                  <a:pt x="184" y="228"/>
                  <a:pt x="184" y="228"/>
                  <a:pt x="184" y="228"/>
                </a:cubicBezTo>
                <a:cubicBezTo>
                  <a:pt x="184" y="174"/>
                  <a:pt x="184" y="174"/>
                  <a:pt x="184" y="174"/>
                </a:cubicBezTo>
                <a:close/>
                <a:moveTo>
                  <a:pt x="53" y="113"/>
                </a:moveTo>
                <a:cubicBezTo>
                  <a:pt x="185" y="113"/>
                  <a:pt x="185" y="113"/>
                  <a:pt x="185" y="113"/>
                </a:cubicBezTo>
                <a:cubicBezTo>
                  <a:pt x="185" y="34"/>
                  <a:pt x="185" y="34"/>
                  <a:pt x="185" y="34"/>
                </a:cubicBezTo>
                <a:cubicBezTo>
                  <a:pt x="153" y="16"/>
                  <a:pt x="153" y="16"/>
                  <a:pt x="1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13"/>
                  <a:pt x="53" y="113"/>
                  <a:pt x="53" y="113"/>
                </a:cubicBezTo>
                <a:close/>
                <a:moveTo>
                  <a:pt x="181" y="132"/>
                </a:moveTo>
                <a:cubicBezTo>
                  <a:pt x="181" y="143"/>
                  <a:pt x="181" y="143"/>
                  <a:pt x="181" y="143"/>
                </a:cubicBezTo>
                <a:cubicBezTo>
                  <a:pt x="189" y="143"/>
                  <a:pt x="189" y="143"/>
                  <a:pt x="189" y="143"/>
                </a:cubicBezTo>
                <a:cubicBezTo>
                  <a:pt x="200" y="143"/>
                  <a:pt x="200" y="143"/>
                  <a:pt x="200" y="14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0" y="132"/>
                  <a:pt x="200" y="132"/>
                  <a:pt x="200" y="132"/>
                </a:cubicBezTo>
                <a:cubicBezTo>
                  <a:pt x="189" y="132"/>
                  <a:pt x="189" y="132"/>
                  <a:pt x="189" y="132"/>
                </a:cubicBezTo>
                <a:lnTo>
                  <a:pt x="181" y="13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" name="Freeform 247"/>
          <p:cNvSpPr>
            <a:spLocks noEditPoints="1"/>
          </p:cNvSpPr>
          <p:nvPr/>
        </p:nvSpPr>
        <p:spPr bwMode="auto">
          <a:xfrm>
            <a:off x="5364163" y="3203575"/>
            <a:ext cx="615950" cy="430213"/>
          </a:xfrm>
          <a:custGeom>
            <a:avLst/>
            <a:gdLst>
              <a:gd name="T0" fmla="*/ 48 w 257"/>
              <a:gd name="T1" fmla="*/ 0 h 179"/>
              <a:gd name="T2" fmla="*/ 212 w 257"/>
              <a:gd name="T3" fmla="*/ 0 h 179"/>
              <a:gd name="T4" fmla="*/ 235 w 257"/>
              <a:gd name="T5" fmla="*/ 23 h 179"/>
              <a:gd name="T6" fmla="*/ 235 w 257"/>
              <a:gd name="T7" fmla="*/ 137 h 179"/>
              <a:gd name="T8" fmla="*/ 25 w 257"/>
              <a:gd name="T9" fmla="*/ 137 h 179"/>
              <a:gd name="T10" fmla="*/ 25 w 257"/>
              <a:gd name="T11" fmla="*/ 23 h 179"/>
              <a:gd name="T12" fmla="*/ 48 w 257"/>
              <a:gd name="T13" fmla="*/ 0 h 179"/>
              <a:gd name="T14" fmla="*/ 64 w 257"/>
              <a:gd name="T15" fmla="*/ 84 h 179"/>
              <a:gd name="T16" fmla="*/ 64 w 257"/>
              <a:gd name="T17" fmla="*/ 94 h 179"/>
              <a:gd name="T18" fmla="*/ 137 w 257"/>
              <a:gd name="T19" fmla="*/ 94 h 179"/>
              <a:gd name="T20" fmla="*/ 137 w 257"/>
              <a:gd name="T21" fmla="*/ 84 h 179"/>
              <a:gd name="T22" fmla="*/ 64 w 257"/>
              <a:gd name="T23" fmla="*/ 84 h 179"/>
              <a:gd name="T24" fmla="*/ 64 w 257"/>
              <a:gd name="T25" fmla="*/ 60 h 179"/>
              <a:gd name="T26" fmla="*/ 64 w 257"/>
              <a:gd name="T27" fmla="*/ 70 h 179"/>
              <a:gd name="T28" fmla="*/ 122 w 257"/>
              <a:gd name="T29" fmla="*/ 70 h 179"/>
              <a:gd name="T30" fmla="*/ 122 w 257"/>
              <a:gd name="T31" fmla="*/ 60 h 179"/>
              <a:gd name="T32" fmla="*/ 64 w 257"/>
              <a:gd name="T33" fmla="*/ 60 h 179"/>
              <a:gd name="T34" fmla="*/ 64 w 257"/>
              <a:gd name="T35" fmla="*/ 37 h 179"/>
              <a:gd name="T36" fmla="*/ 64 w 257"/>
              <a:gd name="T37" fmla="*/ 46 h 179"/>
              <a:gd name="T38" fmla="*/ 137 w 257"/>
              <a:gd name="T39" fmla="*/ 46 h 179"/>
              <a:gd name="T40" fmla="*/ 137 w 257"/>
              <a:gd name="T41" fmla="*/ 37 h 179"/>
              <a:gd name="T42" fmla="*/ 64 w 257"/>
              <a:gd name="T43" fmla="*/ 37 h 179"/>
              <a:gd name="T44" fmla="*/ 146 w 257"/>
              <a:gd name="T45" fmla="*/ 67 h 179"/>
              <a:gd name="T46" fmla="*/ 166 w 257"/>
              <a:gd name="T47" fmla="*/ 99 h 179"/>
              <a:gd name="T48" fmla="*/ 172 w 257"/>
              <a:gd name="T49" fmla="*/ 89 h 179"/>
              <a:gd name="T50" fmla="*/ 189 w 257"/>
              <a:gd name="T51" fmla="*/ 100 h 179"/>
              <a:gd name="T52" fmla="*/ 195 w 257"/>
              <a:gd name="T53" fmla="*/ 90 h 179"/>
              <a:gd name="T54" fmla="*/ 178 w 257"/>
              <a:gd name="T55" fmla="*/ 79 h 179"/>
              <a:gd name="T56" fmla="*/ 184 w 257"/>
              <a:gd name="T57" fmla="*/ 70 h 179"/>
              <a:gd name="T58" fmla="*/ 146 w 257"/>
              <a:gd name="T59" fmla="*/ 67 h 179"/>
              <a:gd name="T60" fmla="*/ 0 w 257"/>
              <a:gd name="T61" fmla="*/ 146 h 179"/>
              <a:gd name="T62" fmla="*/ 257 w 257"/>
              <a:gd name="T63" fmla="*/ 146 h 179"/>
              <a:gd name="T64" fmla="*/ 257 w 257"/>
              <a:gd name="T65" fmla="*/ 172 h 179"/>
              <a:gd name="T66" fmla="*/ 249 w 257"/>
              <a:gd name="T67" fmla="*/ 179 h 179"/>
              <a:gd name="T68" fmla="*/ 7 w 257"/>
              <a:gd name="T69" fmla="*/ 179 h 179"/>
              <a:gd name="T70" fmla="*/ 0 w 257"/>
              <a:gd name="T71" fmla="*/ 172 h 179"/>
              <a:gd name="T72" fmla="*/ 0 w 257"/>
              <a:gd name="T73" fmla="*/ 146 h 179"/>
              <a:gd name="T74" fmla="*/ 17 w 257"/>
              <a:gd name="T75" fmla="*/ 155 h 179"/>
              <a:gd name="T76" fmla="*/ 17 w 257"/>
              <a:gd name="T77" fmla="*/ 163 h 179"/>
              <a:gd name="T78" fmla="*/ 39 w 257"/>
              <a:gd name="T79" fmla="*/ 163 h 179"/>
              <a:gd name="T80" fmla="*/ 39 w 257"/>
              <a:gd name="T81" fmla="*/ 155 h 179"/>
              <a:gd name="T82" fmla="*/ 17 w 257"/>
              <a:gd name="T83" fmla="*/ 155 h 179"/>
              <a:gd name="T84" fmla="*/ 220 w 257"/>
              <a:gd name="T85" fmla="*/ 155 h 179"/>
              <a:gd name="T86" fmla="*/ 220 w 257"/>
              <a:gd name="T87" fmla="*/ 163 h 179"/>
              <a:gd name="T88" fmla="*/ 242 w 257"/>
              <a:gd name="T89" fmla="*/ 163 h 179"/>
              <a:gd name="T90" fmla="*/ 242 w 257"/>
              <a:gd name="T91" fmla="*/ 155 h 179"/>
              <a:gd name="T92" fmla="*/ 220 w 257"/>
              <a:gd name="T93" fmla="*/ 155 h 179"/>
              <a:gd name="T94" fmla="*/ 49 w 257"/>
              <a:gd name="T95" fmla="*/ 155 h 179"/>
              <a:gd name="T96" fmla="*/ 49 w 257"/>
              <a:gd name="T97" fmla="*/ 163 h 179"/>
              <a:gd name="T98" fmla="*/ 71 w 257"/>
              <a:gd name="T99" fmla="*/ 163 h 179"/>
              <a:gd name="T100" fmla="*/ 71 w 257"/>
              <a:gd name="T101" fmla="*/ 155 h 179"/>
              <a:gd name="T102" fmla="*/ 49 w 257"/>
              <a:gd name="T103" fmla="*/ 155 h 179"/>
              <a:gd name="T104" fmla="*/ 48 w 257"/>
              <a:gd name="T105" fmla="*/ 21 h 179"/>
              <a:gd name="T106" fmla="*/ 48 w 257"/>
              <a:gd name="T107" fmla="*/ 116 h 179"/>
              <a:gd name="T108" fmla="*/ 213 w 257"/>
              <a:gd name="T109" fmla="*/ 116 h 179"/>
              <a:gd name="T110" fmla="*/ 213 w 257"/>
              <a:gd name="T111" fmla="*/ 21 h 179"/>
              <a:gd name="T112" fmla="*/ 48 w 257"/>
              <a:gd name="T113" fmla="*/ 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7" h="179">
                <a:moveTo>
                  <a:pt x="48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5" y="0"/>
                  <a:pt x="235" y="10"/>
                  <a:pt x="235" y="23"/>
                </a:cubicBezTo>
                <a:cubicBezTo>
                  <a:pt x="235" y="137"/>
                  <a:pt x="235" y="137"/>
                  <a:pt x="235" y="137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10"/>
                  <a:pt x="35" y="0"/>
                  <a:pt x="48" y="0"/>
                </a:cubicBezTo>
                <a:close/>
                <a:moveTo>
                  <a:pt x="64" y="84"/>
                </a:moveTo>
                <a:cubicBezTo>
                  <a:pt x="64" y="94"/>
                  <a:pt x="64" y="94"/>
                  <a:pt x="64" y="94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64" y="84"/>
                  <a:pt x="64" y="84"/>
                  <a:pt x="64" y="84"/>
                </a:cubicBezTo>
                <a:close/>
                <a:moveTo>
                  <a:pt x="64" y="60"/>
                </a:moveTo>
                <a:cubicBezTo>
                  <a:pt x="64" y="70"/>
                  <a:pt x="64" y="70"/>
                  <a:pt x="64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64" y="60"/>
                  <a:pt x="64" y="60"/>
                  <a:pt x="64" y="60"/>
                </a:cubicBezTo>
                <a:close/>
                <a:moveTo>
                  <a:pt x="64" y="37"/>
                </a:moveTo>
                <a:cubicBezTo>
                  <a:pt x="64" y="46"/>
                  <a:pt x="64" y="46"/>
                  <a:pt x="64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64" y="37"/>
                  <a:pt x="64" y="37"/>
                  <a:pt x="64" y="37"/>
                </a:cubicBezTo>
                <a:close/>
                <a:moveTo>
                  <a:pt x="146" y="67"/>
                </a:moveTo>
                <a:cubicBezTo>
                  <a:pt x="166" y="99"/>
                  <a:pt x="166" y="99"/>
                  <a:pt x="166" y="99"/>
                </a:cubicBezTo>
                <a:cubicBezTo>
                  <a:pt x="172" y="89"/>
                  <a:pt x="172" y="89"/>
                  <a:pt x="172" y="89"/>
                </a:cubicBezTo>
                <a:cubicBezTo>
                  <a:pt x="189" y="100"/>
                  <a:pt x="189" y="100"/>
                  <a:pt x="189" y="100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4" y="70"/>
                  <a:pt x="184" y="70"/>
                  <a:pt x="184" y="70"/>
                </a:cubicBezTo>
                <a:cubicBezTo>
                  <a:pt x="146" y="67"/>
                  <a:pt x="146" y="67"/>
                  <a:pt x="146" y="67"/>
                </a:cubicBezTo>
                <a:close/>
                <a:moveTo>
                  <a:pt x="0" y="146"/>
                </a:moveTo>
                <a:cubicBezTo>
                  <a:pt x="257" y="146"/>
                  <a:pt x="257" y="146"/>
                  <a:pt x="257" y="146"/>
                </a:cubicBezTo>
                <a:cubicBezTo>
                  <a:pt x="257" y="172"/>
                  <a:pt x="257" y="172"/>
                  <a:pt x="257" y="172"/>
                </a:cubicBezTo>
                <a:cubicBezTo>
                  <a:pt x="249" y="179"/>
                  <a:pt x="249" y="179"/>
                  <a:pt x="249" y="179"/>
                </a:cubicBezTo>
                <a:cubicBezTo>
                  <a:pt x="7" y="179"/>
                  <a:pt x="7" y="179"/>
                  <a:pt x="7" y="179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46"/>
                  <a:pt x="0" y="146"/>
                  <a:pt x="0" y="146"/>
                </a:cubicBezTo>
                <a:close/>
                <a:moveTo>
                  <a:pt x="17" y="155"/>
                </a:moveTo>
                <a:cubicBezTo>
                  <a:pt x="17" y="163"/>
                  <a:pt x="17" y="163"/>
                  <a:pt x="17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17" y="155"/>
                  <a:pt x="17" y="155"/>
                  <a:pt x="17" y="155"/>
                </a:cubicBezTo>
                <a:close/>
                <a:moveTo>
                  <a:pt x="220" y="155"/>
                </a:moveTo>
                <a:cubicBezTo>
                  <a:pt x="220" y="163"/>
                  <a:pt x="220" y="163"/>
                  <a:pt x="220" y="163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242" y="155"/>
                  <a:pt x="242" y="155"/>
                  <a:pt x="242" y="155"/>
                </a:cubicBezTo>
                <a:cubicBezTo>
                  <a:pt x="220" y="155"/>
                  <a:pt x="220" y="155"/>
                  <a:pt x="220" y="155"/>
                </a:cubicBezTo>
                <a:close/>
                <a:moveTo>
                  <a:pt x="49" y="155"/>
                </a:moveTo>
                <a:cubicBezTo>
                  <a:pt x="49" y="163"/>
                  <a:pt x="49" y="163"/>
                  <a:pt x="49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55"/>
                  <a:pt x="71" y="155"/>
                  <a:pt x="71" y="155"/>
                </a:cubicBezTo>
                <a:cubicBezTo>
                  <a:pt x="49" y="155"/>
                  <a:pt x="49" y="155"/>
                  <a:pt x="49" y="155"/>
                </a:cubicBezTo>
                <a:close/>
                <a:moveTo>
                  <a:pt x="48" y="21"/>
                </a:moveTo>
                <a:cubicBezTo>
                  <a:pt x="48" y="116"/>
                  <a:pt x="48" y="116"/>
                  <a:pt x="48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3" y="21"/>
                  <a:pt x="213" y="21"/>
                  <a:pt x="213" y="21"/>
                </a:cubicBezTo>
                <a:lnTo>
                  <a:pt x="48" y="2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" name="Freeform 248"/>
          <p:cNvSpPr>
            <a:spLocks noEditPoints="1"/>
          </p:cNvSpPr>
          <p:nvPr/>
        </p:nvSpPr>
        <p:spPr bwMode="auto">
          <a:xfrm>
            <a:off x="5383213" y="4613275"/>
            <a:ext cx="579437" cy="563563"/>
          </a:xfrm>
          <a:custGeom>
            <a:avLst/>
            <a:gdLst>
              <a:gd name="T0" fmla="*/ 22 w 241"/>
              <a:gd name="T1" fmla="*/ 102 h 235"/>
              <a:gd name="T2" fmla="*/ 36 w 241"/>
              <a:gd name="T3" fmla="*/ 98 h 235"/>
              <a:gd name="T4" fmla="*/ 36 w 241"/>
              <a:gd name="T5" fmla="*/ 57 h 235"/>
              <a:gd name="T6" fmla="*/ 36 w 241"/>
              <a:gd name="T7" fmla="*/ 32 h 235"/>
              <a:gd name="T8" fmla="*/ 36 w 241"/>
              <a:gd name="T9" fmla="*/ 30 h 235"/>
              <a:gd name="T10" fmla="*/ 118 w 241"/>
              <a:gd name="T11" fmla="*/ 30 h 235"/>
              <a:gd name="T12" fmla="*/ 118 w 241"/>
              <a:gd name="T13" fmla="*/ 33 h 235"/>
              <a:gd name="T14" fmla="*/ 118 w 241"/>
              <a:gd name="T15" fmla="*/ 57 h 235"/>
              <a:gd name="T16" fmla="*/ 118 w 241"/>
              <a:gd name="T17" fmla="*/ 108 h 235"/>
              <a:gd name="T18" fmla="*/ 118 w 241"/>
              <a:gd name="T19" fmla="*/ 108 h 235"/>
              <a:gd name="T20" fmla="*/ 99 w 241"/>
              <a:gd name="T21" fmla="*/ 128 h 235"/>
              <a:gd name="T22" fmla="*/ 69 w 241"/>
              <a:gd name="T23" fmla="*/ 126 h 235"/>
              <a:gd name="T24" fmla="*/ 88 w 241"/>
              <a:gd name="T25" fmla="*/ 102 h 235"/>
              <a:gd name="T26" fmla="*/ 102 w 241"/>
              <a:gd name="T27" fmla="*/ 98 h 235"/>
              <a:gd name="T28" fmla="*/ 102 w 241"/>
              <a:gd name="T29" fmla="*/ 57 h 235"/>
              <a:gd name="T30" fmla="*/ 52 w 241"/>
              <a:gd name="T31" fmla="*/ 57 h 235"/>
              <a:gd name="T32" fmla="*/ 52 w 241"/>
              <a:gd name="T33" fmla="*/ 107 h 235"/>
              <a:gd name="T34" fmla="*/ 52 w 241"/>
              <a:gd name="T35" fmla="*/ 107 h 235"/>
              <a:gd name="T36" fmla="*/ 33 w 241"/>
              <a:gd name="T37" fmla="*/ 128 h 235"/>
              <a:gd name="T38" fmla="*/ 4 w 241"/>
              <a:gd name="T39" fmla="*/ 126 h 235"/>
              <a:gd name="T40" fmla="*/ 22 w 241"/>
              <a:gd name="T41" fmla="*/ 102 h 235"/>
              <a:gd name="T42" fmla="*/ 101 w 241"/>
              <a:gd name="T43" fmla="*/ 165 h 235"/>
              <a:gd name="T44" fmla="*/ 60 w 241"/>
              <a:gd name="T45" fmla="*/ 217 h 235"/>
              <a:gd name="T46" fmla="*/ 126 w 241"/>
              <a:gd name="T47" fmla="*/ 222 h 235"/>
              <a:gd name="T48" fmla="*/ 168 w 241"/>
              <a:gd name="T49" fmla="*/ 173 h 235"/>
              <a:gd name="T50" fmla="*/ 168 w 241"/>
              <a:gd name="T51" fmla="*/ 89 h 235"/>
              <a:gd name="T52" fmla="*/ 202 w 241"/>
              <a:gd name="T53" fmla="*/ 133 h 235"/>
              <a:gd name="T54" fmla="*/ 211 w 241"/>
              <a:gd name="T55" fmla="*/ 140 h 235"/>
              <a:gd name="T56" fmla="*/ 223 w 241"/>
              <a:gd name="T57" fmla="*/ 70 h 235"/>
              <a:gd name="T58" fmla="*/ 168 w 241"/>
              <a:gd name="T59" fmla="*/ 0 h 235"/>
              <a:gd name="T60" fmla="*/ 168 w 241"/>
              <a:gd name="T61" fmla="*/ 0 h 235"/>
              <a:gd name="T62" fmla="*/ 168 w 241"/>
              <a:gd name="T63" fmla="*/ 0 h 235"/>
              <a:gd name="T64" fmla="*/ 139 w 241"/>
              <a:gd name="T65" fmla="*/ 0 h 235"/>
              <a:gd name="T66" fmla="*/ 139 w 241"/>
              <a:gd name="T67" fmla="*/ 156 h 235"/>
              <a:gd name="T68" fmla="*/ 101 w 241"/>
              <a:gd name="T69" fmla="*/ 16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1" h="235">
                <a:moveTo>
                  <a:pt x="22" y="102"/>
                </a:moveTo>
                <a:cubicBezTo>
                  <a:pt x="27" y="100"/>
                  <a:pt x="32" y="99"/>
                  <a:pt x="36" y="98"/>
                </a:cubicBezTo>
                <a:cubicBezTo>
                  <a:pt x="36" y="57"/>
                  <a:pt x="36" y="57"/>
                  <a:pt x="36" y="57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0"/>
                  <a:pt x="36" y="30"/>
                  <a:pt x="36" y="30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18" y="57"/>
                  <a:pt x="118" y="57"/>
                  <a:pt x="118" y="57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14"/>
                  <a:pt x="110" y="123"/>
                  <a:pt x="99" y="128"/>
                </a:cubicBezTo>
                <a:cubicBezTo>
                  <a:pt x="86" y="134"/>
                  <a:pt x="73" y="133"/>
                  <a:pt x="69" y="126"/>
                </a:cubicBezTo>
                <a:cubicBezTo>
                  <a:pt x="66" y="119"/>
                  <a:pt x="74" y="108"/>
                  <a:pt x="88" y="102"/>
                </a:cubicBezTo>
                <a:cubicBezTo>
                  <a:pt x="93" y="100"/>
                  <a:pt x="98" y="99"/>
                  <a:pt x="102" y="98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3" y="114"/>
                  <a:pt x="45" y="123"/>
                  <a:pt x="33" y="128"/>
                </a:cubicBezTo>
                <a:cubicBezTo>
                  <a:pt x="20" y="134"/>
                  <a:pt x="7" y="133"/>
                  <a:pt x="4" y="126"/>
                </a:cubicBezTo>
                <a:cubicBezTo>
                  <a:pt x="0" y="119"/>
                  <a:pt x="9" y="108"/>
                  <a:pt x="22" y="102"/>
                </a:cubicBezTo>
                <a:close/>
                <a:moveTo>
                  <a:pt x="101" y="165"/>
                </a:moveTo>
                <a:cubicBezTo>
                  <a:pt x="71" y="178"/>
                  <a:pt x="53" y="202"/>
                  <a:pt x="60" y="217"/>
                </a:cubicBezTo>
                <a:cubicBezTo>
                  <a:pt x="67" y="233"/>
                  <a:pt x="97" y="235"/>
                  <a:pt x="126" y="222"/>
                </a:cubicBezTo>
                <a:cubicBezTo>
                  <a:pt x="153" y="210"/>
                  <a:pt x="170" y="189"/>
                  <a:pt x="168" y="173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99" y="92"/>
                  <a:pt x="216" y="96"/>
                  <a:pt x="202" y="133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34" y="117"/>
                  <a:pt x="241" y="99"/>
                  <a:pt x="223" y="70"/>
                </a:cubicBezTo>
                <a:cubicBezTo>
                  <a:pt x="208" y="47"/>
                  <a:pt x="182" y="24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156"/>
                  <a:pt x="139" y="156"/>
                  <a:pt x="139" y="156"/>
                </a:cubicBezTo>
                <a:cubicBezTo>
                  <a:pt x="128" y="156"/>
                  <a:pt x="114" y="159"/>
                  <a:pt x="101" y="1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" name="Freeform 249"/>
          <p:cNvSpPr>
            <a:spLocks noEditPoints="1"/>
          </p:cNvSpPr>
          <p:nvPr/>
        </p:nvSpPr>
        <p:spPr bwMode="auto">
          <a:xfrm>
            <a:off x="4640263" y="5299075"/>
            <a:ext cx="546100" cy="593725"/>
          </a:xfrm>
          <a:custGeom>
            <a:avLst/>
            <a:gdLst>
              <a:gd name="T0" fmla="*/ 141 w 228"/>
              <a:gd name="T1" fmla="*/ 11 h 247"/>
              <a:gd name="T2" fmla="*/ 210 w 228"/>
              <a:gd name="T3" fmla="*/ 25 h 247"/>
              <a:gd name="T4" fmla="*/ 215 w 228"/>
              <a:gd name="T5" fmla="*/ 94 h 247"/>
              <a:gd name="T6" fmla="*/ 205 w 228"/>
              <a:gd name="T7" fmla="*/ 92 h 247"/>
              <a:gd name="T8" fmla="*/ 164 w 228"/>
              <a:gd name="T9" fmla="*/ 62 h 247"/>
              <a:gd name="T10" fmla="*/ 142 w 228"/>
              <a:gd name="T11" fmla="*/ 17 h 247"/>
              <a:gd name="T12" fmla="*/ 141 w 228"/>
              <a:gd name="T13" fmla="*/ 11 h 247"/>
              <a:gd name="T14" fmla="*/ 24 w 228"/>
              <a:gd name="T15" fmla="*/ 169 h 247"/>
              <a:gd name="T16" fmla="*/ 39 w 228"/>
              <a:gd name="T17" fmla="*/ 186 h 247"/>
              <a:gd name="T18" fmla="*/ 148 w 228"/>
              <a:gd name="T19" fmla="*/ 113 h 247"/>
              <a:gd name="T20" fmla="*/ 113 w 228"/>
              <a:gd name="T21" fmla="*/ 72 h 247"/>
              <a:gd name="T22" fmla="*/ 24 w 228"/>
              <a:gd name="T23" fmla="*/ 169 h 247"/>
              <a:gd name="T24" fmla="*/ 28 w 228"/>
              <a:gd name="T25" fmla="*/ 192 h 247"/>
              <a:gd name="T26" fmla="*/ 18 w 228"/>
              <a:gd name="T27" fmla="*/ 218 h 247"/>
              <a:gd name="T28" fmla="*/ 23 w 228"/>
              <a:gd name="T29" fmla="*/ 226 h 247"/>
              <a:gd name="T30" fmla="*/ 34 w 228"/>
              <a:gd name="T31" fmla="*/ 230 h 247"/>
              <a:gd name="T32" fmla="*/ 96 w 228"/>
              <a:gd name="T33" fmla="*/ 193 h 247"/>
              <a:gd name="T34" fmla="*/ 164 w 228"/>
              <a:gd name="T35" fmla="*/ 147 h 247"/>
              <a:gd name="T36" fmla="*/ 194 w 228"/>
              <a:gd name="T37" fmla="*/ 151 h 247"/>
              <a:gd name="T38" fmla="*/ 214 w 228"/>
              <a:gd name="T39" fmla="*/ 171 h 247"/>
              <a:gd name="T40" fmla="*/ 217 w 228"/>
              <a:gd name="T41" fmla="*/ 221 h 247"/>
              <a:gd name="T42" fmla="*/ 202 w 228"/>
              <a:gd name="T43" fmla="*/ 217 h 247"/>
              <a:gd name="T44" fmla="*/ 200 w 228"/>
              <a:gd name="T45" fmla="*/ 178 h 247"/>
              <a:gd name="T46" fmla="*/ 187 w 228"/>
              <a:gd name="T47" fmla="*/ 165 h 247"/>
              <a:gd name="T48" fmla="*/ 167 w 228"/>
              <a:gd name="T49" fmla="*/ 162 h 247"/>
              <a:gd name="T50" fmla="*/ 108 w 228"/>
              <a:gd name="T51" fmla="*/ 203 h 247"/>
              <a:gd name="T52" fmla="*/ 33 w 228"/>
              <a:gd name="T53" fmla="*/ 245 h 247"/>
              <a:gd name="T54" fmla="*/ 14 w 228"/>
              <a:gd name="T55" fmla="*/ 238 h 247"/>
              <a:gd name="T56" fmla="*/ 3 w 228"/>
              <a:gd name="T57" fmla="*/ 223 h 247"/>
              <a:gd name="T58" fmla="*/ 17 w 228"/>
              <a:gd name="T59" fmla="*/ 181 h 247"/>
              <a:gd name="T60" fmla="*/ 28 w 228"/>
              <a:gd name="T61" fmla="*/ 192 h 247"/>
              <a:gd name="T62" fmla="*/ 206 w 228"/>
              <a:gd name="T63" fmla="*/ 104 h 247"/>
              <a:gd name="T64" fmla="*/ 158 w 228"/>
              <a:gd name="T65" fmla="*/ 68 h 247"/>
              <a:gd name="T66" fmla="*/ 131 w 228"/>
              <a:gd name="T67" fmla="*/ 19 h 247"/>
              <a:gd name="T68" fmla="*/ 119 w 228"/>
              <a:gd name="T69" fmla="*/ 63 h 247"/>
              <a:gd name="T70" fmla="*/ 160 w 228"/>
              <a:gd name="T71" fmla="*/ 110 h 247"/>
              <a:gd name="T72" fmla="*/ 206 w 228"/>
              <a:gd name="T73" fmla="*/ 10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7">
                <a:moveTo>
                  <a:pt x="141" y="11"/>
                </a:moveTo>
                <a:cubicBezTo>
                  <a:pt x="164" y="0"/>
                  <a:pt x="193" y="5"/>
                  <a:pt x="210" y="25"/>
                </a:cubicBezTo>
                <a:cubicBezTo>
                  <a:pt x="227" y="45"/>
                  <a:pt x="228" y="73"/>
                  <a:pt x="215" y="94"/>
                </a:cubicBezTo>
                <a:cubicBezTo>
                  <a:pt x="212" y="94"/>
                  <a:pt x="208" y="93"/>
                  <a:pt x="205" y="92"/>
                </a:cubicBezTo>
                <a:cubicBezTo>
                  <a:pt x="191" y="88"/>
                  <a:pt x="176" y="76"/>
                  <a:pt x="164" y="62"/>
                </a:cubicBezTo>
                <a:cubicBezTo>
                  <a:pt x="152" y="48"/>
                  <a:pt x="144" y="31"/>
                  <a:pt x="142" y="17"/>
                </a:cubicBezTo>
                <a:cubicBezTo>
                  <a:pt x="141" y="15"/>
                  <a:pt x="141" y="13"/>
                  <a:pt x="141" y="11"/>
                </a:cubicBezTo>
                <a:close/>
                <a:moveTo>
                  <a:pt x="24" y="169"/>
                </a:moveTo>
                <a:cubicBezTo>
                  <a:pt x="24" y="179"/>
                  <a:pt x="29" y="185"/>
                  <a:pt x="39" y="186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33" y="104"/>
                  <a:pt x="120" y="88"/>
                  <a:pt x="113" y="72"/>
                </a:cubicBezTo>
                <a:cubicBezTo>
                  <a:pt x="24" y="169"/>
                  <a:pt x="24" y="169"/>
                  <a:pt x="24" y="169"/>
                </a:cubicBezTo>
                <a:close/>
                <a:moveTo>
                  <a:pt x="28" y="192"/>
                </a:moveTo>
                <a:cubicBezTo>
                  <a:pt x="19" y="201"/>
                  <a:pt x="16" y="211"/>
                  <a:pt x="18" y="218"/>
                </a:cubicBezTo>
                <a:cubicBezTo>
                  <a:pt x="19" y="221"/>
                  <a:pt x="21" y="224"/>
                  <a:pt x="23" y="226"/>
                </a:cubicBezTo>
                <a:cubicBezTo>
                  <a:pt x="26" y="228"/>
                  <a:pt x="30" y="229"/>
                  <a:pt x="34" y="230"/>
                </a:cubicBezTo>
                <a:cubicBezTo>
                  <a:pt x="49" y="231"/>
                  <a:pt x="71" y="221"/>
                  <a:pt x="96" y="193"/>
                </a:cubicBezTo>
                <a:cubicBezTo>
                  <a:pt x="122" y="164"/>
                  <a:pt x="145" y="150"/>
                  <a:pt x="164" y="147"/>
                </a:cubicBezTo>
                <a:cubicBezTo>
                  <a:pt x="176" y="145"/>
                  <a:pt x="186" y="146"/>
                  <a:pt x="194" y="151"/>
                </a:cubicBezTo>
                <a:cubicBezTo>
                  <a:pt x="203" y="155"/>
                  <a:pt x="209" y="162"/>
                  <a:pt x="214" y="171"/>
                </a:cubicBezTo>
                <a:cubicBezTo>
                  <a:pt x="220" y="185"/>
                  <a:pt x="222" y="203"/>
                  <a:pt x="217" y="221"/>
                </a:cubicBezTo>
                <a:cubicBezTo>
                  <a:pt x="202" y="217"/>
                  <a:pt x="202" y="217"/>
                  <a:pt x="202" y="217"/>
                </a:cubicBezTo>
                <a:cubicBezTo>
                  <a:pt x="206" y="203"/>
                  <a:pt x="205" y="188"/>
                  <a:pt x="200" y="178"/>
                </a:cubicBezTo>
                <a:cubicBezTo>
                  <a:pt x="197" y="172"/>
                  <a:pt x="192" y="167"/>
                  <a:pt x="187" y="165"/>
                </a:cubicBezTo>
                <a:cubicBezTo>
                  <a:pt x="182" y="162"/>
                  <a:pt x="175" y="161"/>
                  <a:pt x="167" y="162"/>
                </a:cubicBezTo>
                <a:cubicBezTo>
                  <a:pt x="151" y="165"/>
                  <a:pt x="131" y="177"/>
                  <a:pt x="108" y="203"/>
                </a:cubicBezTo>
                <a:cubicBezTo>
                  <a:pt x="78" y="236"/>
                  <a:pt x="52" y="247"/>
                  <a:pt x="33" y="245"/>
                </a:cubicBezTo>
                <a:cubicBezTo>
                  <a:pt x="25" y="245"/>
                  <a:pt x="19" y="242"/>
                  <a:pt x="14" y="238"/>
                </a:cubicBezTo>
                <a:cubicBezTo>
                  <a:pt x="9" y="234"/>
                  <a:pt x="5" y="229"/>
                  <a:pt x="3" y="223"/>
                </a:cubicBezTo>
                <a:cubicBezTo>
                  <a:pt x="0" y="210"/>
                  <a:pt x="3" y="195"/>
                  <a:pt x="17" y="181"/>
                </a:cubicBezTo>
                <a:cubicBezTo>
                  <a:pt x="28" y="192"/>
                  <a:pt x="28" y="192"/>
                  <a:pt x="28" y="192"/>
                </a:cubicBezTo>
                <a:close/>
                <a:moveTo>
                  <a:pt x="206" y="104"/>
                </a:moveTo>
                <a:cubicBezTo>
                  <a:pt x="189" y="98"/>
                  <a:pt x="171" y="84"/>
                  <a:pt x="158" y="68"/>
                </a:cubicBezTo>
                <a:cubicBezTo>
                  <a:pt x="145" y="53"/>
                  <a:pt x="135" y="35"/>
                  <a:pt x="131" y="19"/>
                </a:cubicBezTo>
                <a:cubicBezTo>
                  <a:pt x="121" y="31"/>
                  <a:pt x="117" y="47"/>
                  <a:pt x="119" y="63"/>
                </a:cubicBezTo>
                <a:cubicBezTo>
                  <a:pt x="126" y="82"/>
                  <a:pt x="142" y="102"/>
                  <a:pt x="160" y="110"/>
                </a:cubicBezTo>
                <a:cubicBezTo>
                  <a:pt x="175" y="114"/>
                  <a:pt x="192" y="112"/>
                  <a:pt x="206" y="10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2" name="Freeform 250"/>
          <p:cNvSpPr>
            <a:spLocks noEditPoints="1"/>
          </p:cNvSpPr>
          <p:nvPr/>
        </p:nvSpPr>
        <p:spPr bwMode="auto">
          <a:xfrm>
            <a:off x="3892550" y="3887788"/>
            <a:ext cx="549275" cy="519112"/>
          </a:xfrm>
          <a:custGeom>
            <a:avLst/>
            <a:gdLst>
              <a:gd name="T0" fmla="*/ 19 w 229"/>
              <a:gd name="T1" fmla="*/ 0 h 217"/>
              <a:gd name="T2" fmla="*/ 209 w 229"/>
              <a:gd name="T3" fmla="*/ 0 h 217"/>
              <a:gd name="T4" fmla="*/ 229 w 229"/>
              <a:gd name="T5" fmla="*/ 20 h 217"/>
              <a:gd name="T6" fmla="*/ 229 w 229"/>
              <a:gd name="T7" fmla="*/ 140 h 217"/>
              <a:gd name="T8" fmla="*/ 209 w 229"/>
              <a:gd name="T9" fmla="*/ 160 h 217"/>
              <a:gd name="T10" fmla="*/ 19 w 229"/>
              <a:gd name="T11" fmla="*/ 160 h 217"/>
              <a:gd name="T12" fmla="*/ 0 w 229"/>
              <a:gd name="T13" fmla="*/ 140 h 217"/>
              <a:gd name="T14" fmla="*/ 0 w 229"/>
              <a:gd name="T15" fmla="*/ 20 h 217"/>
              <a:gd name="T16" fmla="*/ 19 w 229"/>
              <a:gd name="T17" fmla="*/ 0 h 217"/>
              <a:gd name="T18" fmla="*/ 56 w 229"/>
              <a:gd name="T19" fmla="*/ 203 h 217"/>
              <a:gd name="T20" fmla="*/ 94 w 229"/>
              <a:gd name="T21" fmla="*/ 199 h 217"/>
              <a:gd name="T22" fmla="*/ 94 w 229"/>
              <a:gd name="T23" fmla="*/ 171 h 217"/>
              <a:gd name="T24" fmla="*/ 140 w 229"/>
              <a:gd name="T25" fmla="*/ 171 h 217"/>
              <a:gd name="T26" fmla="*/ 140 w 229"/>
              <a:gd name="T27" fmla="*/ 199 h 217"/>
              <a:gd name="T28" fmla="*/ 176 w 229"/>
              <a:gd name="T29" fmla="*/ 203 h 217"/>
              <a:gd name="T30" fmla="*/ 176 w 229"/>
              <a:gd name="T31" fmla="*/ 217 h 217"/>
              <a:gd name="T32" fmla="*/ 56 w 229"/>
              <a:gd name="T33" fmla="*/ 217 h 217"/>
              <a:gd name="T34" fmla="*/ 56 w 229"/>
              <a:gd name="T35" fmla="*/ 203 h 217"/>
              <a:gd name="T36" fmla="*/ 17 w 229"/>
              <a:gd name="T37" fmla="*/ 19 h 217"/>
              <a:gd name="T38" fmla="*/ 17 w 229"/>
              <a:gd name="T39" fmla="*/ 124 h 217"/>
              <a:gd name="T40" fmla="*/ 210 w 229"/>
              <a:gd name="T41" fmla="*/ 124 h 217"/>
              <a:gd name="T42" fmla="*/ 210 w 229"/>
              <a:gd name="T43" fmla="*/ 19 h 217"/>
              <a:gd name="T44" fmla="*/ 17 w 229"/>
              <a:gd name="T45" fmla="*/ 19 h 217"/>
              <a:gd name="T46" fmla="*/ 191 w 229"/>
              <a:gd name="T47" fmla="*/ 134 h 217"/>
              <a:gd name="T48" fmla="*/ 183 w 229"/>
              <a:gd name="T49" fmla="*/ 142 h 217"/>
              <a:gd name="T50" fmla="*/ 191 w 229"/>
              <a:gd name="T51" fmla="*/ 150 h 217"/>
              <a:gd name="T52" fmla="*/ 199 w 229"/>
              <a:gd name="T53" fmla="*/ 142 h 217"/>
              <a:gd name="T54" fmla="*/ 191 w 229"/>
              <a:gd name="T55" fmla="*/ 13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9" h="217">
                <a:moveTo>
                  <a:pt x="19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20" y="0"/>
                  <a:pt x="229" y="9"/>
                  <a:pt x="229" y="20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51"/>
                  <a:pt x="220" y="160"/>
                  <a:pt x="209" y="16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8" y="160"/>
                  <a:pt x="0" y="151"/>
                  <a:pt x="0" y="14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19" y="0"/>
                </a:cubicBezTo>
                <a:close/>
                <a:moveTo>
                  <a:pt x="56" y="203"/>
                </a:moveTo>
                <a:cubicBezTo>
                  <a:pt x="69" y="201"/>
                  <a:pt x="81" y="199"/>
                  <a:pt x="94" y="199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140" y="171"/>
                  <a:pt x="140" y="171"/>
                  <a:pt x="140" y="171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52" y="200"/>
                  <a:pt x="164" y="201"/>
                  <a:pt x="176" y="203"/>
                </a:cubicBezTo>
                <a:cubicBezTo>
                  <a:pt x="176" y="217"/>
                  <a:pt x="176" y="217"/>
                  <a:pt x="176" y="217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6" y="213"/>
                  <a:pt x="56" y="208"/>
                  <a:pt x="56" y="203"/>
                </a:cubicBezTo>
                <a:close/>
                <a:moveTo>
                  <a:pt x="17" y="19"/>
                </a:moveTo>
                <a:cubicBezTo>
                  <a:pt x="17" y="124"/>
                  <a:pt x="17" y="124"/>
                  <a:pt x="17" y="124"/>
                </a:cubicBezTo>
                <a:cubicBezTo>
                  <a:pt x="210" y="124"/>
                  <a:pt x="210" y="124"/>
                  <a:pt x="210" y="124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91" y="134"/>
                </a:moveTo>
                <a:cubicBezTo>
                  <a:pt x="186" y="134"/>
                  <a:pt x="183" y="137"/>
                  <a:pt x="183" y="142"/>
                </a:cubicBezTo>
                <a:cubicBezTo>
                  <a:pt x="183" y="146"/>
                  <a:pt x="186" y="150"/>
                  <a:pt x="191" y="150"/>
                </a:cubicBezTo>
                <a:cubicBezTo>
                  <a:pt x="195" y="150"/>
                  <a:pt x="199" y="146"/>
                  <a:pt x="199" y="142"/>
                </a:cubicBezTo>
                <a:cubicBezTo>
                  <a:pt x="199" y="137"/>
                  <a:pt x="195" y="134"/>
                  <a:pt x="191" y="13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3" name="Freeform 251"/>
          <p:cNvSpPr>
            <a:spLocks noEditPoints="1"/>
          </p:cNvSpPr>
          <p:nvPr/>
        </p:nvSpPr>
        <p:spPr bwMode="auto">
          <a:xfrm>
            <a:off x="1779588" y="3843338"/>
            <a:ext cx="336550" cy="609600"/>
          </a:xfrm>
          <a:custGeom>
            <a:avLst/>
            <a:gdLst>
              <a:gd name="T0" fmla="*/ 122 w 140"/>
              <a:gd name="T1" fmla="*/ 0 h 255"/>
              <a:gd name="T2" fmla="*/ 140 w 140"/>
              <a:gd name="T3" fmla="*/ 153 h 255"/>
              <a:gd name="T4" fmla="*/ 138 w 140"/>
              <a:gd name="T5" fmla="*/ 140 h 255"/>
              <a:gd name="T6" fmla="*/ 125 w 140"/>
              <a:gd name="T7" fmla="*/ 137 h 255"/>
              <a:gd name="T8" fmla="*/ 124 w 140"/>
              <a:gd name="T9" fmla="*/ 109 h 255"/>
              <a:gd name="T10" fmla="*/ 110 w 140"/>
              <a:gd name="T11" fmla="*/ 127 h 255"/>
              <a:gd name="T12" fmla="*/ 109 w 140"/>
              <a:gd name="T13" fmla="*/ 115 h 255"/>
              <a:gd name="T14" fmla="*/ 107 w 140"/>
              <a:gd name="T15" fmla="*/ 64 h 255"/>
              <a:gd name="T16" fmla="*/ 56 w 140"/>
              <a:gd name="T17" fmla="*/ 64 h 255"/>
              <a:gd name="T18" fmla="*/ 56 w 140"/>
              <a:gd name="T19" fmla="*/ 116 h 255"/>
              <a:gd name="T20" fmla="*/ 65 w 140"/>
              <a:gd name="T21" fmla="*/ 130 h 255"/>
              <a:gd name="T22" fmla="*/ 49 w 140"/>
              <a:gd name="T23" fmla="*/ 123 h 255"/>
              <a:gd name="T24" fmla="*/ 49 w 140"/>
              <a:gd name="T25" fmla="*/ 57 h 255"/>
              <a:gd name="T26" fmla="*/ 115 w 140"/>
              <a:gd name="T27" fmla="*/ 57 h 255"/>
              <a:gd name="T28" fmla="*/ 124 w 140"/>
              <a:gd name="T29" fmla="*/ 31 h 255"/>
              <a:gd name="T30" fmla="*/ 16 w 140"/>
              <a:gd name="T31" fmla="*/ 180 h 255"/>
              <a:gd name="T32" fmla="*/ 59 w 140"/>
              <a:gd name="T33" fmla="*/ 213 h 255"/>
              <a:gd name="T34" fmla="*/ 0 w 140"/>
              <a:gd name="T35" fmla="*/ 194 h 255"/>
              <a:gd name="T36" fmla="*/ 19 w 140"/>
              <a:gd name="T37" fmla="*/ 0 h 255"/>
              <a:gd name="T38" fmla="*/ 73 w 140"/>
              <a:gd name="T39" fmla="*/ 236 h 255"/>
              <a:gd name="T40" fmla="*/ 137 w 140"/>
              <a:gd name="T41" fmla="*/ 240 h 255"/>
              <a:gd name="T42" fmla="*/ 93 w 140"/>
              <a:gd name="T43" fmla="*/ 99 h 255"/>
              <a:gd name="T44" fmla="*/ 79 w 140"/>
              <a:gd name="T45" fmla="*/ 160 h 255"/>
              <a:gd name="T46" fmla="*/ 74 w 140"/>
              <a:gd name="T47" fmla="*/ 140 h 255"/>
              <a:gd name="T48" fmla="*/ 81 w 140"/>
              <a:gd name="T49" fmla="*/ 225 h 255"/>
              <a:gd name="T50" fmla="*/ 134 w 140"/>
              <a:gd name="T51" fmla="*/ 165 h 255"/>
              <a:gd name="T52" fmla="*/ 127 w 140"/>
              <a:gd name="T53" fmla="*/ 151 h 255"/>
              <a:gd name="T54" fmla="*/ 115 w 140"/>
              <a:gd name="T55" fmla="*/ 155 h 255"/>
              <a:gd name="T56" fmla="*/ 112 w 140"/>
              <a:gd name="T57" fmla="*/ 141 h 255"/>
              <a:gd name="T58" fmla="*/ 99 w 140"/>
              <a:gd name="T59" fmla="*/ 147 h 255"/>
              <a:gd name="T60" fmla="*/ 93 w 140"/>
              <a:gd name="T61" fmla="*/ 99 h 255"/>
              <a:gd name="T62" fmla="*/ 63 w 140"/>
              <a:gd name="T63" fmla="*/ 72 h 255"/>
              <a:gd name="T64" fmla="*/ 63 w 140"/>
              <a:gd name="T65" fmla="*/ 108 h 255"/>
              <a:gd name="T66" fmla="*/ 68 w 140"/>
              <a:gd name="T67" fmla="*/ 99 h 255"/>
              <a:gd name="T68" fmla="*/ 70 w 140"/>
              <a:gd name="T69" fmla="*/ 79 h 255"/>
              <a:gd name="T70" fmla="*/ 93 w 140"/>
              <a:gd name="T71" fmla="*/ 79 h 255"/>
              <a:gd name="T72" fmla="*/ 106 w 140"/>
              <a:gd name="T73" fmla="*/ 99 h 255"/>
              <a:gd name="T74" fmla="*/ 100 w 140"/>
              <a:gd name="T75" fmla="*/ 72 h 255"/>
              <a:gd name="T76" fmla="*/ 44 w 140"/>
              <a:gd name="T77" fmla="*/ 10 h 255"/>
              <a:gd name="T78" fmla="*/ 93 w 140"/>
              <a:gd name="T79" fmla="*/ 18 h 255"/>
              <a:gd name="T80" fmla="*/ 44 w 140"/>
              <a:gd name="T81" fmla="*/ 10 h 255"/>
              <a:gd name="T82" fmla="*/ 25 w 140"/>
              <a:gd name="T83" fmla="*/ 197 h 255"/>
              <a:gd name="T84" fmla="*/ 49 w 140"/>
              <a:gd name="T85" fmla="*/ 193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" h="255">
                <a:moveTo>
                  <a:pt x="19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32" y="0"/>
                  <a:pt x="140" y="9"/>
                  <a:pt x="140" y="19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0" y="151"/>
                  <a:pt x="140" y="150"/>
                  <a:pt x="140" y="149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8" y="138"/>
                  <a:pt x="126" y="138"/>
                  <a:pt x="125" y="137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2" y="114"/>
                  <a:pt x="119" y="119"/>
                  <a:pt x="115" y="123"/>
                </a:cubicBezTo>
                <a:cubicBezTo>
                  <a:pt x="113" y="124"/>
                  <a:pt x="112" y="126"/>
                  <a:pt x="110" y="127"/>
                </a:cubicBezTo>
                <a:cubicBezTo>
                  <a:pt x="109" y="127"/>
                  <a:pt x="109" y="127"/>
                  <a:pt x="109" y="127"/>
                </a:cubicBezTo>
                <a:cubicBezTo>
                  <a:pt x="109" y="123"/>
                  <a:pt x="109" y="119"/>
                  <a:pt x="109" y="115"/>
                </a:cubicBezTo>
                <a:cubicBezTo>
                  <a:pt x="115" y="108"/>
                  <a:pt x="118" y="100"/>
                  <a:pt x="118" y="90"/>
                </a:cubicBezTo>
                <a:cubicBezTo>
                  <a:pt x="118" y="80"/>
                  <a:pt x="114" y="71"/>
                  <a:pt x="107" y="64"/>
                </a:cubicBezTo>
                <a:cubicBezTo>
                  <a:pt x="101" y="58"/>
                  <a:pt x="92" y="54"/>
                  <a:pt x="82" y="54"/>
                </a:cubicBezTo>
                <a:cubicBezTo>
                  <a:pt x="72" y="54"/>
                  <a:pt x="63" y="58"/>
                  <a:pt x="56" y="64"/>
                </a:cubicBezTo>
                <a:cubicBezTo>
                  <a:pt x="50" y="71"/>
                  <a:pt x="45" y="80"/>
                  <a:pt x="45" y="90"/>
                </a:cubicBezTo>
                <a:cubicBezTo>
                  <a:pt x="45" y="100"/>
                  <a:pt x="50" y="109"/>
                  <a:pt x="56" y="116"/>
                </a:cubicBezTo>
                <a:cubicBezTo>
                  <a:pt x="59" y="118"/>
                  <a:pt x="62" y="121"/>
                  <a:pt x="65" y="122"/>
                </a:cubicBezTo>
                <a:cubicBezTo>
                  <a:pt x="65" y="125"/>
                  <a:pt x="65" y="128"/>
                  <a:pt x="65" y="130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57" y="130"/>
                  <a:pt x="53" y="127"/>
                  <a:pt x="49" y="123"/>
                </a:cubicBezTo>
                <a:cubicBezTo>
                  <a:pt x="41" y="114"/>
                  <a:pt x="36" y="103"/>
                  <a:pt x="36" y="90"/>
                </a:cubicBezTo>
                <a:cubicBezTo>
                  <a:pt x="36" y="77"/>
                  <a:pt x="41" y="66"/>
                  <a:pt x="49" y="57"/>
                </a:cubicBezTo>
                <a:cubicBezTo>
                  <a:pt x="57" y="49"/>
                  <a:pt x="69" y="44"/>
                  <a:pt x="82" y="44"/>
                </a:cubicBezTo>
                <a:cubicBezTo>
                  <a:pt x="95" y="44"/>
                  <a:pt x="106" y="49"/>
                  <a:pt x="115" y="57"/>
                </a:cubicBezTo>
                <a:cubicBezTo>
                  <a:pt x="119" y="61"/>
                  <a:pt x="122" y="66"/>
                  <a:pt x="124" y="7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180"/>
                  <a:pt x="16" y="180"/>
                  <a:pt x="16" y="180"/>
                </a:cubicBezTo>
                <a:cubicBezTo>
                  <a:pt x="51" y="180"/>
                  <a:pt x="51" y="180"/>
                  <a:pt x="51" y="180"/>
                </a:cubicBezTo>
                <a:cubicBezTo>
                  <a:pt x="53" y="191"/>
                  <a:pt x="55" y="202"/>
                  <a:pt x="59" y="213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9" y="213"/>
                  <a:pt x="0" y="204"/>
                  <a:pt x="0" y="19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19" y="0"/>
                </a:cubicBezTo>
                <a:close/>
                <a:moveTo>
                  <a:pt x="133" y="222"/>
                </a:moveTo>
                <a:cubicBezTo>
                  <a:pt x="73" y="236"/>
                  <a:pt x="73" y="236"/>
                  <a:pt x="73" y="236"/>
                </a:cubicBezTo>
                <a:cubicBezTo>
                  <a:pt x="77" y="255"/>
                  <a:pt x="77" y="255"/>
                  <a:pt x="77" y="255"/>
                </a:cubicBezTo>
                <a:cubicBezTo>
                  <a:pt x="137" y="240"/>
                  <a:pt x="137" y="240"/>
                  <a:pt x="137" y="240"/>
                </a:cubicBezTo>
                <a:cubicBezTo>
                  <a:pt x="133" y="222"/>
                  <a:pt x="133" y="222"/>
                  <a:pt x="133" y="222"/>
                </a:cubicBezTo>
                <a:close/>
                <a:moveTo>
                  <a:pt x="93" y="99"/>
                </a:moveTo>
                <a:cubicBezTo>
                  <a:pt x="89" y="99"/>
                  <a:pt x="85" y="99"/>
                  <a:pt x="82" y="99"/>
                </a:cubicBezTo>
                <a:cubicBezTo>
                  <a:pt x="77" y="118"/>
                  <a:pt x="77" y="141"/>
                  <a:pt x="79" y="160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3" y="181"/>
                  <a:pt x="68" y="211"/>
                  <a:pt x="81" y="225"/>
                </a:cubicBezTo>
                <a:cubicBezTo>
                  <a:pt x="94" y="223"/>
                  <a:pt x="107" y="222"/>
                  <a:pt x="120" y="220"/>
                </a:cubicBezTo>
                <a:cubicBezTo>
                  <a:pt x="126" y="206"/>
                  <a:pt x="132" y="189"/>
                  <a:pt x="134" y="165"/>
                </a:cubicBezTo>
                <a:cubicBezTo>
                  <a:pt x="134" y="165"/>
                  <a:pt x="131" y="164"/>
                  <a:pt x="127" y="162"/>
                </a:cubicBezTo>
                <a:cubicBezTo>
                  <a:pt x="128" y="158"/>
                  <a:pt x="127" y="155"/>
                  <a:pt x="127" y="151"/>
                </a:cubicBezTo>
                <a:cubicBezTo>
                  <a:pt x="124" y="151"/>
                  <a:pt x="120" y="150"/>
                  <a:pt x="117" y="149"/>
                </a:cubicBezTo>
                <a:cubicBezTo>
                  <a:pt x="116" y="151"/>
                  <a:pt x="115" y="153"/>
                  <a:pt x="115" y="155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3" y="149"/>
                  <a:pt x="113" y="145"/>
                  <a:pt x="112" y="141"/>
                </a:cubicBezTo>
                <a:cubicBezTo>
                  <a:pt x="109" y="140"/>
                  <a:pt x="106" y="139"/>
                  <a:pt x="102" y="139"/>
                </a:cubicBezTo>
                <a:cubicBezTo>
                  <a:pt x="101" y="141"/>
                  <a:pt x="100" y="144"/>
                  <a:pt x="99" y="147"/>
                </a:cubicBezTo>
                <a:cubicBezTo>
                  <a:pt x="98" y="146"/>
                  <a:pt x="96" y="146"/>
                  <a:pt x="95" y="145"/>
                </a:cubicBezTo>
                <a:cubicBezTo>
                  <a:pt x="97" y="130"/>
                  <a:pt x="96" y="114"/>
                  <a:pt x="93" y="99"/>
                </a:cubicBezTo>
                <a:close/>
                <a:moveTo>
                  <a:pt x="82" y="64"/>
                </a:moveTo>
                <a:cubicBezTo>
                  <a:pt x="75" y="64"/>
                  <a:pt x="68" y="67"/>
                  <a:pt x="63" y="72"/>
                </a:cubicBezTo>
                <a:cubicBezTo>
                  <a:pt x="59" y="76"/>
                  <a:pt x="56" y="83"/>
                  <a:pt x="56" y="90"/>
                </a:cubicBezTo>
                <a:cubicBezTo>
                  <a:pt x="56" y="97"/>
                  <a:pt x="59" y="104"/>
                  <a:pt x="63" y="108"/>
                </a:cubicBezTo>
                <a:cubicBezTo>
                  <a:pt x="64" y="109"/>
                  <a:pt x="65" y="110"/>
                  <a:pt x="66" y="111"/>
                </a:cubicBezTo>
                <a:cubicBezTo>
                  <a:pt x="67" y="107"/>
                  <a:pt x="67" y="103"/>
                  <a:pt x="68" y="99"/>
                </a:cubicBezTo>
                <a:cubicBezTo>
                  <a:pt x="67" y="96"/>
                  <a:pt x="66" y="93"/>
                  <a:pt x="66" y="90"/>
                </a:cubicBezTo>
                <a:cubicBezTo>
                  <a:pt x="66" y="86"/>
                  <a:pt x="68" y="82"/>
                  <a:pt x="70" y="79"/>
                </a:cubicBezTo>
                <a:cubicBezTo>
                  <a:pt x="73" y="76"/>
                  <a:pt x="77" y="74"/>
                  <a:pt x="82" y="74"/>
                </a:cubicBezTo>
                <a:cubicBezTo>
                  <a:pt x="86" y="74"/>
                  <a:pt x="90" y="76"/>
                  <a:pt x="93" y="79"/>
                </a:cubicBezTo>
                <a:cubicBezTo>
                  <a:pt x="95" y="81"/>
                  <a:pt x="97" y="83"/>
                  <a:pt x="97" y="86"/>
                </a:cubicBezTo>
                <a:cubicBezTo>
                  <a:pt x="102" y="89"/>
                  <a:pt x="105" y="94"/>
                  <a:pt x="106" y="99"/>
                </a:cubicBezTo>
                <a:cubicBezTo>
                  <a:pt x="107" y="96"/>
                  <a:pt x="108" y="93"/>
                  <a:pt x="108" y="90"/>
                </a:cubicBezTo>
                <a:cubicBezTo>
                  <a:pt x="108" y="83"/>
                  <a:pt x="105" y="76"/>
                  <a:pt x="100" y="72"/>
                </a:cubicBezTo>
                <a:cubicBezTo>
                  <a:pt x="95" y="67"/>
                  <a:pt x="89" y="64"/>
                  <a:pt x="82" y="64"/>
                </a:cubicBezTo>
                <a:close/>
                <a:moveTo>
                  <a:pt x="44" y="10"/>
                </a:moveTo>
                <a:cubicBezTo>
                  <a:pt x="44" y="18"/>
                  <a:pt x="44" y="18"/>
                  <a:pt x="44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10"/>
                  <a:pt x="93" y="10"/>
                  <a:pt x="93" y="10"/>
                </a:cubicBezTo>
                <a:cubicBezTo>
                  <a:pt x="44" y="10"/>
                  <a:pt x="44" y="10"/>
                  <a:pt x="44" y="10"/>
                </a:cubicBezTo>
                <a:close/>
                <a:moveTo>
                  <a:pt x="25" y="193"/>
                </a:moveTo>
                <a:cubicBezTo>
                  <a:pt x="25" y="197"/>
                  <a:pt x="25" y="197"/>
                  <a:pt x="25" y="197"/>
                </a:cubicBezTo>
                <a:cubicBezTo>
                  <a:pt x="49" y="197"/>
                  <a:pt x="49" y="197"/>
                  <a:pt x="49" y="197"/>
                </a:cubicBezTo>
                <a:cubicBezTo>
                  <a:pt x="49" y="193"/>
                  <a:pt x="49" y="193"/>
                  <a:pt x="49" y="193"/>
                </a:cubicBezTo>
                <a:lnTo>
                  <a:pt x="25" y="19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4" name="Freeform 252"/>
          <p:cNvSpPr>
            <a:spLocks noEditPoints="1"/>
          </p:cNvSpPr>
          <p:nvPr/>
        </p:nvSpPr>
        <p:spPr bwMode="auto">
          <a:xfrm>
            <a:off x="3175000" y="3849688"/>
            <a:ext cx="503238" cy="579437"/>
          </a:xfrm>
          <a:custGeom>
            <a:avLst/>
            <a:gdLst>
              <a:gd name="T0" fmla="*/ 39 w 210"/>
              <a:gd name="T1" fmla="*/ 77 h 242"/>
              <a:gd name="T2" fmla="*/ 52 w 210"/>
              <a:gd name="T3" fmla="*/ 229 h 242"/>
              <a:gd name="T4" fmla="*/ 13 w 210"/>
              <a:gd name="T5" fmla="*/ 242 h 242"/>
              <a:gd name="T6" fmla="*/ 0 w 210"/>
              <a:gd name="T7" fmla="*/ 90 h 242"/>
              <a:gd name="T8" fmla="*/ 60 w 210"/>
              <a:gd name="T9" fmla="*/ 89 h 242"/>
              <a:gd name="T10" fmla="*/ 76 w 210"/>
              <a:gd name="T11" fmla="*/ 6 h 242"/>
              <a:gd name="T12" fmla="*/ 82 w 210"/>
              <a:gd name="T13" fmla="*/ 0 h 242"/>
              <a:gd name="T14" fmla="*/ 166 w 210"/>
              <a:gd name="T15" fmla="*/ 0 h 242"/>
              <a:gd name="T16" fmla="*/ 196 w 210"/>
              <a:gd name="T17" fmla="*/ 38 h 242"/>
              <a:gd name="T18" fmla="*/ 198 w 210"/>
              <a:gd name="T19" fmla="*/ 41 h 242"/>
              <a:gd name="T20" fmla="*/ 210 w 210"/>
              <a:gd name="T21" fmla="*/ 89 h 242"/>
              <a:gd name="T22" fmla="*/ 60 w 210"/>
              <a:gd name="T23" fmla="*/ 230 h 242"/>
              <a:gd name="T24" fmla="*/ 84 w 210"/>
              <a:gd name="T25" fmla="*/ 106 h 242"/>
              <a:gd name="T26" fmla="*/ 158 w 210"/>
              <a:gd name="T27" fmla="*/ 140 h 242"/>
              <a:gd name="T28" fmla="*/ 84 w 210"/>
              <a:gd name="T29" fmla="*/ 106 h 242"/>
              <a:gd name="T30" fmla="*/ 139 w 210"/>
              <a:gd name="T31" fmla="*/ 216 h 242"/>
              <a:gd name="T32" fmla="*/ 158 w 210"/>
              <a:gd name="T33" fmla="*/ 204 h 242"/>
              <a:gd name="T34" fmla="*/ 111 w 210"/>
              <a:gd name="T35" fmla="*/ 204 h 242"/>
              <a:gd name="T36" fmla="*/ 130 w 210"/>
              <a:gd name="T37" fmla="*/ 216 h 242"/>
              <a:gd name="T38" fmla="*/ 111 w 210"/>
              <a:gd name="T39" fmla="*/ 204 h 242"/>
              <a:gd name="T40" fmla="*/ 84 w 210"/>
              <a:gd name="T41" fmla="*/ 216 h 242"/>
              <a:gd name="T42" fmla="*/ 103 w 210"/>
              <a:gd name="T43" fmla="*/ 204 h 242"/>
              <a:gd name="T44" fmla="*/ 139 w 210"/>
              <a:gd name="T45" fmla="*/ 187 h 242"/>
              <a:gd name="T46" fmla="*/ 158 w 210"/>
              <a:gd name="T47" fmla="*/ 198 h 242"/>
              <a:gd name="T48" fmla="*/ 139 w 210"/>
              <a:gd name="T49" fmla="*/ 187 h 242"/>
              <a:gd name="T50" fmla="*/ 111 w 210"/>
              <a:gd name="T51" fmla="*/ 198 h 242"/>
              <a:gd name="T52" fmla="*/ 130 w 210"/>
              <a:gd name="T53" fmla="*/ 187 h 242"/>
              <a:gd name="T54" fmla="*/ 84 w 210"/>
              <a:gd name="T55" fmla="*/ 187 h 242"/>
              <a:gd name="T56" fmla="*/ 103 w 210"/>
              <a:gd name="T57" fmla="*/ 198 h 242"/>
              <a:gd name="T58" fmla="*/ 84 w 210"/>
              <a:gd name="T59" fmla="*/ 187 h 242"/>
              <a:gd name="T60" fmla="*/ 139 w 210"/>
              <a:gd name="T61" fmla="*/ 180 h 242"/>
              <a:gd name="T62" fmla="*/ 158 w 210"/>
              <a:gd name="T63" fmla="*/ 169 h 242"/>
              <a:gd name="T64" fmla="*/ 111 w 210"/>
              <a:gd name="T65" fmla="*/ 169 h 242"/>
              <a:gd name="T66" fmla="*/ 130 w 210"/>
              <a:gd name="T67" fmla="*/ 180 h 242"/>
              <a:gd name="T68" fmla="*/ 111 w 210"/>
              <a:gd name="T69" fmla="*/ 169 h 242"/>
              <a:gd name="T70" fmla="*/ 84 w 210"/>
              <a:gd name="T71" fmla="*/ 180 h 242"/>
              <a:gd name="T72" fmla="*/ 103 w 210"/>
              <a:gd name="T73" fmla="*/ 169 h 242"/>
              <a:gd name="T74" fmla="*/ 139 w 210"/>
              <a:gd name="T75" fmla="*/ 152 h 242"/>
              <a:gd name="T76" fmla="*/ 158 w 210"/>
              <a:gd name="T77" fmla="*/ 163 h 242"/>
              <a:gd name="T78" fmla="*/ 139 w 210"/>
              <a:gd name="T79" fmla="*/ 152 h 242"/>
              <a:gd name="T80" fmla="*/ 111 w 210"/>
              <a:gd name="T81" fmla="*/ 163 h 242"/>
              <a:gd name="T82" fmla="*/ 130 w 210"/>
              <a:gd name="T83" fmla="*/ 152 h 242"/>
              <a:gd name="T84" fmla="*/ 84 w 210"/>
              <a:gd name="T85" fmla="*/ 152 h 242"/>
              <a:gd name="T86" fmla="*/ 103 w 210"/>
              <a:gd name="T87" fmla="*/ 163 h 242"/>
              <a:gd name="T88" fmla="*/ 84 w 210"/>
              <a:gd name="T89" fmla="*/ 152 h 242"/>
              <a:gd name="T90" fmla="*/ 99 w 210"/>
              <a:gd name="T91" fmla="*/ 82 h 242"/>
              <a:gd name="T92" fmla="*/ 173 w 210"/>
              <a:gd name="T93" fmla="*/ 74 h 242"/>
              <a:gd name="T94" fmla="*/ 99 w 210"/>
              <a:gd name="T95" fmla="*/ 58 h 242"/>
              <a:gd name="T96" fmla="*/ 173 w 210"/>
              <a:gd name="T97" fmla="*/ 65 h 242"/>
              <a:gd name="T98" fmla="*/ 99 w 210"/>
              <a:gd name="T99" fmla="*/ 58 h 242"/>
              <a:gd name="T100" fmla="*/ 99 w 210"/>
              <a:gd name="T101" fmla="*/ 49 h 242"/>
              <a:gd name="T102" fmla="*/ 142 w 210"/>
              <a:gd name="T103" fmla="*/ 42 h 242"/>
              <a:gd name="T104" fmla="*/ 99 w 210"/>
              <a:gd name="T105" fmla="*/ 25 h 242"/>
              <a:gd name="T106" fmla="*/ 142 w 210"/>
              <a:gd name="T107" fmla="*/ 32 h 242"/>
              <a:gd name="T108" fmla="*/ 99 w 210"/>
              <a:gd name="T109" fmla="*/ 25 h 242"/>
              <a:gd name="T110" fmla="*/ 165 w 210"/>
              <a:gd name="T111" fmla="*/ 26 h 242"/>
              <a:gd name="T112" fmla="*/ 166 w 210"/>
              <a:gd name="T113" fmla="*/ 18 h 242"/>
              <a:gd name="T114" fmla="*/ 156 w 210"/>
              <a:gd name="T115" fmla="*/ 35 h 242"/>
              <a:gd name="T116" fmla="*/ 153 w 210"/>
              <a:gd name="T117" fmla="*/ 29 h 242"/>
              <a:gd name="T118" fmla="*/ 88 w 210"/>
              <a:gd name="T119" fmla="*/ 12 h 242"/>
              <a:gd name="T120" fmla="*/ 186 w 210"/>
              <a:gd name="T121" fmla="*/ 89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0" h="242">
                <a:moveTo>
                  <a:pt x="13" y="77"/>
                </a:moveTo>
                <a:cubicBezTo>
                  <a:pt x="39" y="77"/>
                  <a:pt x="39" y="77"/>
                  <a:pt x="39" y="77"/>
                </a:cubicBezTo>
                <a:cubicBezTo>
                  <a:pt x="46" y="77"/>
                  <a:pt x="52" y="83"/>
                  <a:pt x="52" y="90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52" y="236"/>
                  <a:pt x="46" y="242"/>
                  <a:pt x="39" y="242"/>
                </a:cubicBezTo>
                <a:cubicBezTo>
                  <a:pt x="13" y="242"/>
                  <a:pt x="13" y="242"/>
                  <a:pt x="13" y="242"/>
                </a:cubicBezTo>
                <a:cubicBezTo>
                  <a:pt x="6" y="242"/>
                  <a:pt x="0" y="236"/>
                  <a:pt x="0" y="22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3"/>
                  <a:pt x="6" y="77"/>
                  <a:pt x="13" y="77"/>
                </a:cubicBezTo>
                <a:close/>
                <a:moveTo>
                  <a:pt x="60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0"/>
                  <a:pt x="76" y="0"/>
                  <a:pt x="76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2"/>
                  <a:pt x="168" y="2"/>
                  <a:pt x="168" y="2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8" y="39"/>
                  <a:pt x="198" y="39"/>
                  <a:pt x="198" y="39"/>
                </a:cubicBezTo>
                <a:cubicBezTo>
                  <a:pt x="198" y="41"/>
                  <a:pt x="198" y="41"/>
                  <a:pt x="198" y="41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10" y="89"/>
                  <a:pt x="210" y="89"/>
                  <a:pt x="210" y="89"/>
                </a:cubicBezTo>
                <a:cubicBezTo>
                  <a:pt x="210" y="230"/>
                  <a:pt x="210" y="230"/>
                  <a:pt x="210" y="230"/>
                </a:cubicBezTo>
                <a:cubicBezTo>
                  <a:pt x="60" y="230"/>
                  <a:pt x="60" y="230"/>
                  <a:pt x="60" y="230"/>
                </a:cubicBezTo>
                <a:cubicBezTo>
                  <a:pt x="60" y="89"/>
                  <a:pt x="60" y="89"/>
                  <a:pt x="60" y="89"/>
                </a:cubicBezTo>
                <a:close/>
                <a:moveTo>
                  <a:pt x="84" y="106"/>
                </a:moveTo>
                <a:cubicBezTo>
                  <a:pt x="84" y="140"/>
                  <a:pt x="84" y="140"/>
                  <a:pt x="84" y="140"/>
                </a:cubicBezTo>
                <a:cubicBezTo>
                  <a:pt x="158" y="140"/>
                  <a:pt x="158" y="140"/>
                  <a:pt x="158" y="140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84" y="106"/>
                  <a:pt x="84" y="106"/>
                  <a:pt x="84" y="106"/>
                </a:cubicBezTo>
                <a:close/>
                <a:moveTo>
                  <a:pt x="139" y="204"/>
                </a:moveTo>
                <a:cubicBezTo>
                  <a:pt x="139" y="216"/>
                  <a:pt x="139" y="216"/>
                  <a:pt x="139" y="216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58" y="204"/>
                  <a:pt x="158" y="204"/>
                  <a:pt x="158" y="204"/>
                </a:cubicBezTo>
                <a:cubicBezTo>
                  <a:pt x="139" y="204"/>
                  <a:pt x="139" y="204"/>
                  <a:pt x="139" y="204"/>
                </a:cubicBezTo>
                <a:close/>
                <a:moveTo>
                  <a:pt x="111" y="204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11" y="204"/>
                  <a:pt x="111" y="204"/>
                  <a:pt x="111" y="204"/>
                </a:cubicBezTo>
                <a:close/>
                <a:moveTo>
                  <a:pt x="84" y="204"/>
                </a:moveTo>
                <a:cubicBezTo>
                  <a:pt x="84" y="216"/>
                  <a:pt x="84" y="216"/>
                  <a:pt x="84" y="216"/>
                </a:cubicBezTo>
                <a:cubicBezTo>
                  <a:pt x="103" y="216"/>
                  <a:pt x="103" y="216"/>
                  <a:pt x="103" y="216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84" y="204"/>
                  <a:pt x="84" y="204"/>
                  <a:pt x="84" y="204"/>
                </a:cubicBezTo>
                <a:close/>
                <a:moveTo>
                  <a:pt x="139" y="187"/>
                </a:moveTo>
                <a:cubicBezTo>
                  <a:pt x="139" y="198"/>
                  <a:pt x="139" y="198"/>
                  <a:pt x="139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39" y="187"/>
                  <a:pt x="139" y="187"/>
                  <a:pt x="139" y="187"/>
                </a:cubicBezTo>
                <a:close/>
                <a:moveTo>
                  <a:pt x="111" y="187"/>
                </a:moveTo>
                <a:cubicBezTo>
                  <a:pt x="111" y="198"/>
                  <a:pt x="111" y="198"/>
                  <a:pt x="111" y="198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11" y="187"/>
                  <a:pt x="111" y="187"/>
                  <a:pt x="111" y="187"/>
                </a:cubicBezTo>
                <a:close/>
                <a:moveTo>
                  <a:pt x="84" y="187"/>
                </a:moveTo>
                <a:cubicBezTo>
                  <a:pt x="84" y="198"/>
                  <a:pt x="84" y="198"/>
                  <a:pt x="84" y="198"/>
                </a:cubicBezTo>
                <a:cubicBezTo>
                  <a:pt x="103" y="198"/>
                  <a:pt x="103" y="198"/>
                  <a:pt x="103" y="198"/>
                </a:cubicBezTo>
                <a:cubicBezTo>
                  <a:pt x="103" y="187"/>
                  <a:pt x="103" y="187"/>
                  <a:pt x="103" y="187"/>
                </a:cubicBezTo>
                <a:cubicBezTo>
                  <a:pt x="84" y="187"/>
                  <a:pt x="84" y="187"/>
                  <a:pt x="84" y="187"/>
                </a:cubicBezTo>
                <a:close/>
                <a:moveTo>
                  <a:pt x="139" y="169"/>
                </a:moveTo>
                <a:cubicBezTo>
                  <a:pt x="139" y="180"/>
                  <a:pt x="139" y="180"/>
                  <a:pt x="139" y="180"/>
                </a:cubicBezTo>
                <a:cubicBezTo>
                  <a:pt x="158" y="180"/>
                  <a:pt x="158" y="180"/>
                  <a:pt x="158" y="180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39" y="169"/>
                  <a:pt x="139" y="169"/>
                  <a:pt x="139" y="169"/>
                </a:cubicBezTo>
                <a:close/>
                <a:moveTo>
                  <a:pt x="111" y="169"/>
                </a:moveTo>
                <a:cubicBezTo>
                  <a:pt x="111" y="180"/>
                  <a:pt x="111" y="180"/>
                  <a:pt x="111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11" y="169"/>
                  <a:pt x="111" y="169"/>
                  <a:pt x="111" y="169"/>
                </a:cubicBezTo>
                <a:close/>
                <a:moveTo>
                  <a:pt x="84" y="169"/>
                </a:moveTo>
                <a:cubicBezTo>
                  <a:pt x="84" y="180"/>
                  <a:pt x="84" y="180"/>
                  <a:pt x="84" y="180"/>
                </a:cubicBezTo>
                <a:cubicBezTo>
                  <a:pt x="103" y="180"/>
                  <a:pt x="103" y="180"/>
                  <a:pt x="103" y="18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84" y="169"/>
                  <a:pt x="84" y="169"/>
                  <a:pt x="84" y="169"/>
                </a:cubicBezTo>
                <a:close/>
                <a:moveTo>
                  <a:pt x="139" y="152"/>
                </a:moveTo>
                <a:cubicBezTo>
                  <a:pt x="139" y="163"/>
                  <a:pt x="139" y="163"/>
                  <a:pt x="139" y="163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58" y="152"/>
                  <a:pt x="158" y="152"/>
                  <a:pt x="158" y="152"/>
                </a:cubicBezTo>
                <a:cubicBezTo>
                  <a:pt x="139" y="152"/>
                  <a:pt x="139" y="152"/>
                  <a:pt x="139" y="152"/>
                </a:cubicBezTo>
                <a:close/>
                <a:moveTo>
                  <a:pt x="111" y="152"/>
                </a:moveTo>
                <a:cubicBezTo>
                  <a:pt x="111" y="163"/>
                  <a:pt x="111" y="163"/>
                  <a:pt x="111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11" y="152"/>
                  <a:pt x="111" y="152"/>
                  <a:pt x="111" y="152"/>
                </a:cubicBezTo>
                <a:close/>
                <a:moveTo>
                  <a:pt x="84" y="152"/>
                </a:moveTo>
                <a:cubicBezTo>
                  <a:pt x="84" y="163"/>
                  <a:pt x="84" y="163"/>
                  <a:pt x="84" y="163"/>
                </a:cubicBezTo>
                <a:cubicBezTo>
                  <a:pt x="103" y="163"/>
                  <a:pt x="103" y="163"/>
                  <a:pt x="103" y="163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84" y="152"/>
                  <a:pt x="84" y="152"/>
                  <a:pt x="84" y="152"/>
                </a:cubicBezTo>
                <a:close/>
                <a:moveTo>
                  <a:pt x="99" y="74"/>
                </a:moveTo>
                <a:cubicBezTo>
                  <a:pt x="99" y="82"/>
                  <a:pt x="99" y="82"/>
                  <a:pt x="99" y="82"/>
                </a:cubicBezTo>
                <a:cubicBezTo>
                  <a:pt x="173" y="82"/>
                  <a:pt x="173" y="82"/>
                  <a:pt x="173" y="82"/>
                </a:cubicBezTo>
                <a:cubicBezTo>
                  <a:pt x="173" y="74"/>
                  <a:pt x="173" y="74"/>
                  <a:pt x="173" y="74"/>
                </a:cubicBezTo>
                <a:cubicBezTo>
                  <a:pt x="99" y="74"/>
                  <a:pt x="99" y="74"/>
                  <a:pt x="99" y="74"/>
                </a:cubicBezTo>
                <a:close/>
                <a:moveTo>
                  <a:pt x="99" y="58"/>
                </a:moveTo>
                <a:cubicBezTo>
                  <a:pt x="99" y="65"/>
                  <a:pt x="99" y="65"/>
                  <a:pt x="99" y="65"/>
                </a:cubicBezTo>
                <a:cubicBezTo>
                  <a:pt x="173" y="65"/>
                  <a:pt x="173" y="65"/>
                  <a:pt x="173" y="65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99" y="58"/>
                  <a:pt x="99" y="58"/>
                  <a:pt x="99" y="58"/>
                </a:cubicBezTo>
                <a:close/>
                <a:moveTo>
                  <a:pt x="99" y="42"/>
                </a:moveTo>
                <a:cubicBezTo>
                  <a:pt x="99" y="49"/>
                  <a:pt x="99" y="49"/>
                  <a:pt x="99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9" y="25"/>
                </a:moveTo>
                <a:cubicBezTo>
                  <a:pt x="99" y="32"/>
                  <a:pt x="99" y="32"/>
                  <a:pt x="99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99" y="25"/>
                  <a:pt x="99" y="25"/>
                  <a:pt x="99" y="25"/>
                </a:cubicBezTo>
                <a:close/>
                <a:moveTo>
                  <a:pt x="166" y="18"/>
                </a:moveTo>
                <a:cubicBezTo>
                  <a:pt x="165" y="26"/>
                  <a:pt x="165" y="26"/>
                  <a:pt x="165" y="26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66" y="18"/>
                  <a:pt x="166" y="18"/>
                  <a:pt x="166" y="18"/>
                </a:cubicBezTo>
                <a:close/>
                <a:moveTo>
                  <a:pt x="186" y="49"/>
                </a:moveTo>
                <a:cubicBezTo>
                  <a:pt x="156" y="35"/>
                  <a:pt x="156" y="35"/>
                  <a:pt x="156" y="35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89"/>
                  <a:pt x="88" y="89"/>
                  <a:pt x="88" y="89"/>
                </a:cubicBezTo>
                <a:cubicBezTo>
                  <a:pt x="186" y="89"/>
                  <a:pt x="186" y="89"/>
                  <a:pt x="186" y="89"/>
                </a:cubicBezTo>
                <a:lnTo>
                  <a:pt x="186" y="4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5" name="Freeform 253"/>
          <p:cNvSpPr>
            <a:spLocks noEditPoints="1"/>
          </p:cNvSpPr>
          <p:nvPr/>
        </p:nvSpPr>
        <p:spPr bwMode="auto">
          <a:xfrm>
            <a:off x="4610100" y="3925888"/>
            <a:ext cx="615950" cy="457200"/>
          </a:xfrm>
          <a:custGeom>
            <a:avLst/>
            <a:gdLst>
              <a:gd name="T0" fmla="*/ 55 w 257"/>
              <a:gd name="T1" fmla="*/ 122 h 191"/>
              <a:gd name="T2" fmla="*/ 30 w 257"/>
              <a:gd name="T3" fmla="*/ 107 h 191"/>
              <a:gd name="T4" fmla="*/ 34 w 257"/>
              <a:gd name="T5" fmla="*/ 5 h 191"/>
              <a:gd name="T6" fmla="*/ 220 w 257"/>
              <a:gd name="T7" fmla="*/ 5 h 191"/>
              <a:gd name="T8" fmla="*/ 224 w 257"/>
              <a:gd name="T9" fmla="*/ 107 h 191"/>
              <a:gd name="T10" fmla="*/ 198 w 257"/>
              <a:gd name="T11" fmla="*/ 122 h 191"/>
              <a:gd name="T12" fmla="*/ 257 w 257"/>
              <a:gd name="T13" fmla="*/ 173 h 191"/>
              <a:gd name="T14" fmla="*/ 9 w 257"/>
              <a:gd name="T15" fmla="*/ 191 h 191"/>
              <a:gd name="T16" fmla="*/ 77 w 257"/>
              <a:gd name="T17" fmla="*/ 125 h 191"/>
              <a:gd name="T18" fmla="*/ 77 w 257"/>
              <a:gd name="T19" fmla="*/ 122 h 191"/>
              <a:gd name="T20" fmla="*/ 45 w 257"/>
              <a:gd name="T21" fmla="*/ 15 h 191"/>
              <a:gd name="T22" fmla="*/ 45 w 257"/>
              <a:gd name="T23" fmla="*/ 15 h 191"/>
              <a:gd name="T24" fmla="*/ 45 w 257"/>
              <a:gd name="T25" fmla="*/ 107 h 191"/>
              <a:gd name="T26" fmla="*/ 210 w 257"/>
              <a:gd name="T27" fmla="*/ 107 h 191"/>
              <a:gd name="T28" fmla="*/ 209 w 257"/>
              <a:gd name="T29" fmla="*/ 15 h 191"/>
              <a:gd name="T30" fmla="*/ 34 w 257"/>
              <a:gd name="T31" fmla="*/ 163 h 191"/>
              <a:gd name="T32" fmla="*/ 39 w 257"/>
              <a:gd name="T33" fmla="*/ 155 h 191"/>
              <a:gd name="T34" fmla="*/ 75 w 257"/>
              <a:gd name="T35" fmla="*/ 141 h 191"/>
              <a:gd name="T36" fmla="*/ 192 w 257"/>
              <a:gd name="T37" fmla="*/ 135 h 191"/>
              <a:gd name="T38" fmla="*/ 209 w 257"/>
              <a:gd name="T39" fmla="*/ 135 h 191"/>
              <a:gd name="T40" fmla="*/ 173 w 257"/>
              <a:gd name="T41" fmla="*/ 141 h 191"/>
              <a:gd name="T42" fmla="*/ 171 w 257"/>
              <a:gd name="T43" fmla="*/ 135 h 191"/>
              <a:gd name="T44" fmla="*/ 167 w 257"/>
              <a:gd name="T45" fmla="*/ 141 h 191"/>
              <a:gd name="T46" fmla="*/ 127 w 257"/>
              <a:gd name="T47" fmla="*/ 135 h 191"/>
              <a:gd name="T48" fmla="*/ 144 w 257"/>
              <a:gd name="T49" fmla="*/ 135 h 191"/>
              <a:gd name="T50" fmla="*/ 104 w 257"/>
              <a:gd name="T51" fmla="*/ 141 h 191"/>
              <a:gd name="T52" fmla="*/ 105 w 257"/>
              <a:gd name="T53" fmla="*/ 135 h 191"/>
              <a:gd name="T54" fmla="*/ 99 w 257"/>
              <a:gd name="T55" fmla="*/ 141 h 191"/>
              <a:gd name="T56" fmla="*/ 187 w 257"/>
              <a:gd name="T57" fmla="*/ 144 h 191"/>
              <a:gd name="T58" fmla="*/ 215 w 257"/>
              <a:gd name="T59" fmla="*/ 144 h 191"/>
              <a:gd name="T60" fmla="*/ 165 w 257"/>
              <a:gd name="T61" fmla="*/ 151 h 191"/>
              <a:gd name="T62" fmla="*/ 163 w 257"/>
              <a:gd name="T63" fmla="*/ 144 h 191"/>
              <a:gd name="T64" fmla="*/ 159 w 257"/>
              <a:gd name="T65" fmla="*/ 151 h 191"/>
              <a:gd name="T66" fmla="*/ 116 w 257"/>
              <a:gd name="T67" fmla="*/ 144 h 191"/>
              <a:gd name="T68" fmla="*/ 134 w 257"/>
              <a:gd name="T69" fmla="*/ 144 h 191"/>
              <a:gd name="T70" fmla="*/ 91 w 257"/>
              <a:gd name="T71" fmla="*/ 151 h 191"/>
              <a:gd name="T72" fmla="*/ 92 w 257"/>
              <a:gd name="T73" fmla="*/ 144 h 191"/>
              <a:gd name="T74" fmla="*/ 84 w 257"/>
              <a:gd name="T75" fmla="*/ 151 h 191"/>
              <a:gd name="T76" fmla="*/ 45 w 257"/>
              <a:gd name="T77" fmla="*/ 144 h 191"/>
              <a:gd name="T78" fmla="*/ 63 w 257"/>
              <a:gd name="T79" fmla="*/ 144 h 191"/>
              <a:gd name="T80" fmla="*/ 201 w 257"/>
              <a:gd name="T81" fmla="*/ 163 h 191"/>
              <a:gd name="T82" fmla="*/ 197 w 257"/>
              <a:gd name="T83" fmla="*/ 155 h 191"/>
              <a:gd name="T84" fmla="*/ 194 w 257"/>
              <a:gd name="T85" fmla="*/ 163 h 191"/>
              <a:gd name="T86" fmla="*/ 146 w 257"/>
              <a:gd name="T87" fmla="*/ 155 h 191"/>
              <a:gd name="T88" fmla="*/ 165 w 257"/>
              <a:gd name="T89" fmla="*/ 155 h 191"/>
              <a:gd name="T90" fmla="*/ 120 w 257"/>
              <a:gd name="T91" fmla="*/ 163 h 191"/>
              <a:gd name="T92" fmla="*/ 121 w 257"/>
              <a:gd name="T93" fmla="*/ 155 h 191"/>
              <a:gd name="T94" fmla="*/ 114 w 257"/>
              <a:gd name="T95" fmla="*/ 163 h 191"/>
              <a:gd name="T96" fmla="*/ 70 w 257"/>
              <a:gd name="T97" fmla="*/ 155 h 191"/>
              <a:gd name="T98" fmla="*/ 90 w 257"/>
              <a:gd name="T99" fmla="*/ 15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6" name="Freeform 254"/>
          <p:cNvSpPr>
            <a:spLocks noEditPoints="1"/>
          </p:cNvSpPr>
          <p:nvPr/>
        </p:nvSpPr>
        <p:spPr bwMode="auto">
          <a:xfrm>
            <a:off x="906463" y="3957638"/>
            <a:ext cx="560387" cy="385762"/>
          </a:xfrm>
          <a:custGeom>
            <a:avLst/>
            <a:gdLst>
              <a:gd name="T0" fmla="*/ 29 w 234"/>
              <a:gd name="T1" fmla="*/ 12 h 161"/>
              <a:gd name="T2" fmla="*/ 71 w 234"/>
              <a:gd name="T3" fmla="*/ 9 h 161"/>
              <a:gd name="T4" fmla="*/ 76 w 234"/>
              <a:gd name="T5" fmla="*/ 14 h 161"/>
              <a:gd name="T6" fmla="*/ 76 w 234"/>
              <a:gd name="T7" fmla="*/ 22 h 161"/>
              <a:gd name="T8" fmla="*/ 72 w 234"/>
              <a:gd name="T9" fmla="*/ 27 h 161"/>
              <a:gd name="T10" fmla="*/ 30 w 234"/>
              <a:gd name="T11" fmla="*/ 29 h 161"/>
              <a:gd name="T12" fmla="*/ 25 w 234"/>
              <a:gd name="T13" fmla="*/ 25 h 161"/>
              <a:gd name="T14" fmla="*/ 25 w 234"/>
              <a:gd name="T15" fmla="*/ 16 h 161"/>
              <a:gd name="T16" fmla="*/ 29 w 234"/>
              <a:gd name="T17" fmla="*/ 12 h 161"/>
              <a:gd name="T18" fmla="*/ 234 w 234"/>
              <a:gd name="T19" fmla="*/ 34 h 161"/>
              <a:gd name="T20" fmla="*/ 186 w 234"/>
              <a:gd name="T21" fmla="*/ 31 h 161"/>
              <a:gd name="T22" fmla="*/ 176 w 234"/>
              <a:gd name="T23" fmla="*/ 0 h 161"/>
              <a:gd name="T24" fmla="*/ 103 w 234"/>
              <a:gd name="T25" fmla="*/ 0 h 161"/>
              <a:gd name="T26" fmla="*/ 95 w 234"/>
              <a:gd name="T27" fmla="*/ 31 h 161"/>
              <a:gd name="T28" fmla="*/ 1 w 234"/>
              <a:gd name="T29" fmla="*/ 37 h 161"/>
              <a:gd name="T30" fmla="*/ 1 w 234"/>
              <a:gd name="T31" fmla="*/ 159 h 161"/>
              <a:gd name="T32" fmla="*/ 88 w 234"/>
              <a:gd name="T33" fmla="*/ 159 h 161"/>
              <a:gd name="T34" fmla="*/ 85 w 234"/>
              <a:gd name="T35" fmla="*/ 156 h 161"/>
              <a:gd name="T36" fmla="*/ 63 w 234"/>
              <a:gd name="T37" fmla="*/ 103 h 161"/>
              <a:gd name="T38" fmla="*/ 85 w 234"/>
              <a:gd name="T39" fmla="*/ 50 h 161"/>
              <a:gd name="T40" fmla="*/ 138 w 234"/>
              <a:gd name="T41" fmla="*/ 28 h 161"/>
              <a:gd name="T42" fmla="*/ 191 w 234"/>
              <a:gd name="T43" fmla="*/ 50 h 161"/>
              <a:gd name="T44" fmla="*/ 213 w 234"/>
              <a:gd name="T45" fmla="*/ 103 h 161"/>
              <a:gd name="T46" fmla="*/ 191 w 234"/>
              <a:gd name="T47" fmla="*/ 156 h 161"/>
              <a:gd name="T48" fmla="*/ 188 w 234"/>
              <a:gd name="T49" fmla="*/ 159 h 161"/>
              <a:gd name="T50" fmla="*/ 234 w 234"/>
              <a:gd name="T51" fmla="*/ 159 h 161"/>
              <a:gd name="T52" fmla="*/ 234 w 234"/>
              <a:gd name="T53" fmla="*/ 49 h 161"/>
              <a:gd name="T54" fmla="*/ 234 w 234"/>
              <a:gd name="T55" fmla="*/ 46 h 161"/>
              <a:gd name="T56" fmla="*/ 234 w 234"/>
              <a:gd name="T57" fmla="*/ 34 h 161"/>
              <a:gd name="T58" fmla="*/ 84 w 234"/>
              <a:gd name="T59" fmla="*/ 97 h 161"/>
              <a:gd name="T60" fmla="*/ 118 w 234"/>
              <a:gd name="T61" fmla="*/ 84 h 161"/>
              <a:gd name="T62" fmla="*/ 98 w 234"/>
              <a:gd name="T63" fmla="*/ 143 h 161"/>
              <a:gd name="T64" fmla="*/ 84 w 234"/>
              <a:gd name="T65" fmla="*/ 97 h 161"/>
              <a:gd name="T66" fmla="*/ 105 w 234"/>
              <a:gd name="T67" fmla="*/ 148 h 161"/>
              <a:gd name="T68" fmla="*/ 110 w 234"/>
              <a:gd name="T69" fmla="*/ 111 h 161"/>
              <a:gd name="T70" fmla="*/ 151 w 234"/>
              <a:gd name="T71" fmla="*/ 157 h 161"/>
              <a:gd name="T72" fmla="*/ 105 w 234"/>
              <a:gd name="T73" fmla="*/ 148 h 161"/>
              <a:gd name="T74" fmla="*/ 159 w 234"/>
              <a:gd name="T75" fmla="*/ 155 h 161"/>
              <a:gd name="T76" fmla="*/ 130 w 234"/>
              <a:gd name="T77" fmla="*/ 131 h 161"/>
              <a:gd name="T78" fmla="*/ 190 w 234"/>
              <a:gd name="T79" fmla="*/ 119 h 161"/>
              <a:gd name="T80" fmla="*/ 159 w 234"/>
              <a:gd name="T81" fmla="*/ 155 h 161"/>
              <a:gd name="T82" fmla="*/ 192 w 234"/>
              <a:gd name="T83" fmla="*/ 111 h 161"/>
              <a:gd name="T84" fmla="*/ 157 w 234"/>
              <a:gd name="T85" fmla="*/ 124 h 161"/>
              <a:gd name="T86" fmla="*/ 177 w 234"/>
              <a:gd name="T87" fmla="*/ 66 h 161"/>
              <a:gd name="T88" fmla="*/ 192 w 234"/>
              <a:gd name="T89" fmla="*/ 111 h 161"/>
              <a:gd name="T90" fmla="*/ 171 w 234"/>
              <a:gd name="T91" fmla="*/ 61 h 161"/>
              <a:gd name="T92" fmla="*/ 165 w 234"/>
              <a:gd name="T93" fmla="*/ 97 h 161"/>
              <a:gd name="T94" fmla="*/ 124 w 234"/>
              <a:gd name="T95" fmla="*/ 51 h 161"/>
              <a:gd name="T96" fmla="*/ 171 w 234"/>
              <a:gd name="T97" fmla="*/ 61 h 161"/>
              <a:gd name="T98" fmla="*/ 117 w 234"/>
              <a:gd name="T99" fmla="*/ 54 h 161"/>
              <a:gd name="T100" fmla="*/ 145 w 234"/>
              <a:gd name="T101" fmla="*/ 77 h 161"/>
              <a:gd name="T102" fmla="*/ 85 w 234"/>
              <a:gd name="T103" fmla="*/ 89 h 161"/>
              <a:gd name="T104" fmla="*/ 117 w 234"/>
              <a:gd name="T105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161">
                <a:moveTo>
                  <a:pt x="29" y="12"/>
                </a:moveTo>
                <a:cubicBezTo>
                  <a:pt x="71" y="9"/>
                  <a:pt x="71" y="9"/>
                  <a:pt x="71" y="9"/>
                </a:cubicBezTo>
                <a:cubicBezTo>
                  <a:pt x="74" y="9"/>
                  <a:pt x="76" y="11"/>
                  <a:pt x="76" y="14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5"/>
                  <a:pt x="75" y="27"/>
                  <a:pt x="72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28" y="29"/>
                  <a:pt x="25" y="27"/>
                  <a:pt x="25" y="25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4"/>
                  <a:pt x="27" y="12"/>
                  <a:pt x="29" y="12"/>
                </a:cubicBezTo>
                <a:close/>
                <a:moveTo>
                  <a:pt x="234" y="34"/>
                </a:moveTo>
                <a:cubicBezTo>
                  <a:pt x="186" y="31"/>
                  <a:pt x="186" y="31"/>
                  <a:pt x="186" y="31"/>
                </a:cubicBezTo>
                <a:cubicBezTo>
                  <a:pt x="176" y="0"/>
                  <a:pt x="176" y="0"/>
                  <a:pt x="17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5" y="31"/>
                  <a:pt x="95" y="31"/>
                  <a:pt x="95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77"/>
                  <a:pt x="1" y="118"/>
                  <a:pt x="1" y="159"/>
                </a:cubicBezTo>
                <a:cubicBezTo>
                  <a:pt x="30" y="159"/>
                  <a:pt x="59" y="159"/>
                  <a:pt x="88" y="159"/>
                </a:cubicBezTo>
                <a:cubicBezTo>
                  <a:pt x="87" y="158"/>
                  <a:pt x="86" y="157"/>
                  <a:pt x="85" y="156"/>
                </a:cubicBezTo>
                <a:cubicBezTo>
                  <a:pt x="71" y="142"/>
                  <a:pt x="63" y="123"/>
                  <a:pt x="63" y="103"/>
                </a:cubicBezTo>
                <a:cubicBezTo>
                  <a:pt x="63" y="83"/>
                  <a:pt x="71" y="64"/>
                  <a:pt x="85" y="50"/>
                </a:cubicBezTo>
                <a:cubicBezTo>
                  <a:pt x="99" y="36"/>
                  <a:pt x="118" y="28"/>
                  <a:pt x="138" y="28"/>
                </a:cubicBezTo>
                <a:cubicBezTo>
                  <a:pt x="158" y="28"/>
                  <a:pt x="177" y="36"/>
                  <a:pt x="191" y="50"/>
                </a:cubicBezTo>
                <a:cubicBezTo>
                  <a:pt x="205" y="64"/>
                  <a:pt x="213" y="83"/>
                  <a:pt x="213" y="103"/>
                </a:cubicBezTo>
                <a:cubicBezTo>
                  <a:pt x="213" y="123"/>
                  <a:pt x="205" y="142"/>
                  <a:pt x="191" y="156"/>
                </a:cubicBezTo>
                <a:cubicBezTo>
                  <a:pt x="190" y="157"/>
                  <a:pt x="189" y="158"/>
                  <a:pt x="188" y="159"/>
                </a:cubicBezTo>
                <a:cubicBezTo>
                  <a:pt x="203" y="159"/>
                  <a:pt x="219" y="159"/>
                  <a:pt x="234" y="159"/>
                </a:cubicBezTo>
                <a:cubicBezTo>
                  <a:pt x="234" y="123"/>
                  <a:pt x="234" y="86"/>
                  <a:pt x="234" y="49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4" y="34"/>
                  <a:pt x="234" y="34"/>
                  <a:pt x="234" y="34"/>
                </a:cubicBezTo>
                <a:close/>
                <a:moveTo>
                  <a:pt x="84" y="97"/>
                </a:moveTo>
                <a:cubicBezTo>
                  <a:pt x="95" y="91"/>
                  <a:pt x="106" y="87"/>
                  <a:pt x="118" y="84"/>
                </a:cubicBezTo>
                <a:cubicBezTo>
                  <a:pt x="104" y="103"/>
                  <a:pt x="98" y="122"/>
                  <a:pt x="98" y="143"/>
                </a:cubicBezTo>
                <a:cubicBezTo>
                  <a:pt x="88" y="132"/>
                  <a:pt x="82" y="118"/>
                  <a:pt x="84" y="97"/>
                </a:cubicBezTo>
                <a:close/>
                <a:moveTo>
                  <a:pt x="105" y="148"/>
                </a:moveTo>
                <a:cubicBezTo>
                  <a:pt x="105" y="135"/>
                  <a:pt x="107" y="123"/>
                  <a:pt x="110" y="111"/>
                </a:cubicBezTo>
                <a:cubicBezTo>
                  <a:pt x="119" y="133"/>
                  <a:pt x="133" y="148"/>
                  <a:pt x="151" y="157"/>
                </a:cubicBezTo>
                <a:cubicBezTo>
                  <a:pt x="137" y="161"/>
                  <a:pt x="122" y="160"/>
                  <a:pt x="105" y="148"/>
                </a:cubicBezTo>
                <a:close/>
                <a:moveTo>
                  <a:pt x="159" y="155"/>
                </a:moveTo>
                <a:cubicBezTo>
                  <a:pt x="148" y="148"/>
                  <a:pt x="138" y="140"/>
                  <a:pt x="130" y="131"/>
                </a:cubicBezTo>
                <a:cubicBezTo>
                  <a:pt x="153" y="134"/>
                  <a:pt x="173" y="130"/>
                  <a:pt x="190" y="119"/>
                </a:cubicBezTo>
                <a:cubicBezTo>
                  <a:pt x="186" y="133"/>
                  <a:pt x="178" y="146"/>
                  <a:pt x="159" y="155"/>
                </a:cubicBezTo>
                <a:close/>
                <a:moveTo>
                  <a:pt x="192" y="111"/>
                </a:moveTo>
                <a:cubicBezTo>
                  <a:pt x="181" y="118"/>
                  <a:pt x="169" y="122"/>
                  <a:pt x="157" y="124"/>
                </a:cubicBezTo>
                <a:cubicBezTo>
                  <a:pt x="171" y="106"/>
                  <a:pt x="177" y="87"/>
                  <a:pt x="177" y="66"/>
                </a:cubicBezTo>
                <a:cubicBezTo>
                  <a:pt x="187" y="77"/>
                  <a:pt x="194" y="91"/>
                  <a:pt x="192" y="111"/>
                </a:cubicBezTo>
                <a:close/>
                <a:moveTo>
                  <a:pt x="171" y="61"/>
                </a:moveTo>
                <a:cubicBezTo>
                  <a:pt x="171" y="74"/>
                  <a:pt x="168" y="86"/>
                  <a:pt x="165" y="97"/>
                </a:cubicBezTo>
                <a:cubicBezTo>
                  <a:pt x="156" y="76"/>
                  <a:pt x="142" y="61"/>
                  <a:pt x="124" y="51"/>
                </a:cubicBezTo>
                <a:cubicBezTo>
                  <a:pt x="139" y="48"/>
                  <a:pt x="154" y="49"/>
                  <a:pt x="171" y="61"/>
                </a:cubicBezTo>
                <a:close/>
                <a:moveTo>
                  <a:pt x="117" y="54"/>
                </a:moveTo>
                <a:cubicBezTo>
                  <a:pt x="128" y="60"/>
                  <a:pt x="137" y="68"/>
                  <a:pt x="145" y="77"/>
                </a:cubicBezTo>
                <a:cubicBezTo>
                  <a:pt x="122" y="74"/>
                  <a:pt x="102" y="79"/>
                  <a:pt x="85" y="89"/>
                </a:cubicBezTo>
                <a:cubicBezTo>
                  <a:pt x="89" y="75"/>
                  <a:pt x="98" y="63"/>
                  <a:pt x="117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7" name="Freeform 255"/>
          <p:cNvSpPr>
            <a:spLocks noEditPoints="1"/>
          </p:cNvSpPr>
          <p:nvPr/>
        </p:nvSpPr>
        <p:spPr bwMode="auto">
          <a:xfrm>
            <a:off x="3148013" y="4649788"/>
            <a:ext cx="585787" cy="455612"/>
          </a:xfrm>
          <a:custGeom>
            <a:avLst/>
            <a:gdLst>
              <a:gd name="T0" fmla="*/ 53 w 245"/>
              <a:gd name="T1" fmla="*/ 0 h 190"/>
              <a:gd name="T2" fmla="*/ 53 w 245"/>
              <a:gd name="T3" fmla="*/ 0 h 190"/>
              <a:gd name="T4" fmla="*/ 85 w 245"/>
              <a:gd name="T5" fmla="*/ 23 h 190"/>
              <a:gd name="T6" fmla="*/ 90 w 245"/>
              <a:gd name="T7" fmla="*/ 28 h 190"/>
              <a:gd name="T8" fmla="*/ 106 w 245"/>
              <a:gd name="T9" fmla="*/ 65 h 190"/>
              <a:gd name="T10" fmla="*/ 106 w 245"/>
              <a:gd name="T11" fmla="*/ 68 h 190"/>
              <a:gd name="T12" fmla="*/ 116 w 245"/>
              <a:gd name="T13" fmla="*/ 68 h 190"/>
              <a:gd name="T14" fmla="*/ 116 w 245"/>
              <a:gd name="T15" fmla="*/ 33 h 190"/>
              <a:gd name="T16" fmla="*/ 131 w 245"/>
              <a:gd name="T17" fmla="*/ 17 h 190"/>
              <a:gd name="T18" fmla="*/ 229 w 245"/>
              <a:gd name="T19" fmla="*/ 17 h 190"/>
              <a:gd name="T20" fmla="*/ 245 w 245"/>
              <a:gd name="T21" fmla="*/ 33 h 190"/>
              <a:gd name="T22" fmla="*/ 245 w 245"/>
              <a:gd name="T23" fmla="*/ 41 h 190"/>
              <a:gd name="T24" fmla="*/ 157 w 245"/>
              <a:gd name="T25" fmla="*/ 41 h 190"/>
              <a:gd name="T26" fmla="*/ 157 w 245"/>
              <a:gd name="T27" fmla="*/ 63 h 190"/>
              <a:gd name="T28" fmla="*/ 245 w 245"/>
              <a:gd name="T29" fmla="*/ 63 h 190"/>
              <a:gd name="T30" fmla="*/ 245 w 245"/>
              <a:gd name="T31" fmla="*/ 109 h 190"/>
              <a:gd name="T32" fmla="*/ 229 w 245"/>
              <a:gd name="T33" fmla="*/ 125 h 190"/>
              <a:gd name="T34" fmla="*/ 131 w 245"/>
              <a:gd name="T35" fmla="*/ 125 h 190"/>
              <a:gd name="T36" fmla="*/ 116 w 245"/>
              <a:gd name="T37" fmla="*/ 109 h 190"/>
              <a:gd name="T38" fmla="*/ 116 w 245"/>
              <a:gd name="T39" fmla="*/ 95 h 190"/>
              <a:gd name="T40" fmla="*/ 97 w 245"/>
              <a:gd name="T41" fmla="*/ 95 h 190"/>
              <a:gd name="T42" fmla="*/ 90 w 245"/>
              <a:gd name="T43" fmla="*/ 103 h 190"/>
              <a:gd name="T44" fmla="*/ 86 w 245"/>
              <a:gd name="T45" fmla="*/ 107 h 190"/>
              <a:gd name="T46" fmla="*/ 86 w 245"/>
              <a:gd name="T47" fmla="*/ 190 h 190"/>
              <a:gd name="T48" fmla="*/ 21 w 245"/>
              <a:gd name="T49" fmla="*/ 190 h 190"/>
              <a:gd name="T50" fmla="*/ 21 w 245"/>
              <a:gd name="T51" fmla="*/ 108 h 190"/>
              <a:gd name="T52" fmla="*/ 15 w 245"/>
              <a:gd name="T53" fmla="*/ 103 h 190"/>
              <a:gd name="T54" fmla="*/ 0 w 245"/>
              <a:gd name="T55" fmla="*/ 65 h 190"/>
              <a:gd name="T56" fmla="*/ 15 w 245"/>
              <a:gd name="T57" fmla="*/ 28 h 190"/>
              <a:gd name="T58" fmla="*/ 22 w 245"/>
              <a:gd name="T59" fmla="*/ 22 h 190"/>
              <a:gd name="T60" fmla="*/ 53 w 245"/>
              <a:gd name="T61" fmla="*/ 0 h 190"/>
              <a:gd name="T62" fmla="*/ 28 w 245"/>
              <a:gd name="T63" fmla="*/ 81 h 190"/>
              <a:gd name="T64" fmla="*/ 59 w 245"/>
              <a:gd name="T65" fmla="*/ 37 h 190"/>
              <a:gd name="T66" fmla="*/ 28 w 245"/>
              <a:gd name="T67" fmla="*/ 81 h 190"/>
              <a:gd name="T68" fmla="*/ 78 w 245"/>
              <a:gd name="T69" fmla="*/ 40 h 190"/>
              <a:gd name="T70" fmla="*/ 53 w 245"/>
              <a:gd name="T71" fmla="*/ 30 h 190"/>
              <a:gd name="T72" fmla="*/ 27 w 245"/>
              <a:gd name="T73" fmla="*/ 40 h 190"/>
              <a:gd name="T74" fmla="*/ 17 w 245"/>
              <a:gd name="T75" fmla="*/ 65 h 190"/>
              <a:gd name="T76" fmla="*/ 27 w 245"/>
              <a:gd name="T77" fmla="*/ 91 h 190"/>
              <a:gd name="T78" fmla="*/ 53 w 245"/>
              <a:gd name="T79" fmla="*/ 101 h 190"/>
              <a:gd name="T80" fmla="*/ 78 w 245"/>
              <a:gd name="T81" fmla="*/ 91 h 190"/>
              <a:gd name="T82" fmla="*/ 89 w 245"/>
              <a:gd name="T83" fmla="*/ 65 h 190"/>
              <a:gd name="T84" fmla="*/ 78 w 245"/>
              <a:gd name="T85" fmla="*/ 4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190">
                <a:moveTo>
                  <a:pt x="53" y="0"/>
                </a:moveTo>
                <a:cubicBezTo>
                  <a:pt x="53" y="0"/>
                  <a:pt x="53" y="0"/>
                  <a:pt x="53" y="0"/>
                </a:cubicBezTo>
                <a:cubicBezTo>
                  <a:pt x="68" y="0"/>
                  <a:pt x="81" y="10"/>
                  <a:pt x="85" y="23"/>
                </a:cubicBezTo>
                <a:cubicBezTo>
                  <a:pt x="87" y="25"/>
                  <a:pt x="88" y="26"/>
                  <a:pt x="90" y="28"/>
                </a:cubicBezTo>
                <a:cubicBezTo>
                  <a:pt x="100" y="38"/>
                  <a:pt x="106" y="51"/>
                  <a:pt x="106" y="65"/>
                </a:cubicBezTo>
                <a:cubicBezTo>
                  <a:pt x="106" y="66"/>
                  <a:pt x="106" y="67"/>
                  <a:pt x="10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25"/>
                  <a:pt x="123" y="17"/>
                  <a:pt x="131" y="17"/>
                </a:cubicBezTo>
                <a:cubicBezTo>
                  <a:pt x="229" y="17"/>
                  <a:pt x="229" y="17"/>
                  <a:pt x="229" y="17"/>
                </a:cubicBezTo>
                <a:cubicBezTo>
                  <a:pt x="237" y="17"/>
                  <a:pt x="245" y="25"/>
                  <a:pt x="245" y="33"/>
                </a:cubicBezTo>
                <a:cubicBezTo>
                  <a:pt x="245" y="41"/>
                  <a:pt x="245" y="41"/>
                  <a:pt x="245" y="4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7" y="63"/>
                  <a:pt x="157" y="63"/>
                  <a:pt x="157" y="63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5" y="109"/>
                  <a:pt x="245" y="109"/>
                  <a:pt x="245" y="109"/>
                </a:cubicBezTo>
                <a:cubicBezTo>
                  <a:pt x="245" y="118"/>
                  <a:pt x="237" y="125"/>
                  <a:pt x="229" y="12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23" y="125"/>
                  <a:pt x="116" y="118"/>
                  <a:pt x="116" y="109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95" y="98"/>
                  <a:pt x="93" y="100"/>
                  <a:pt x="90" y="103"/>
                </a:cubicBezTo>
                <a:cubicBezTo>
                  <a:pt x="89" y="104"/>
                  <a:pt x="88" y="105"/>
                  <a:pt x="86" y="107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21" y="190"/>
                  <a:pt x="21" y="190"/>
                  <a:pt x="21" y="19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19" y="106"/>
                  <a:pt x="17" y="105"/>
                  <a:pt x="15" y="103"/>
                </a:cubicBezTo>
                <a:cubicBezTo>
                  <a:pt x="6" y="93"/>
                  <a:pt x="0" y="80"/>
                  <a:pt x="0" y="65"/>
                </a:cubicBezTo>
                <a:cubicBezTo>
                  <a:pt x="0" y="51"/>
                  <a:pt x="6" y="38"/>
                  <a:pt x="15" y="28"/>
                </a:cubicBezTo>
                <a:cubicBezTo>
                  <a:pt x="17" y="26"/>
                  <a:pt x="20" y="24"/>
                  <a:pt x="22" y="22"/>
                </a:cubicBezTo>
                <a:cubicBezTo>
                  <a:pt x="27" y="9"/>
                  <a:pt x="39" y="0"/>
                  <a:pt x="53" y="0"/>
                </a:cubicBezTo>
                <a:close/>
                <a:moveTo>
                  <a:pt x="28" y="81"/>
                </a:moveTo>
                <a:cubicBezTo>
                  <a:pt x="31" y="60"/>
                  <a:pt x="43" y="46"/>
                  <a:pt x="59" y="37"/>
                </a:cubicBezTo>
                <a:cubicBezTo>
                  <a:pt x="33" y="37"/>
                  <a:pt x="17" y="60"/>
                  <a:pt x="28" y="81"/>
                </a:cubicBezTo>
                <a:close/>
                <a:moveTo>
                  <a:pt x="78" y="40"/>
                </a:moveTo>
                <a:cubicBezTo>
                  <a:pt x="72" y="34"/>
                  <a:pt x="63" y="30"/>
                  <a:pt x="53" y="30"/>
                </a:cubicBezTo>
                <a:cubicBezTo>
                  <a:pt x="43" y="30"/>
                  <a:pt x="34" y="34"/>
                  <a:pt x="27" y="40"/>
                </a:cubicBezTo>
                <a:cubicBezTo>
                  <a:pt x="21" y="47"/>
                  <a:pt x="17" y="56"/>
                  <a:pt x="17" y="65"/>
                </a:cubicBezTo>
                <a:cubicBezTo>
                  <a:pt x="17" y="75"/>
                  <a:pt x="21" y="84"/>
                  <a:pt x="27" y="91"/>
                </a:cubicBezTo>
                <a:cubicBezTo>
                  <a:pt x="34" y="97"/>
                  <a:pt x="43" y="101"/>
                  <a:pt x="53" y="101"/>
                </a:cubicBezTo>
                <a:cubicBezTo>
                  <a:pt x="63" y="101"/>
                  <a:pt x="72" y="97"/>
                  <a:pt x="78" y="91"/>
                </a:cubicBezTo>
                <a:cubicBezTo>
                  <a:pt x="85" y="84"/>
                  <a:pt x="89" y="75"/>
                  <a:pt x="89" y="65"/>
                </a:cubicBezTo>
                <a:cubicBezTo>
                  <a:pt x="89" y="56"/>
                  <a:pt x="85" y="47"/>
                  <a:pt x="78" y="4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8" name="Freeform 256"/>
          <p:cNvSpPr>
            <a:spLocks noEditPoints="1"/>
          </p:cNvSpPr>
          <p:nvPr/>
        </p:nvSpPr>
        <p:spPr bwMode="auto">
          <a:xfrm>
            <a:off x="923925" y="3133725"/>
            <a:ext cx="555625" cy="555625"/>
          </a:xfrm>
          <a:custGeom>
            <a:avLst/>
            <a:gdLst>
              <a:gd name="T0" fmla="*/ 0 w 231"/>
              <a:gd name="T1" fmla="*/ 117 h 232"/>
              <a:gd name="T2" fmla="*/ 37 w 231"/>
              <a:gd name="T3" fmla="*/ 121 h 232"/>
              <a:gd name="T4" fmla="*/ 37 w 231"/>
              <a:gd name="T5" fmla="*/ 165 h 232"/>
              <a:gd name="T6" fmla="*/ 96 w 231"/>
              <a:gd name="T7" fmla="*/ 151 h 232"/>
              <a:gd name="T8" fmla="*/ 96 w 231"/>
              <a:gd name="T9" fmla="*/ 135 h 232"/>
              <a:gd name="T10" fmla="*/ 89 w 231"/>
              <a:gd name="T11" fmla="*/ 135 h 232"/>
              <a:gd name="T12" fmla="*/ 89 w 231"/>
              <a:gd name="T13" fmla="*/ 114 h 232"/>
              <a:gd name="T14" fmla="*/ 55 w 231"/>
              <a:gd name="T15" fmla="*/ 109 h 232"/>
              <a:gd name="T16" fmla="*/ 36 w 231"/>
              <a:gd name="T17" fmla="*/ 91 h 232"/>
              <a:gd name="T18" fmla="*/ 42 w 231"/>
              <a:gd name="T19" fmla="*/ 52 h 232"/>
              <a:gd name="T20" fmla="*/ 157 w 231"/>
              <a:gd name="T21" fmla="*/ 70 h 232"/>
              <a:gd name="T22" fmla="*/ 160 w 231"/>
              <a:gd name="T23" fmla="*/ 63 h 232"/>
              <a:gd name="T24" fmla="*/ 31 w 231"/>
              <a:gd name="T25" fmla="*/ 42 h 232"/>
              <a:gd name="T26" fmla="*/ 52 w 231"/>
              <a:gd name="T27" fmla="*/ 5 h 232"/>
              <a:gd name="T28" fmla="*/ 66 w 231"/>
              <a:gd name="T29" fmla="*/ 0 h 232"/>
              <a:gd name="T30" fmla="*/ 187 w 231"/>
              <a:gd name="T31" fmla="*/ 19 h 232"/>
              <a:gd name="T32" fmla="*/ 198 w 231"/>
              <a:gd name="T33" fmla="*/ 21 h 232"/>
              <a:gd name="T34" fmla="*/ 211 w 231"/>
              <a:gd name="T35" fmla="*/ 23 h 232"/>
              <a:gd name="T36" fmla="*/ 231 w 231"/>
              <a:gd name="T37" fmla="*/ 26 h 232"/>
              <a:gd name="T38" fmla="*/ 230 w 231"/>
              <a:gd name="T39" fmla="*/ 44 h 232"/>
              <a:gd name="T40" fmla="*/ 208 w 231"/>
              <a:gd name="T41" fmla="*/ 69 h 232"/>
              <a:gd name="T42" fmla="*/ 198 w 231"/>
              <a:gd name="T43" fmla="*/ 67 h 232"/>
              <a:gd name="T44" fmla="*/ 203 w 231"/>
              <a:gd name="T45" fmla="*/ 37 h 232"/>
              <a:gd name="T46" fmla="*/ 221 w 231"/>
              <a:gd name="T47" fmla="*/ 40 h 232"/>
              <a:gd name="T48" fmla="*/ 222 w 231"/>
              <a:gd name="T49" fmla="*/ 34 h 232"/>
              <a:gd name="T50" fmla="*/ 194 w 231"/>
              <a:gd name="T51" fmla="*/ 29 h 232"/>
              <a:gd name="T52" fmla="*/ 193 w 231"/>
              <a:gd name="T53" fmla="*/ 30 h 232"/>
              <a:gd name="T54" fmla="*/ 174 w 231"/>
              <a:gd name="T55" fmla="*/ 53 h 232"/>
              <a:gd name="T56" fmla="*/ 181 w 231"/>
              <a:gd name="T57" fmla="*/ 80 h 232"/>
              <a:gd name="T58" fmla="*/ 164 w 231"/>
              <a:gd name="T59" fmla="*/ 105 h 232"/>
              <a:gd name="T60" fmla="*/ 157 w 231"/>
              <a:gd name="T61" fmla="*/ 96 h 232"/>
              <a:gd name="T62" fmla="*/ 155 w 231"/>
              <a:gd name="T63" fmla="*/ 108 h 232"/>
              <a:gd name="T64" fmla="*/ 174 w 231"/>
              <a:gd name="T65" fmla="*/ 128 h 232"/>
              <a:gd name="T66" fmla="*/ 124 w 231"/>
              <a:gd name="T67" fmla="*/ 120 h 232"/>
              <a:gd name="T68" fmla="*/ 124 w 231"/>
              <a:gd name="T69" fmla="*/ 135 h 232"/>
              <a:gd name="T70" fmla="*/ 117 w 231"/>
              <a:gd name="T71" fmla="*/ 135 h 232"/>
              <a:gd name="T72" fmla="*/ 117 w 231"/>
              <a:gd name="T73" fmla="*/ 164 h 232"/>
              <a:gd name="T74" fmla="*/ 37 w 231"/>
              <a:gd name="T75" fmla="*/ 183 h 232"/>
              <a:gd name="T76" fmla="*/ 37 w 231"/>
              <a:gd name="T77" fmla="*/ 226 h 232"/>
              <a:gd name="T78" fmla="*/ 0 w 231"/>
              <a:gd name="T79" fmla="*/ 232 h 232"/>
              <a:gd name="T80" fmla="*/ 0 w 231"/>
              <a:gd name="T81" fmla="*/ 117 h 232"/>
              <a:gd name="T82" fmla="*/ 170 w 231"/>
              <a:gd name="T83" fmla="*/ 67 h 232"/>
              <a:gd name="T84" fmla="*/ 163 w 231"/>
              <a:gd name="T85" fmla="*/ 78 h 232"/>
              <a:gd name="T86" fmla="*/ 166 w 231"/>
              <a:gd name="T87" fmla="*/ 90 h 232"/>
              <a:gd name="T88" fmla="*/ 174 w 231"/>
              <a:gd name="T89" fmla="*/ 79 h 232"/>
              <a:gd name="T90" fmla="*/ 170 w 231"/>
              <a:gd name="T91" fmla="*/ 67 h 232"/>
              <a:gd name="T92" fmla="*/ 169 w 231"/>
              <a:gd name="T93" fmla="*/ 123 h 232"/>
              <a:gd name="T94" fmla="*/ 176 w 231"/>
              <a:gd name="T95" fmla="*/ 129 h 232"/>
              <a:gd name="T96" fmla="*/ 198 w 231"/>
              <a:gd name="T97" fmla="*/ 115 h 232"/>
              <a:gd name="T98" fmla="*/ 205 w 231"/>
              <a:gd name="T99" fmla="*/ 74 h 232"/>
              <a:gd name="T100" fmla="*/ 196 w 231"/>
              <a:gd name="T101" fmla="*/ 72 h 232"/>
              <a:gd name="T102" fmla="*/ 190 w 231"/>
              <a:gd name="T103" fmla="*/ 110 h 232"/>
              <a:gd name="T104" fmla="*/ 169 w 231"/>
              <a:gd name="T10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1" h="232">
                <a:moveTo>
                  <a:pt x="0" y="117"/>
                </a:moveTo>
                <a:cubicBezTo>
                  <a:pt x="37" y="121"/>
                  <a:pt x="37" y="121"/>
                  <a:pt x="37" y="121"/>
                </a:cubicBezTo>
                <a:cubicBezTo>
                  <a:pt x="37" y="165"/>
                  <a:pt x="37" y="165"/>
                  <a:pt x="37" y="165"/>
                </a:cubicBezTo>
                <a:cubicBezTo>
                  <a:pt x="96" y="151"/>
                  <a:pt x="96" y="151"/>
                  <a:pt x="96" y="151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89" y="135"/>
                  <a:pt x="89" y="135"/>
                  <a:pt x="89" y="135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36" y="91"/>
                  <a:pt x="36" y="91"/>
                  <a:pt x="36" y="91"/>
                </a:cubicBezTo>
                <a:cubicBezTo>
                  <a:pt x="42" y="52"/>
                  <a:pt x="42" y="52"/>
                  <a:pt x="42" y="52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8" y="68"/>
                  <a:pt x="159" y="65"/>
                  <a:pt x="160" y="63"/>
                </a:cubicBezTo>
                <a:cubicBezTo>
                  <a:pt x="31" y="42"/>
                  <a:pt x="31" y="42"/>
                  <a:pt x="31" y="42"/>
                </a:cubicBezTo>
                <a:cubicBezTo>
                  <a:pt x="52" y="5"/>
                  <a:pt x="52" y="5"/>
                  <a:pt x="52" y="5"/>
                </a:cubicBezTo>
                <a:cubicBezTo>
                  <a:pt x="66" y="0"/>
                  <a:pt x="66" y="0"/>
                  <a:pt x="66" y="0"/>
                </a:cubicBezTo>
                <a:cubicBezTo>
                  <a:pt x="187" y="19"/>
                  <a:pt x="187" y="19"/>
                  <a:pt x="187" y="19"/>
                </a:cubicBezTo>
                <a:cubicBezTo>
                  <a:pt x="198" y="21"/>
                  <a:pt x="198" y="21"/>
                  <a:pt x="198" y="21"/>
                </a:cubicBezTo>
                <a:cubicBezTo>
                  <a:pt x="211" y="23"/>
                  <a:pt x="211" y="23"/>
                  <a:pt x="211" y="23"/>
                </a:cubicBezTo>
                <a:cubicBezTo>
                  <a:pt x="231" y="26"/>
                  <a:pt x="231" y="26"/>
                  <a:pt x="231" y="26"/>
                </a:cubicBezTo>
                <a:cubicBezTo>
                  <a:pt x="230" y="44"/>
                  <a:pt x="230" y="44"/>
                  <a:pt x="230" y="44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198" y="67"/>
                  <a:pt x="198" y="67"/>
                  <a:pt x="198" y="67"/>
                </a:cubicBezTo>
                <a:cubicBezTo>
                  <a:pt x="203" y="37"/>
                  <a:pt x="203" y="37"/>
                  <a:pt x="203" y="37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22" y="34"/>
                  <a:pt x="222" y="34"/>
                  <a:pt x="222" y="34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3" y="30"/>
                  <a:pt x="193" y="30"/>
                  <a:pt x="193" y="30"/>
                </a:cubicBezTo>
                <a:cubicBezTo>
                  <a:pt x="174" y="53"/>
                  <a:pt x="174" y="53"/>
                  <a:pt x="174" y="53"/>
                </a:cubicBezTo>
                <a:cubicBezTo>
                  <a:pt x="180" y="55"/>
                  <a:pt x="183" y="67"/>
                  <a:pt x="181" y="80"/>
                </a:cubicBezTo>
                <a:cubicBezTo>
                  <a:pt x="178" y="95"/>
                  <a:pt x="171" y="106"/>
                  <a:pt x="164" y="105"/>
                </a:cubicBezTo>
                <a:cubicBezTo>
                  <a:pt x="161" y="104"/>
                  <a:pt x="158" y="101"/>
                  <a:pt x="157" y="96"/>
                </a:cubicBezTo>
                <a:cubicBezTo>
                  <a:pt x="155" y="108"/>
                  <a:pt x="155" y="108"/>
                  <a:pt x="155" y="108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7" y="164"/>
                  <a:pt x="117" y="164"/>
                  <a:pt x="117" y="164"/>
                </a:cubicBezTo>
                <a:cubicBezTo>
                  <a:pt x="37" y="183"/>
                  <a:pt x="37" y="183"/>
                  <a:pt x="37" y="183"/>
                </a:cubicBezTo>
                <a:cubicBezTo>
                  <a:pt x="37" y="226"/>
                  <a:pt x="37" y="226"/>
                  <a:pt x="37" y="226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17"/>
                  <a:pt x="0" y="117"/>
                  <a:pt x="0" y="117"/>
                </a:cubicBezTo>
                <a:close/>
                <a:moveTo>
                  <a:pt x="170" y="67"/>
                </a:moveTo>
                <a:cubicBezTo>
                  <a:pt x="167" y="67"/>
                  <a:pt x="164" y="71"/>
                  <a:pt x="163" y="78"/>
                </a:cubicBezTo>
                <a:cubicBezTo>
                  <a:pt x="162" y="84"/>
                  <a:pt x="163" y="89"/>
                  <a:pt x="166" y="90"/>
                </a:cubicBezTo>
                <a:cubicBezTo>
                  <a:pt x="169" y="90"/>
                  <a:pt x="173" y="86"/>
                  <a:pt x="174" y="79"/>
                </a:cubicBezTo>
                <a:cubicBezTo>
                  <a:pt x="175" y="73"/>
                  <a:pt x="173" y="68"/>
                  <a:pt x="170" y="67"/>
                </a:cubicBezTo>
                <a:close/>
                <a:moveTo>
                  <a:pt x="169" y="123"/>
                </a:moveTo>
                <a:cubicBezTo>
                  <a:pt x="176" y="129"/>
                  <a:pt x="176" y="129"/>
                  <a:pt x="176" y="129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205" y="74"/>
                  <a:pt x="205" y="74"/>
                  <a:pt x="205" y="74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190" y="110"/>
                  <a:pt x="190" y="110"/>
                  <a:pt x="190" y="110"/>
                </a:cubicBezTo>
                <a:lnTo>
                  <a:pt x="169" y="12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9" name="Freeform 258"/>
          <p:cNvSpPr>
            <a:spLocks noEditPoints="1"/>
          </p:cNvSpPr>
          <p:nvPr/>
        </p:nvSpPr>
        <p:spPr bwMode="auto">
          <a:xfrm>
            <a:off x="4610100" y="6119813"/>
            <a:ext cx="622300" cy="485775"/>
          </a:xfrm>
          <a:custGeom>
            <a:avLst/>
            <a:gdLst>
              <a:gd name="T0" fmla="*/ 6 w 260"/>
              <a:gd name="T1" fmla="*/ 111 h 203"/>
              <a:gd name="T2" fmla="*/ 28 w 260"/>
              <a:gd name="T3" fmla="*/ 106 h 203"/>
              <a:gd name="T4" fmla="*/ 28 w 260"/>
              <a:gd name="T5" fmla="*/ 103 h 203"/>
              <a:gd name="T6" fmla="*/ 38 w 260"/>
              <a:gd name="T7" fmla="*/ 90 h 203"/>
              <a:gd name="T8" fmla="*/ 59 w 260"/>
              <a:gd name="T9" fmla="*/ 41 h 203"/>
              <a:gd name="T10" fmla="*/ 51 w 260"/>
              <a:gd name="T11" fmla="*/ 35 h 203"/>
              <a:gd name="T12" fmla="*/ 87 w 260"/>
              <a:gd name="T13" fmla="*/ 9 h 203"/>
              <a:gd name="T14" fmla="*/ 131 w 260"/>
              <a:gd name="T15" fmla="*/ 0 h 203"/>
              <a:gd name="T16" fmla="*/ 173 w 260"/>
              <a:gd name="T17" fmla="*/ 9 h 203"/>
              <a:gd name="T18" fmla="*/ 207 w 260"/>
              <a:gd name="T19" fmla="*/ 34 h 203"/>
              <a:gd name="T20" fmla="*/ 201 w 260"/>
              <a:gd name="T21" fmla="*/ 40 h 203"/>
              <a:gd name="T22" fmla="*/ 225 w 260"/>
              <a:gd name="T23" fmla="*/ 91 h 203"/>
              <a:gd name="T24" fmla="*/ 232 w 260"/>
              <a:gd name="T25" fmla="*/ 103 h 203"/>
              <a:gd name="T26" fmla="*/ 232 w 260"/>
              <a:gd name="T27" fmla="*/ 106 h 203"/>
              <a:gd name="T28" fmla="*/ 254 w 260"/>
              <a:gd name="T29" fmla="*/ 111 h 203"/>
              <a:gd name="T30" fmla="*/ 254 w 260"/>
              <a:gd name="T31" fmla="*/ 177 h 203"/>
              <a:gd name="T32" fmla="*/ 232 w 260"/>
              <a:gd name="T33" fmla="*/ 184 h 203"/>
              <a:gd name="T34" fmla="*/ 232 w 260"/>
              <a:gd name="T35" fmla="*/ 189 h 203"/>
              <a:gd name="T36" fmla="*/ 219 w 260"/>
              <a:gd name="T37" fmla="*/ 203 h 203"/>
              <a:gd name="T38" fmla="*/ 219 w 260"/>
              <a:gd name="T39" fmla="*/ 203 h 203"/>
              <a:gd name="T40" fmla="*/ 206 w 260"/>
              <a:gd name="T41" fmla="*/ 189 h 203"/>
              <a:gd name="T42" fmla="*/ 206 w 260"/>
              <a:gd name="T43" fmla="*/ 103 h 203"/>
              <a:gd name="T44" fmla="*/ 211 w 260"/>
              <a:gd name="T45" fmla="*/ 93 h 203"/>
              <a:gd name="T46" fmla="*/ 190 w 260"/>
              <a:gd name="T47" fmla="*/ 50 h 203"/>
              <a:gd name="T48" fmla="*/ 184 w 260"/>
              <a:gd name="T49" fmla="*/ 56 h 203"/>
              <a:gd name="T50" fmla="*/ 159 w 260"/>
              <a:gd name="T51" fmla="*/ 39 h 203"/>
              <a:gd name="T52" fmla="*/ 130 w 260"/>
              <a:gd name="T53" fmla="*/ 32 h 203"/>
              <a:gd name="T54" fmla="*/ 100 w 260"/>
              <a:gd name="T55" fmla="*/ 39 h 203"/>
              <a:gd name="T56" fmla="*/ 76 w 260"/>
              <a:gd name="T57" fmla="*/ 56 h 203"/>
              <a:gd name="T58" fmla="*/ 70 w 260"/>
              <a:gd name="T59" fmla="*/ 51 h 203"/>
              <a:gd name="T60" fmla="*/ 52 w 260"/>
              <a:gd name="T61" fmla="*/ 96 h 203"/>
              <a:gd name="T62" fmla="*/ 54 w 260"/>
              <a:gd name="T63" fmla="*/ 103 h 203"/>
              <a:gd name="T64" fmla="*/ 54 w 260"/>
              <a:gd name="T65" fmla="*/ 189 h 203"/>
              <a:gd name="T66" fmla="*/ 41 w 260"/>
              <a:gd name="T67" fmla="*/ 203 h 203"/>
              <a:gd name="T68" fmla="*/ 41 w 260"/>
              <a:gd name="T69" fmla="*/ 203 h 203"/>
              <a:gd name="T70" fmla="*/ 28 w 260"/>
              <a:gd name="T71" fmla="*/ 189 h 203"/>
              <a:gd name="T72" fmla="*/ 28 w 260"/>
              <a:gd name="T73" fmla="*/ 184 h 203"/>
              <a:gd name="T74" fmla="*/ 6 w 260"/>
              <a:gd name="T75" fmla="*/ 177 h 203"/>
              <a:gd name="T76" fmla="*/ 6 w 260"/>
              <a:gd name="T77" fmla="*/ 111 h 203"/>
              <a:gd name="T78" fmla="*/ 201 w 260"/>
              <a:gd name="T79" fmla="*/ 113 h 203"/>
              <a:gd name="T80" fmla="*/ 194 w 260"/>
              <a:gd name="T81" fmla="*/ 120 h 203"/>
              <a:gd name="T82" fmla="*/ 194 w 260"/>
              <a:gd name="T83" fmla="*/ 171 h 203"/>
              <a:gd name="T84" fmla="*/ 201 w 260"/>
              <a:gd name="T85" fmla="*/ 177 h 203"/>
              <a:gd name="T86" fmla="*/ 201 w 260"/>
              <a:gd name="T87" fmla="*/ 113 h 203"/>
              <a:gd name="T88" fmla="*/ 60 w 260"/>
              <a:gd name="T89" fmla="*/ 113 h 203"/>
              <a:gd name="T90" fmla="*/ 60 w 260"/>
              <a:gd name="T91" fmla="*/ 177 h 203"/>
              <a:gd name="T92" fmla="*/ 66 w 260"/>
              <a:gd name="T93" fmla="*/ 171 h 203"/>
              <a:gd name="T94" fmla="*/ 66 w 260"/>
              <a:gd name="T95" fmla="*/ 120 h 203"/>
              <a:gd name="T96" fmla="*/ 60 w 260"/>
              <a:gd name="T97" fmla="*/ 11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0" h="203">
                <a:moveTo>
                  <a:pt x="6" y="111"/>
                </a:moveTo>
                <a:cubicBezTo>
                  <a:pt x="28" y="106"/>
                  <a:pt x="28" y="106"/>
                  <a:pt x="28" y="106"/>
                </a:cubicBezTo>
                <a:cubicBezTo>
                  <a:pt x="28" y="103"/>
                  <a:pt x="28" y="103"/>
                  <a:pt x="28" y="103"/>
                </a:cubicBezTo>
                <a:cubicBezTo>
                  <a:pt x="28" y="97"/>
                  <a:pt x="32" y="92"/>
                  <a:pt x="38" y="90"/>
                </a:cubicBezTo>
                <a:cubicBezTo>
                  <a:pt x="40" y="70"/>
                  <a:pt x="48" y="54"/>
                  <a:pt x="59" y="41"/>
                </a:cubicBezTo>
                <a:cubicBezTo>
                  <a:pt x="51" y="35"/>
                  <a:pt x="51" y="35"/>
                  <a:pt x="51" y="35"/>
                </a:cubicBezTo>
                <a:cubicBezTo>
                  <a:pt x="61" y="24"/>
                  <a:pt x="73" y="15"/>
                  <a:pt x="87" y="9"/>
                </a:cubicBezTo>
                <a:cubicBezTo>
                  <a:pt x="101" y="3"/>
                  <a:pt x="116" y="0"/>
                  <a:pt x="131" y="0"/>
                </a:cubicBezTo>
                <a:cubicBezTo>
                  <a:pt x="144" y="0"/>
                  <a:pt x="159" y="3"/>
                  <a:pt x="173" y="9"/>
                </a:cubicBezTo>
                <a:cubicBezTo>
                  <a:pt x="185" y="15"/>
                  <a:pt x="197" y="23"/>
                  <a:pt x="207" y="34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213" y="53"/>
                  <a:pt x="222" y="70"/>
                  <a:pt x="225" y="91"/>
                </a:cubicBezTo>
                <a:cubicBezTo>
                  <a:pt x="229" y="93"/>
                  <a:pt x="232" y="98"/>
                  <a:pt x="232" y="103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54" y="111"/>
                  <a:pt x="254" y="111"/>
                  <a:pt x="254" y="111"/>
                </a:cubicBezTo>
                <a:cubicBezTo>
                  <a:pt x="260" y="133"/>
                  <a:pt x="260" y="155"/>
                  <a:pt x="254" y="177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232" y="197"/>
                  <a:pt x="227" y="203"/>
                  <a:pt x="219" y="203"/>
                </a:cubicBezTo>
                <a:cubicBezTo>
                  <a:pt x="219" y="203"/>
                  <a:pt x="219" y="203"/>
                  <a:pt x="219" y="203"/>
                </a:cubicBezTo>
                <a:cubicBezTo>
                  <a:pt x="212" y="203"/>
                  <a:pt x="206" y="197"/>
                  <a:pt x="206" y="189"/>
                </a:cubicBezTo>
                <a:cubicBezTo>
                  <a:pt x="206" y="103"/>
                  <a:pt x="206" y="103"/>
                  <a:pt x="206" y="103"/>
                </a:cubicBezTo>
                <a:cubicBezTo>
                  <a:pt x="206" y="99"/>
                  <a:pt x="208" y="95"/>
                  <a:pt x="211" y="93"/>
                </a:cubicBezTo>
                <a:cubicBezTo>
                  <a:pt x="208" y="75"/>
                  <a:pt x="200" y="61"/>
                  <a:pt x="190" y="50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77" y="49"/>
                  <a:pt x="168" y="43"/>
                  <a:pt x="159" y="39"/>
                </a:cubicBezTo>
                <a:cubicBezTo>
                  <a:pt x="150" y="35"/>
                  <a:pt x="139" y="33"/>
                  <a:pt x="130" y="32"/>
                </a:cubicBezTo>
                <a:cubicBezTo>
                  <a:pt x="120" y="32"/>
                  <a:pt x="110" y="34"/>
                  <a:pt x="100" y="39"/>
                </a:cubicBezTo>
                <a:cubicBezTo>
                  <a:pt x="91" y="43"/>
                  <a:pt x="83" y="49"/>
                  <a:pt x="76" y="56"/>
                </a:cubicBezTo>
                <a:cubicBezTo>
                  <a:pt x="70" y="51"/>
                  <a:pt x="70" y="51"/>
                  <a:pt x="70" y="51"/>
                </a:cubicBezTo>
                <a:cubicBezTo>
                  <a:pt x="60" y="62"/>
                  <a:pt x="53" y="77"/>
                  <a:pt x="52" y="96"/>
                </a:cubicBezTo>
                <a:cubicBezTo>
                  <a:pt x="53" y="98"/>
                  <a:pt x="54" y="100"/>
                  <a:pt x="54" y="103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54" y="197"/>
                  <a:pt x="48" y="203"/>
                  <a:pt x="41" y="203"/>
                </a:cubicBezTo>
                <a:cubicBezTo>
                  <a:pt x="41" y="203"/>
                  <a:pt x="41" y="203"/>
                  <a:pt x="41" y="203"/>
                </a:cubicBezTo>
                <a:cubicBezTo>
                  <a:pt x="34" y="203"/>
                  <a:pt x="28" y="197"/>
                  <a:pt x="28" y="189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6" y="177"/>
                  <a:pt x="6" y="177"/>
                  <a:pt x="6" y="177"/>
                </a:cubicBezTo>
                <a:cubicBezTo>
                  <a:pt x="0" y="155"/>
                  <a:pt x="0" y="133"/>
                  <a:pt x="6" y="111"/>
                </a:cubicBezTo>
                <a:close/>
                <a:moveTo>
                  <a:pt x="201" y="113"/>
                </a:moveTo>
                <a:cubicBezTo>
                  <a:pt x="194" y="120"/>
                  <a:pt x="194" y="120"/>
                  <a:pt x="194" y="120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201" y="177"/>
                  <a:pt x="201" y="177"/>
                  <a:pt x="201" y="177"/>
                </a:cubicBezTo>
                <a:cubicBezTo>
                  <a:pt x="201" y="113"/>
                  <a:pt x="201" y="113"/>
                  <a:pt x="201" y="113"/>
                </a:cubicBezTo>
                <a:close/>
                <a:moveTo>
                  <a:pt x="60" y="113"/>
                </a:moveTo>
                <a:cubicBezTo>
                  <a:pt x="60" y="177"/>
                  <a:pt x="60" y="177"/>
                  <a:pt x="60" y="177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6" y="120"/>
                  <a:pt x="66" y="120"/>
                  <a:pt x="66" y="120"/>
                </a:cubicBezTo>
                <a:lnTo>
                  <a:pt x="60" y="11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0" name="Freeform 259"/>
          <p:cNvSpPr>
            <a:spLocks noEditPoints="1"/>
          </p:cNvSpPr>
          <p:nvPr/>
        </p:nvSpPr>
        <p:spPr bwMode="auto">
          <a:xfrm>
            <a:off x="3781425" y="2374900"/>
            <a:ext cx="682625" cy="700088"/>
          </a:xfrm>
          <a:custGeom>
            <a:avLst/>
            <a:gdLst>
              <a:gd name="T0" fmla="*/ 276 w 285"/>
              <a:gd name="T1" fmla="*/ 0 h 292"/>
              <a:gd name="T2" fmla="*/ 285 w 285"/>
              <a:gd name="T3" fmla="*/ 7 h 292"/>
              <a:gd name="T4" fmla="*/ 284 w 285"/>
              <a:gd name="T5" fmla="*/ 16 h 292"/>
              <a:gd name="T6" fmla="*/ 274 w 285"/>
              <a:gd name="T7" fmla="*/ 17 h 292"/>
              <a:gd name="T8" fmla="*/ 261 w 285"/>
              <a:gd name="T9" fmla="*/ 45 h 292"/>
              <a:gd name="T10" fmla="*/ 253 w 285"/>
              <a:gd name="T11" fmla="*/ 44 h 292"/>
              <a:gd name="T12" fmla="*/ 195 w 285"/>
              <a:gd name="T13" fmla="*/ 108 h 292"/>
              <a:gd name="T14" fmla="*/ 197 w 285"/>
              <a:gd name="T15" fmla="*/ 128 h 292"/>
              <a:gd name="T16" fmla="*/ 221 w 285"/>
              <a:gd name="T17" fmla="*/ 128 h 292"/>
              <a:gd name="T18" fmla="*/ 191 w 285"/>
              <a:gd name="T19" fmla="*/ 154 h 292"/>
              <a:gd name="T20" fmla="*/ 162 w 285"/>
              <a:gd name="T21" fmla="*/ 219 h 292"/>
              <a:gd name="T22" fmla="*/ 69 w 285"/>
              <a:gd name="T23" fmla="*/ 130 h 292"/>
              <a:gd name="T24" fmla="*/ 133 w 285"/>
              <a:gd name="T25" fmla="*/ 97 h 292"/>
              <a:gd name="T26" fmla="*/ 166 w 285"/>
              <a:gd name="T27" fmla="*/ 47 h 292"/>
              <a:gd name="T28" fmla="*/ 167 w 285"/>
              <a:gd name="T29" fmla="*/ 58 h 292"/>
              <a:gd name="T30" fmla="*/ 176 w 285"/>
              <a:gd name="T31" fmla="*/ 90 h 292"/>
              <a:gd name="T32" fmla="*/ 238 w 285"/>
              <a:gd name="T33" fmla="*/ 30 h 292"/>
              <a:gd name="T34" fmla="*/ 235 w 285"/>
              <a:gd name="T35" fmla="*/ 22 h 292"/>
              <a:gd name="T36" fmla="*/ 268 w 285"/>
              <a:gd name="T37" fmla="*/ 1 h 292"/>
              <a:gd name="T38" fmla="*/ 276 w 285"/>
              <a:gd name="T39" fmla="*/ 0 h 292"/>
              <a:gd name="T40" fmla="*/ 133 w 285"/>
              <a:gd name="T41" fmla="*/ 127 h 292"/>
              <a:gd name="T42" fmla="*/ 128 w 285"/>
              <a:gd name="T43" fmla="*/ 132 h 292"/>
              <a:gd name="T44" fmla="*/ 155 w 285"/>
              <a:gd name="T45" fmla="*/ 156 h 292"/>
              <a:gd name="T46" fmla="*/ 160 w 285"/>
              <a:gd name="T47" fmla="*/ 151 h 292"/>
              <a:gd name="T48" fmla="*/ 133 w 285"/>
              <a:gd name="T49" fmla="*/ 127 h 292"/>
              <a:gd name="T50" fmla="*/ 149 w 285"/>
              <a:gd name="T51" fmla="*/ 108 h 292"/>
              <a:gd name="T52" fmla="*/ 144 w 285"/>
              <a:gd name="T53" fmla="*/ 113 h 292"/>
              <a:gd name="T54" fmla="*/ 171 w 285"/>
              <a:gd name="T55" fmla="*/ 138 h 292"/>
              <a:gd name="T56" fmla="*/ 176 w 285"/>
              <a:gd name="T57" fmla="*/ 132 h 292"/>
              <a:gd name="T58" fmla="*/ 149 w 285"/>
              <a:gd name="T59" fmla="*/ 108 h 292"/>
              <a:gd name="T60" fmla="*/ 98 w 285"/>
              <a:gd name="T61" fmla="*/ 165 h 292"/>
              <a:gd name="T62" fmla="*/ 87 w 285"/>
              <a:gd name="T63" fmla="*/ 176 h 292"/>
              <a:gd name="T64" fmla="*/ 116 w 285"/>
              <a:gd name="T65" fmla="*/ 203 h 292"/>
              <a:gd name="T66" fmla="*/ 126 w 285"/>
              <a:gd name="T67" fmla="*/ 192 h 292"/>
              <a:gd name="T68" fmla="*/ 152 w 285"/>
              <a:gd name="T69" fmla="*/ 184 h 292"/>
              <a:gd name="T70" fmla="*/ 153 w 285"/>
              <a:gd name="T71" fmla="*/ 184 h 292"/>
              <a:gd name="T72" fmla="*/ 154 w 285"/>
              <a:gd name="T73" fmla="*/ 183 h 292"/>
              <a:gd name="T74" fmla="*/ 155 w 285"/>
              <a:gd name="T75" fmla="*/ 181 h 292"/>
              <a:gd name="T76" fmla="*/ 158 w 285"/>
              <a:gd name="T77" fmla="*/ 182 h 292"/>
              <a:gd name="T78" fmla="*/ 164 w 285"/>
              <a:gd name="T79" fmla="*/ 169 h 292"/>
              <a:gd name="T80" fmla="*/ 154 w 285"/>
              <a:gd name="T81" fmla="*/ 164 h 292"/>
              <a:gd name="T82" fmla="*/ 148 w 285"/>
              <a:gd name="T83" fmla="*/ 177 h 292"/>
              <a:gd name="T84" fmla="*/ 150 w 285"/>
              <a:gd name="T85" fmla="*/ 178 h 292"/>
              <a:gd name="T86" fmla="*/ 149 w 285"/>
              <a:gd name="T87" fmla="*/ 179 h 292"/>
              <a:gd name="T88" fmla="*/ 122 w 285"/>
              <a:gd name="T89" fmla="*/ 187 h 292"/>
              <a:gd name="T90" fmla="*/ 98 w 285"/>
              <a:gd name="T91" fmla="*/ 16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92">
                <a:moveTo>
                  <a:pt x="276" y="0"/>
                </a:moveTo>
                <a:cubicBezTo>
                  <a:pt x="285" y="7"/>
                  <a:pt x="285" y="7"/>
                  <a:pt x="285" y="7"/>
                </a:cubicBezTo>
                <a:cubicBezTo>
                  <a:pt x="284" y="16"/>
                  <a:pt x="284" y="16"/>
                  <a:pt x="284" y="16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195" y="108"/>
                  <a:pt x="195" y="108"/>
                  <a:pt x="195" y="108"/>
                </a:cubicBezTo>
                <a:cubicBezTo>
                  <a:pt x="191" y="119"/>
                  <a:pt x="193" y="124"/>
                  <a:pt x="197" y="128"/>
                </a:cubicBezTo>
                <a:cubicBezTo>
                  <a:pt x="208" y="138"/>
                  <a:pt x="221" y="126"/>
                  <a:pt x="221" y="128"/>
                </a:cubicBezTo>
                <a:cubicBezTo>
                  <a:pt x="224" y="152"/>
                  <a:pt x="201" y="150"/>
                  <a:pt x="191" y="154"/>
                </a:cubicBezTo>
                <a:cubicBezTo>
                  <a:pt x="161" y="168"/>
                  <a:pt x="181" y="188"/>
                  <a:pt x="162" y="219"/>
                </a:cubicBezTo>
                <a:cubicBezTo>
                  <a:pt x="122" y="292"/>
                  <a:pt x="0" y="177"/>
                  <a:pt x="69" y="130"/>
                </a:cubicBezTo>
                <a:cubicBezTo>
                  <a:pt x="99" y="110"/>
                  <a:pt x="124" y="127"/>
                  <a:pt x="133" y="97"/>
                </a:cubicBezTo>
                <a:cubicBezTo>
                  <a:pt x="139" y="81"/>
                  <a:pt x="150" y="47"/>
                  <a:pt x="166" y="47"/>
                </a:cubicBezTo>
                <a:cubicBezTo>
                  <a:pt x="172" y="48"/>
                  <a:pt x="169" y="54"/>
                  <a:pt x="167" y="58"/>
                </a:cubicBezTo>
                <a:cubicBezTo>
                  <a:pt x="163" y="68"/>
                  <a:pt x="161" y="82"/>
                  <a:pt x="176" y="90"/>
                </a:cubicBezTo>
                <a:cubicBezTo>
                  <a:pt x="238" y="30"/>
                  <a:pt x="238" y="30"/>
                  <a:pt x="238" y="30"/>
                </a:cubicBezTo>
                <a:cubicBezTo>
                  <a:pt x="235" y="22"/>
                  <a:pt x="235" y="22"/>
                  <a:pt x="235" y="22"/>
                </a:cubicBezTo>
                <a:cubicBezTo>
                  <a:pt x="268" y="1"/>
                  <a:pt x="268" y="1"/>
                  <a:pt x="268" y="1"/>
                </a:cubicBezTo>
                <a:cubicBezTo>
                  <a:pt x="276" y="0"/>
                  <a:pt x="276" y="0"/>
                  <a:pt x="276" y="0"/>
                </a:cubicBezTo>
                <a:close/>
                <a:moveTo>
                  <a:pt x="133" y="127"/>
                </a:moveTo>
                <a:cubicBezTo>
                  <a:pt x="128" y="132"/>
                  <a:pt x="128" y="132"/>
                  <a:pt x="128" y="132"/>
                </a:cubicBezTo>
                <a:cubicBezTo>
                  <a:pt x="155" y="156"/>
                  <a:pt x="155" y="156"/>
                  <a:pt x="155" y="156"/>
                </a:cubicBezTo>
                <a:cubicBezTo>
                  <a:pt x="160" y="151"/>
                  <a:pt x="160" y="151"/>
                  <a:pt x="160" y="151"/>
                </a:cubicBezTo>
                <a:cubicBezTo>
                  <a:pt x="133" y="127"/>
                  <a:pt x="133" y="127"/>
                  <a:pt x="133" y="127"/>
                </a:cubicBezTo>
                <a:close/>
                <a:moveTo>
                  <a:pt x="149" y="108"/>
                </a:moveTo>
                <a:cubicBezTo>
                  <a:pt x="144" y="113"/>
                  <a:pt x="144" y="113"/>
                  <a:pt x="144" y="113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49" y="108"/>
                  <a:pt x="149" y="108"/>
                  <a:pt x="149" y="108"/>
                </a:cubicBezTo>
                <a:close/>
                <a:moveTo>
                  <a:pt x="98" y="165"/>
                </a:moveTo>
                <a:cubicBezTo>
                  <a:pt x="87" y="176"/>
                  <a:pt x="87" y="176"/>
                  <a:pt x="87" y="176"/>
                </a:cubicBezTo>
                <a:cubicBezTo>
                  <a:pt x="116" y="203"/>
                  <a:pt x="116" y="203"/>
                  <a:pt x="116" y="203"/>
                </a:cubicBezTo>
                <a:cubicBezTo>
                  <a:pt x="126" y="192"/>
                  <a:pt x="126" y="192"/>
                  <a:pt x="126" y="192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3" y="184"/>
                  <a:pt x="153" y="184"/>
                  <a:pt x="153" y="184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5" y="181"/>
                  <a:pt x="155" y="181"/>
                  <a:pt x="155" y="181"/>
                </a:cubicBezTo>
                <a:cubicBezTo>
                  <a:pt x="158" y="182"/>
                  <a:pt x="158" y="182"/>
                  <a:pt x="158" y="182"/>
                </a:cubicBezTo>
                <a:cubicBezTo>
                  <a:pt x="164" y="169"/>
                  <a:pt x="164" y="169"/>
                  <a:pt x="164" y="169"/>
                </a:cubicBezTo>
                <a:cubicBezTo>
                  <a:pt x="154" y="164"/>
                  <a:pt x="154" y="164"/>
                  <a:pt x="154" y="164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50" y="178"/>
                  <a:pt x="150" y="178"/>
                  <a:pt x="150" y="178"/>
                </a:cubicBezTo>
                <a:cubicBezTo>
                  <a:pt x="149" y="179"/>
                  <a:pt x="149" y="179"/>
                  <a:pt x="149" y="179"/>
                </a:cubicBezTo>
                <a:cubicBezTo>
                  <a:pt x="122" y="187"/>
                  <a:pt x="122" y="187"/>
                  <a:pt x="122" y="187"/>
                </a:cubicBezTo>
                <a:lnTo>
                  <a:pt x="98" y="16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1" name="Freeform 260"/>
          <p:cNvSpPr>
            <a:spLocks noEditPoints="1"/>
          </p:cNvSpPr>
          <p:nvPr/>
        </p:nvSpPr>
        <p:spPr bwMode="auto">
          <a:xfrm>
            <a:off x="3868738" y="5299075"/>
            <a:ext cx="587375" cy="611188"/>
          </a:xfrm>
          <a:custGeom>
            <a:avLst/>
            <a:gdLst>
              <a:gd name="T0" fmla="*/ 59 w 422"/>
              <a:gd name="T1" fmla="*/ 184 h 438"/>
              <a:gd name="T2" fmla="*/ 69 w 422"/>
              <a:gd name="T3" fmla="*/ 174 h 438"/>
              <a:gd name="T4" fmla="*/ 11 w 422"/>
              <a:gd name="T5" fmla="*/ 112 h 438"/>
              <a:gd name="T6" fmla="*/ 0 w 422"/>
              <a:gd name="T7" fmla="*/ 101 h 438"/>
              <a:gd name="T8" fmla="*/ 11 w 422"/>
              <a:gd name="T9" fmla="*/ 93 h 438"/>
              <a:gd name="T10" fmla="*/ 100 w 422"/>
              <a:gd name="T11" fmla="*/ 9 h 438"/>
              <a:gd name="T12" fmla="*/ 110 w 422"/>
              <a:gd name="T13" fmla="*/ 0 h 438"/>
              <a:gd name="T14" fmla="*/ 119 w 422"/>
              <a:gd name="T15" fmla="*/ 10 h 438"/>
              <a:gd name="T16" fmla="*/ 179 w 422"/>
              <a:gd name="T17" fmla="*/ 72 h 438"/>
              <a:gd name="T18" fmla="*/ 188 w 422"/>
              <a:gd name="T19" fmla="*/ 64 h 438"/>
              <a:gd name="T20" fmla="*/ 291 w 422"/>
              <a:gd name="T21" fmla="*/ 172 h 438"/>
              <a:gd name="T22" fmla="*/ 315 w 422"/>
              <a:gd name="T23" fmla="*/ 248 h 438"/>
              <a:gd name="T24" fmla="*/ 339 w 422"/>
              <a:gd name="T25" fmla="*/ 273 h 438"/>
              <a:gd name="T26" fmla="*/ 260 w 422"/>
              <a:gd name="T27" fmla="*/ 347 h 438"/>
              <a:gd name="T28" fmla="*/ 236 w 422"/>
              <a:gd name="T29" fmla="*/ 323 h 438"/>
              <a:gd name="T30" fmla="*/ 164 w 422"/>
              <a:gd name="T31" fmla="*/ 296 h 438"/>
              <a:gd name="T32" fmla="*/ 59 w 422"/>
              <a:gd name="T33" fmla="*/ 184 h 438"/>
              <a:gd name="T34" fmla="*/ 59 w 422"/>
              <a:gd name="T35" fmla="*/ 184 h 438"/>
              <a:gd name="T36" fmla="*/ 95 w 422"/>
              <a:gd name="T37" fmla="*/ 84 h 438"/>
              <a:gd name="T38" fmla="*/ 107 w 422"/>
              <a:gd name="T39" fmla="*/ 98 h 438"/>
              <a:gd name="T40" fmla="*/ 129 w 422"/>
              <a:gd name="T41" fmla="*/ 77 h 438"/>
              <a:gd name="T42" fmla="*/ 117 w 422"/>
              <a:gd name="T43" fmla="*/ 65 h 438"/>
              <a:gd name="T44" fmla="*/ 95 w 422"/>
              <a:gd name="T45" fmla="*/ 84 h 438"/>
              <a:gd name="T46" fmla="*/ 95 w 422"/>
              <a:gd name="T47" fmla="*/ 84 h 438"/>
              <a:gd name="T48" fmla="*/ 67 w 422"/>
              <a:gd name="T49" fmla="*/ 110 h 438"/>
              <a:gd name="T50" fmla="*/ 79 w 422"/>
              <a:gd name="T51" fmla="*/ 124 h 438"/>
              <a:gd name="T52" fmla="*/ 100 w 422"/>
              <a:gd name="T53" fmla="*/ 103 h 438"/>
              <a:gd name="T54" fmla="*/ 88 w 422"/>
              <a:gd name="T55" fmla="*/ 91 h 438"/>
              <a:gd name="T56" fmla="*/ 67 w 422"/>
              <a:gd name="T57" fmla="*/ 110 h 438"/>
              <a:gd name="T58" fmla="*/ 67 w 422"/>
              <a:gd name="T59" fmla="*/ 110 h 438"/>
              <a:gd name="T60" fmla="*/ 90 w 422"/>
              <a:gd name="T61" fmla="*/ 155 h 438"/>
              <a:gd name="T62" fmla="*/ 158 w 422"/>
              <a:gd name="T63" fmla="*/ 91 h 438"/>
              <a:gd name="T64" fmla="*/ 109 w 422"/>
              <a:gd name="T65" fmla="*/ 38 h 438"/>
              <a:gd name="T66" fmla="*/ 40 w 422"/>
              <a:gd name="T67" fmla="*/ 103 h 438"/>
              <a:gd name="T68" fmla="*/ 90 w 422"/>
              <a:gd name="T69" fmla="*/ 155 h 438"/>
              <a:gd name="T70" fmla="*/ 90 w 422"/>
              <a:gd name="T71" fmla="*/ 155 h 438"/>
              <a:gd name="T72" fmla="*/ 298 w 422"/>
              <a:gd name="T73" fmla="*/ 340 h 438"/>
              <a:gd name="T74" fmla="*/ 389 w 422"/>
              <a:gd name="T75" fmla="*/ 438 h 438"/>
              <a:gd name="T76" fmla="*/ 422 w 422"/>
              <a:gd name="T77" fmla="*/ 407 h 438"/>
              <a:gd name="T78" fmla="*/ 329 w 422"/>
              <a:gd name="T79" fmla="*/ 309 h 438"/>
              <a:gd name="T80" fmla="*/ 298 w 422"/>
              <a:gd name="T81" fmla="*/ 34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2" h="438">
                <a:moveTo>
                  <a:pt x="59" y="184"/>
                </a:moveTo>
                <a:lnTo>
                  <a:pt x="69" y="174"/>
                </a:lnTo>
                <a:lnTo>
                  <a:pt x="11" y="112"/>
                </a:lnTo>
                <a:lnTo>
                  <a:pt x="0" y="101"/>
                </a:lnTo>
                <a:lnTo>
                  <a:pt x="11" y="93"/>
                </a:lnTo>
                <a:lnTo>
                  <a:pt x="100" y="9"/>
                </a:lnTo>
                <a:lnTo>
                  <a:pt x="110" y="0"/>
                </a:lnTo>
                <a:lnTo>
                  <a:pt x="119" y="10"/>
                </a:lnTo>
                <a:lnTo>
                  <a:pt x="179" y="72"/>
                </a:lnTo>
                <a:lnTo>
                  <a:pt x="188" y="64"/>
                </a:lnTo>
                <a:lnTo>
                  <a:pt x="291" y="172"/>
                </a:lnTo>
                <a:lnTo>
                  <a:pt x="315" y="248"/>
                </a:lnTo>
                <a:lnTo>
                  <a:pt x="339" y="273"/>
                </a:lnTo>
                <a:lnTo>
                  <a:pt x="260" y="347"/>
                </a:lnTo>
                <a:lnTo>
                  <a:pt x="236" y="323"/>
                </a:lnTo>
                <a:lnTo>
                  <a:pt x="164" y="296"/>
                </a:lnTo>
                <a:lnTo>
                  <a:pt x="59" y="184"/>
                </a:lnTo>
                <a:lnTo>
                  <a:pt x="59" y="184"/>
                </a:lnTo>
                <a:close/>
                <a:moveTo>
                  <a:pt x="95" y="84"/>
                </a:moveTo>
                <a:lnTo>
                  <a:pt x="107" y="98"/>
                </a:lnTo>
                <a:lnTo>
                  <a:pt x="129" y="77"/>
                </a:lnTo>
                <a:lnTo>
                  <a:pt x="117" y="65"/>
                </a:lnTo>
                <a:lnTo>
                  <a:pt x="95" y="84"/>
                </a:lnTo>
                <a:lnTo>
                  <a:pt x="95" y="84"/>
                </a:lnTo>
                <a:close/>
                <a:moveTo>
                  <a:pt x="67" y="110"/>
                </a:moveTo>
                <a:lnTo>
                  <a:pt x="79" y="124"/>
                </a:lnTo>
                <a:lnTo>
                  <a:pt x="100" y="103"/>
                </a:lnTo>
                <a:lnTo>
                  <a:pt x="88" y="91"/>
                </a:lnTo>
                <a:lnTo>
                  <a:pt x="67" y="110"/>
                </a:lnTo>
                <a:lnTo>
                  <a:pt x="67" y="110"/>
                </a:lnTo>
                <a:close/>
                <a:moveTo>
                  <a:pt x="90" y="155"/>
                </a:moveTo>
                <a:lnTo>
                  <a:pt x="158" y="91"/>
                </a:lnTo>
                <a:lnTo>
                  <a:pt x="109" y="38"/>
                </a:lnTo>
                <a:lnTo>
                  <a:pt x="40" y="103"/>
                </a:lnTo>
                <a:lnTo>
                  <a:pt x="90" y="155"/>
                </a:lnTo>
                <a:lnTo>
                  <a:pt x="90" y="155"/>
                </a:lnTo>
                <a:close/>
                <a:moveTo>
                  <a:pt x="298" y="340"/>
                </a:moveTo>
                <a:lnTo>
                  <a:pt x="389" y="438"/>
                </a:lnTo>
                <a:lnTo>
                  <a:pt x="422" y="407"/>
                </a:lnTo>
                <a:lnTo>
                  <a:pt x="329" y="309"/>
                </a:lnTo>
                <a:lnTo>
                  <a:pt x="298" y="34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2" name="Freeform 261"/>
          <p:cNvSpPr>
            <a:spLocks noEditPoints="1"/>
          </p:cNvSpPr>
          <p:nvPr/>
        </p:nvSpPr>
        <p:spPr bwMode="auto">
          <a:xfrm>
            <a:off x="3163888" y="2417763"/>
            <a:ext cx="550862" cy="511175"/>
          </a:xfrm>
          <a:custGeom>
            <a:avLst/>
            <a:gdLst>
              <a:gd name="T0" fmla="*/ 54 w 230"/>
              <a:gd name="T1" fmla="*/ 65 h 213"/>
              <a:gd name="T2" fmla="*/ 28 w 230"/>
              <a:gd name="T3" fmla="*/ 84 h 213"/>
              <a:gd name="T4" fmla="*/ 0 w 230"/>
              <a:gd name="T5" fmla="*/ 57 h 213"/>
              <a:gd name="T6" fmla="*/ 28 w 230"/>
              <a:gd name="T7" fmla="*/ 30 h 213"/>
              <a:gd name="T8" fmla="*/ 53 w 230"/>
              <a:gd name="T9" fmla="*/ 47 h 213"/>
              <a:gd name="T10" fmla="*/ 77 w 230"/>
              <a:gd name="T11" fmla="*/ 47 h 213"/>
              <a:gd name="T12" fmla="*/ 97 w 230"/>
              <a:gd name="T13" fmla="*/ 14 h 213"/>
              <a:gd name="T14" fmla="*/ 100 w 230"/>
              <a:gd name="T15" fmla="*/ 10 h 213"/>
              <a:gd name="T16" fmla="*/ 105 w 230"/>
              <a:gd name="T17" fmla="*/ 10 h 213"/>
              <a:gd name="T18" fmla="*/ 138 w 230"/>
              <a:gd name="T19" fmla="*/ 10 h 213"/>
              <a:gd name="T20" fmla="*/ 154 w 230"/>
              <a:gd name="T21" fmla="*/ 0 h 213"/>
              <a:gd name="T22" fmla="*/ 173 w 230"/>
              <a:gd name="T23" fmla="*/ 19 h 213"/>
              <a:gd name="T24" fmla="*/ 154 w 230"/>
              <a:gd name="T25" fmla="*/ 37 h 213"/>
              <a:gd name="T26" fmla="*/ 138 w 230"/>
              <a:gd name="T27" fmla="*/ 28 h 213"/>
              <a:gd name="T28" fmla="*/ 110 w 230"/>
              <a:gd name="T29" fmla="*/ 28 h 213"/>
              <a:gd name="T30" fmla="*/ 98 w 230"/>
              <a:gd name="T31" fmla="*/ 47 h 213"/>
              <a:gd name="T32" fmla="*/ 189 w 230"/>
              <a:gd name="T33" fmla="*/ 47 h 213"/>
              <a:gd name="T34" fmla="*/ 189 w 230"/>
              <a:gd name="T35" fmla="*/ 33 h 213"/>
              <a:gd name="T36" fmla="*/ 210 w 230"/>
              <a:gd name="T37" fmla="*/ 45 h 213"/>
              <a:gd name="T38" fmla="*/ 230 w 230"/>
              <a:gd name="T39" fmla="*/ 57 h 213"/>
              <a:gd name="T40" fmla="*/ 210 w 230"/>
              <a:gd name="T41" fmla="*/ 69 h 213"/>
              <a:gd name="T42" fmla="*/ 189 w 230"/>
              <a:gd name="T43" fmla="*/ 81 h 213"/>
              <a:gd name="T44" fmla="*/ 189 w 230"/>
              <a:gd name="T45" fmla="*/ 65 h 213"/>
              <a:gd name="T46" fmla="*/ 121 w 230"/>
              <a:gd name="T47" fmla="*/ 65 h 213"/>
              <a:gd name="T48" fmla="*/ 132 w 230"/>
              <a:gd name="T49" fmla="*/ 85 h 213"/>
              <a:gd name="T50" fmla="*/ 142 w 230"/>
              <a:gd name="T51" fmla="*/ 85 h 213"/>
              <a:gd name="T52" fmla="*/ 142 w 230"/>
              <a:gd name="T53" fmla="*/ 78 h 213"/>
              <a:gd name="T54" fmla="*/ 173 w 230"/>
              <a:gd name="T55" fmla="*/ 78 h 213"/>
              <a:gd name="T56" fmla="*/ 173 w 230"/>
              <a:gd name="T57" fmla="*/ 109 h 213"/>
              <a:gd name="T58" fmla="*/ 142 w 230"/>
              <a:gd name="T59" fmla="*/ 109 h 213"/>
              <a:gd name="T60" fmla="*/ 142 w 230"/>
              <a:gd name="T61" fmla="*/ 103 h 213"/>
              <a:gd name="T62" fmla="*/ 127 w 230"/>
              <a:gd name="T63" fmla="*/ 103 h 213"/>
              <a:gd name="T64" fmla="*/ 121 w 230"/>
              <a:gd name="T65" fmla="*/ 103 h 213"/>
              <a:gd name="T66" fmla="*/ 119 w 230"/>
              <a:gd name="T67" fmla="*/ 98 h 213"/>
              <a:gd name="T68" fmla="*/ 101 w 230"/>
              <a:gd name="T69" fmla="*/ 65 h 213"/>
              <a:gd name="T70" fmla="*/ 54 w 230"/>
              <a:gd name="T71" fmla="*/ 65 h 213"/>
              <a:gd name="T72" fmla="*/ 25 w 230"/>
              <a:gd name="T73" fmla="*/ 139 h 213"/>
              <a:gd name="T74" fmla="*/ 208 w 230"/>
              <a:gd name="T75" fmla="*/ 139 h 213"/>
              <a:gd name="T76" fmla="*/ 208 w 230"/>
              <a:gd name="T77" fmla="*/ 213 h 213"/>
              <a:gd name="T78" fmla="*/ 25 w 230"/>
              <a:gd name="T79" fmla="*/ 213 h 213"/>
              <a:gd name="T80" fmla="*/ 25 w 230"/>
              <a:gd name="T81" fmla="*/ 139 h 213"/>
              <a:gd name="T82" fmla="*/ 50 w 230"/>
              <a:gd name="T83" fmla="*/ 156 h 213"/>
              <a:gd name="T84" fmla="*/ 50 w 230"/>
              <a:gd name="T85" fmla="*/ 175 h 213"/>
              <a:gd name="T86" fmla="*/ 181 w 230"/>
              <a:gd name="T87" fmla="*/ 175 h 213"/>
              <a:gd name="T88" fmla="*/ 181 w 230"/>
              <a:gd name="T89" fmla="*/ 156 h 213"/>
              <a:gd name="T90" fmla="*/ 50 w 230"/>
              <a:gd name="T91" fmla="*/ 15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0" h="213">
                <a:moveTo>
                  <a:pt x="54" y="65"/>
                </a:moveTo>
                <a:cubicBezTo>
                  <a:pt x="50" y="76"/>
                  <a:pt x="40" y="84"/>
                  <a:pt x="28" y="84"/>
                </a:cubicBezTo>
                <a:cubicBezTo>
                  <a:pt x="13" y="84"/>
                  <a:pt x="0" y="72"/>
                  <a:pt x="0" y="57"/>
                </a:cubicBezTo>
                <a:cubicBezTo>
                  <a:pt x="0" y="42"/>
                  <a:pt x="13" y="30"/>
                  <a:pt x="28" y="30"/>
                </a:cubicBezTo>
                <a:cubicBezTo>
                  <a:pt x="39" y="30"/>
                  <a:pt x="49" y="37"/>
                  <a:pt x="53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97" y="14"/>
                  <a:pt x="97" y="14"/>
                  <a:pt x="97" y="14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41" y="4"/>
                  <a:pt x="147" y="0"/>
                  <a:pt x="154" y="0"/>
                </a:cubicBezTo>
                <a:cubicBezTo>
                  <a:pt x="164" y="0"/>
                  <a:pt x="173" y="8"/>
                  <a:pt x="173" y="19"/>
                </a:cubicBezTo>
                <a:cubicBezTo>
                  <a:pt x="173" y="29"/>
                  <a:pt x="164" y="37"/>
                  <a:pt x="154" y="37"/>
                </a:cubicBezTo>
                <a:cubicBezTo>
                  <a:pt x="147" y="37"/>
                  <a:pt x="141" y="33"/>
                  <a:pt x="138" y="2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98" y="47"/>
                  <a:pt x="98" y="47"/>
                  <a:pt x="98" y="47"/>
                </a:cubicBezTo>
                <a:cubicBezTo>
                  <a:pt x="189" y="47"/>
                  <a:pt x="189" y="47"/>
                  <a:pt x="189" y="47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10" y="69"/>
                  <a:pt x="210" y="69"/>
                  <a:pt x="210" y="69"/>
                </a:cubicBezTo>
                <a:cubicBezTo>
                  <a:pt x="189" y="81"/>
                  <a:pt x="189" y="81"/>
                  <a:pt x="189" y="81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73" y="78"/>
                  <a:pt x="173" y="78"/>
                  <a:pt x="173" y="78"/>
                </a:cubicBezTo>
                <a:cubicBezTo>
                  <a:pt x="173" y="109"/>
                  <a:pt x="173" y="109"/>
                  <a:pt x="173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54" y="65"/>
                  <a:pt x="54" y="65"/>
                  <a:pt x="54" y="65"/>
                </a:cubicBezTo>
                <a:close/>
                <a:moveTo>
                  <a:pt x="25" y="139"/>
                </a:moveTo>
                <a:cubicBezTo>
                  <a:pt x="208" y="139"/>
                  <a:pt x="208" y="139"/>
                  <a:pt x="208" y="139"/>
                </a:cubicBezTo>
                <a:cubicBezTo>
                  <a:pt x="208" y="213"/>
                  <a:pt x="208" y="213"/>
                  <a:pt x="208" y="213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5" y="139"/>
                  <a:pt x="25" y="139"/>
                  <a:pt x="25" y="139"/>
                </a:cubicBezTo>
                <a:close/>
                <a:moveTo>
                  <a:pt x="50" y="156"/>
                </a:moveTo>
                <a:cubicBezTo>
                  <a:pt x="50" y="175"/>
                  <a:pt x="50" y="175"/>
                  <a:pt x="50" y="175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81" y="156"/>
                  <a:pt x="181" y="156"/>
                  <a:pt x="181" y="156"/>
                </a:cubicBezTo>
                <a:lnTo>
                  <a:pt x="50" y="15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3" name="Freeform 262"/>
          <p:cNvSpPr>
            <a:spLocks noEditPoints="1"/>
          </p:cNvSpPr>
          <p:nvPr/>
        </p:nvSpPr>
        <p:spPr bwMode="auto">
          <a:xfrm>
            <a:off x="2428875" y="4057650"/>
            <a:ext cx="223838" cy="382588"/>
          </a:xfrm>
          <a:custGeom>
            <a:avLst/>
            <a:gdLst>
              <a:gd name="T0" fmla="*/ 8 w 93"/>
              <a:gd name="T1" fmla="*/ 0 h 160"/>
              <a:gd name="T2" fmla="*/ 85 w 93"/>
              <a:gd name="T3" fmla="*/ 0 h 160"/>
              <a:gd name="T4" fmla="*/ 93 w 93"/>
              <a:gd name="T5" fmla="*/ 0 h 160"/>
              <a:gd name="T6" fmla="*/ 93 w 93"/>
              <a:gd name="T7" fmla="*/ 8 h 160"/>
              <a:gd name="T8" fmla="*/ 93 w 93"/>
              <a:gd name="T9" fmla="*/ 136 h 160"/>
              <a:gd name="T10" fmla="*/ 93 w 93"/>
              <a:gd name="T11" fmla="*/ 142 h 160"/>
              <a:gd name="T12" fmla="*/ 88 w 93"/>
              <a:gd name="T13" fmla="*/ 144 h 160"/>
              <a:gd name="T14" fmla="*/ 4 w 93"/>
              <a:gd name="T15" fmla="*/ 144 h 160"/>
              <a:gd name="T16" fmla="*/ 0 w 93"/>
              <a:gd name="T17" fmla="*/ 141 h 160"/>
              <a:gd name="T18" fmla="*/ 0 w 93"/>
              <a:gd name="T19" fmla="*/ 136 h 160"/>
              <a:gd name="T20" fmla="*/ 0 w 93"/>
              <a:gd name="T21" fmla="*/ 8 h 160"/>
              <a:gd name="T22" fmla="*/ 0 w 93"/>
              <a:gd name="T23" fmla="*/ 0 h 160"/>
              <a:gd name="T24" fmla="*/ 8 w 93"/>
              <a:gd name="T25" fmla="*/ 0 h 160"/>
              <a:gd name="T26" fmla="*/ 76 w 93"/>
              <a:gd name="T27" fmla="*/ 17 h 160"/>
              <a:gd name="T28" fmla="*/ 17 w 93"/>
              <a:gd name="T29" fmla="*/ 17 h 160"/>
              <a:gd name="T30" fmla="*/ 17 w 93"/>
              <a:gd name="T31" fmla="*/ 131 h 160"/>
              <a:gd name="T32" fmla="*/ 76 w 93"/>
              <a:gd name="T33" fmla="*/ 131 h 160"/>
              <a:gd name="T34" fmla="*/ 76 w 93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160">
                <a:moveTo>
                  <a:pt x="8" y="0"/>
                </a:moveTo>
                <a:cubicBezTo>
                  <a:pt x="85" y="0"/>
                  <a:pt x="85" y="0"/>
                  <a:pt x="85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8"/>
                  <a:pt x="93" y="8"/>
                  <a:pt x="93" y="8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60" y="158"/>
                  <a:pt x="32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6" y="141"/>
                  <a:pt x="56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4" name="Freeform 263"/>
          <p:cNvSpPr>
            <a:spLocks noEditPoints="1"/>
          </p:cNvSpPr>
          <p:nvPr/>
        </p:nvSpPr>
        <p:spPr bwMode="auto">
          <a:xfrm>
            <a:off x="2471738" y="3937000"/>
            <a:ext cx="136525" cy="139700"/>
          </a:xfrm>
          <a:custGeom>
            <a:avLst/>
            <a:gdLst>
              <a:gd name="T0" fmla="*/ 0 w 98"/>
              <a:gd name="T1" fmla="*/ 101 h 101"/>
              <a:gd name="T2" fmla="*/ 98 w 98"/>
              <a:gd name="T3" fmla="*/ 101 h 101"/>
              <a:gd name="T4" fmla="*/ 98 w 98"/>
              <a:gd name="T5" fmla="*/ 0 h 101"/>
              <a:gd name="T6" fmla="*/ 0 w 98"/>
              <a:gd name="T7" fmla="*/ 0 h 101"/>
              <a:gd name="T8" fmla="*/ 0 w 98"/>
              <a:gd name="T9" fmla="*/ 101 h 101"/>
              <a:gd name="T10" fmla="*/ 0 w 98"/>
              <a:gd name="T11" fmla="*/ 101 h 101"/>
              <a:gd name="T12" fmla="*/ 15 w 98"/>
              <a:gd name="T13" fmla="*/ 41 h 101"/>
              <a:gd name="T14" fmla="*/ 39 w 98"/>
              <a:gd name="T15" fmla="*/ 41 h 101"/>
              <a:gd name="T16" fmla="*/ 39 w 98"/>
              <a:gd name="T17" fmla="*/ 51 h 101"/>
              <a:gd name="T18" fmla="*/ 15 w 98"/>
              <a:gd name="T19" fmla="*/ 51 h 101"/>
              <a:gd name="T20" fmla="*/ 15 w 98"/>
              <a:gd name="T21" fmla="*/ 41 h 101"/>
              <a:gd name="T22" fmla="*/ 15 w 98"/>
              <a:gd name="T23" fmla="*/ 41 h 101"/>
              <a:gd name="T24" fmla="*/ 58 w 98"/>
              <a:gd name="T25" fmla="*/ 41 h 101"/>
              <a:gd name="T26" fmla="*/ 82 w 98"/>
              <a:gd name="T27" fmla="*/ 41 h 101"/>
              <a:gd name="T28" fmla="*/ 82 w 98"/>
              <a:gd name="T29" fmla="*/ 51 h 101"/>
              <a:gd name="T30" fmla="*/ 58 w 98"/>
              <a:gd name="T31" fmla="*/ 51 h 101"/>
              <a:gd name="T32" fmla="*/ 58 w 98"/>
              <a:gd name="T33" fmla="*/ 4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01">
                <a:moveTo>
                  <a:pt x="0" y="101"/>
                </a:moveTo>
                <a:lnTo>
                  <a:pt x="98" y="101"/>
                </a:lnTo>
                <a:lnTo>
                  <a:pt x="98" y="0"/>
                </a:lnTo>
                <a:lnTo>
                  <a:pt x="0" y="0"/>
                </a:lnTo>
                <a:lnTo>
                  <a:pt x="0" y="101"/>
                </a:lnTo>
                <a:lnTo>
                  <a:pt x="0" y="101"/>
                </a:lnTo>
                <a:close/>
                <a:moveTo>
                  <a:pt x="15" y="41"/>
                </a:moveTo>
                <a:lnTo>
                  <a:pt x="39" y="41"/>
                </a:lnTo>
                <a:lnTo>
                  <a:pt x="39" y="51"/>
                </a:lnTo>
                <a:lnTo>
                  <a:pt x="15" y="51"/>
                </a:lnTo>
                <a:lnTo>
                  <a:pt x="15" y="41"/>
                </a:lnTo>
                <a:lnTo>
                  <a:pt x="15" y="41"/>
                </a:lnTo>
                <a:close/>
                <a:moveTo>
                  <a:pt x="58" y="41"/>
                </a:moveTo>
                <a:lnTo>
                  <a:pt x="82" y="41"/>
                </a:lnTo>
                <a:lnTo>
                  <a:pt x="82" y="51"/>
                </a:lnTo>
                <a:lnTo>
                  <a:pt x="58" y="51"/>
                </a:lnTo>
                <a:lnTo>
                  <a:pt x="58" y="4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5" name="Freeform 264"/>
          <p:cNvSpPr>
            <a:spLocks noEditPoints="1"/>
          </p:cNvSpPr>
          <p:nvPr/>
        </p:nvSpPr>
        <p:spPr bwMode="auto">
          <a:xfrm>
            <a:off x="2708275" y="4057650"/>
            <a:ext cx="225425" cy="382588"/>
          </a:xfrm>
          <a:custGeom>
            <a:avLst/>
            <a:gdLst>
              <a:gd name="T0" fmla="*/ 9 w 94"/>
              <a:gd name="T1" fmla="*/ 0 h 160"/>
              <a:gd name="T2" fmla="*/ 85 w 94"/>
              <a:gd name="T3" fmla="*/ 0 h 160"/>
              <a:gd name="T4" fmla="*/ 94 w 94"/>
              <a:gd name="T5" fmla="*/ 0 h 160"/>
              <a:gd name="T6" fmla="*/ 94 w 94"/>
              <a:gd name="T7" fmla="*/ 8 h 160"/>
              <a:gd name="T8" fmla="*/ 94 w 94"/>
              <a:gd name="T9" fmla="*/ 136 h 160"/>
              <a:gd name="T10" fmla="*/ 94 w 94"/>
              <a:gd name="T11" fmla="*/ 142 h 160"/>
              <a:gd name="T12" fmla="*/ 89 w 94"/>
              <a:gd name="T13" fmla="*/ 144 h 160"/>
              <a:gd name="T14" fmla="*/ 4 w 94"/>
              <a:gd name="T15" fmla="*/ 144 h 160"/>
              <a:gd name="T16" fmla="*/ 0 w 94"/>
              <a:gd name="T17" fmla="*/ 141 h 160"/>
              <a:gd name="T18" fmla="*/ 0 w 94"/>
              <a:gd name="T19" fmla="*/ 136 h 160"/>
              <a:gd name="T20" fmla="*/ 0 w 94"/>
              <a:gd name="T21" fmla="*/ 8 h 160"/>
              <a:gd name="T22" fmla="*/ 0 w 94"/>
              <a:gd name="T23" fmla="*/ 0 h 160"/>
              <a:gd name="T24" fmla="*/ 9 w 94"/>
              <a:gd name="T25" fmla="*/ 0 h 160"/>
              <a:gd name="T26" fmla="*/ 76 w 94"/>
              <a:gd name="T27" fmla="*/ 17 h 160"/>
              <a:gd name="T28" fmla="*/ 17 w 94"/>
              <a:gd name="T29" fmla="*/ 17 h 160"/>
              <a:gd name="T30" fmla="*/ 17 w 94"/>
              <a:gd name="T31" fmla="*/ 131 h 160"/>
              <a:gd name="T32" fmla="*/ 76 w 94"/>
              <a:gd name="T33" fmla="*/ 131 h 160"/>
              <a:gd name="T34" fmla="*/ 76 w 94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160">
                <a:moveTo>
                  <a:pt x="9" y="0"/>
                </a:moveTo>
                <a:cubicBezTo>
                  <a:pt x="85" y="0"/>
                  <a:pt x="85" y="0"/>
                  <a:pt x="8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61" y="158"/>
                  <a:pt x="33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9" y="0"/>
                  <a:pt x="9" y="0"/>
                  <a:pt x="9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7" y="141"/>
                  <a:pt x="57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6" name="Freeform 265"/>
          <p:cNvSpPr>
            <a:spLocks noEditPoints="1"/>
          </p:cNvSpPr>
          <p:nvPr/>
        </p:nvSpPr>
        <p:spPr bwMode="auto">
          <a:xfrm>
            <a:off x="2708275" y="3843338"/>
            <a:ext cx="225425" cy="200025"/>
          </a:xfrm>
          <a:custGeom>
            <a:avLst/>
            <a:gdLst>
              <a:gd name="T0" fmla="*/ 85 w 94"/>
              <a:gd name="T1" fmla="*/ 84 h 84"/>
              <a:gd name="T2" fmla="*/ 9 w 94"/>
              <a:gd name="T3" fmla="*/ 84 h 84"/>
              <a:gd name="T4" fmla="*/ 0 w 94"/>
              <a:gd name="T5" fmla="*/ 84 h 84"/>
              <a:gd name="T6" fmla="*/ 0 w 94"/>
              <a:gd name="T7" fmla="*/ 76 h 84"/>
              <a:gd name="T8" fmla="*/ 0 w 94"/>
              <a:gd name="T9" fmla="*/ 24 h 84"/>
              <a:gd name="T10" fmla="*/ 0 w 94"/>
              <a:gd name="T11" fmla="*/ 19 h 84"/>
              <a:gd name="T12" fmla="*/ 5 w 94"/>
              <a:gd name="T13" fmla="*/ 17 h 84"/>
              <a:gd name="T14" fmla="*/ 89 w 94"/>
              <a:gd name="T15" fmla="*/ 17 h 84"/>
              <a:gd name="T16" fmla="*/ 94 w 94"/>
              <a:gd name="T17" fmla="*/ 19 h 84"/>
              <a:gd name="T18" fmla="*/ 94 w 94"/>
              <a:gd name="T19" fmla="*/ 24 h 84"/>
              <a:gd name="T20" fmla="*/ 94 w 94"/>
              <a:gd name="T21" fmla="*/ 76 h 84"/>
              <a:gd name="T22" fmla="*/ 94 w 94"/>
              <a:gd name="T23" fmla="*/ 84 h 84"/>
              <a:gd name="T24" fmla="*/ 85 w 94"/>
              <a:gd name="T25" fmla="*/ 84 h 84"/>
              <a:gd name="T26" fmla="*/ 17 w 94"/>
              <a:gd name="T27" fmla="*/ 67 h 84"/>
              <a:gd name="T28" fmla="*/ 76 w 94"/>
              <a:gd name="T29" fmla="*/ 67 h 84"/>
              <a:gd name="T30" fmla="*/ 76 w 94"/>
              <a:gd name="T31" fmla="*/ 29 h 84"/>
              <a:gd name="T32" fmla="*/ 17 w 94"/>
              <a:gd name="T33" fmla="*/ 30 h 84"/>
              <a:gd name="T34" fmla="*/ 17 w 94"/>
              <a:gd name="T35" fmla="*/ 6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84">
                <a:moveTo>
                  <a:pt x="85" y="84"/>
                </a:moveTo>
                <a:cubicBezTo>
                  <a:pt x="9" y="84"/>
                  <a:pt x="9" y="84"/>
                  <a:pt x="9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9"/>
                  <a:pt x="0" y="19"/>
                  <a:pt x="0" y="19"/>
                </a:cubicBezTo>
                <a:cubicBezTo>
                  <a:pt x="5" y="17"/>
                  <a:pt x="5" y="17"/>
                  <a:pt x="5" y="17"/>
                </a:cubicBezTo>
                <a:cubicBezTo>
                  <a:pt x="33" y="3"/>
                  <a:pt x="61" y="0"/>
                  <a:pt x="89" y="17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4"/>
                  <a:pt x="94" y="24"/>
                  <a:pt x="94" y="24"/>
                </a:cubicBezTo>
                <a:cubicBezTo>
                  <a:pt x="94" y="76"/>
                  <a:pt x="94" y="76"/>
                  <a:pt x="94" y="76"/>
                </a:cubicBezTo>
                <a:cubicBezTo>
                  <a:pt x="94" y="84"/>
                  <a:pt x="94" y="84"/>
                  <a:pt x="94" y="84"/>
                </a:cubicBezTo>
                <a:cubicBezTo>
                  <a:pt x="85" y="84"/>
                  <a:pt x="85" y="84"/>
                  <a:pt x="85" y="84"/>
                </a:cubicBezTo>
                <a:close/>
                <a:moveTo>
                  <a:pt x="17" y="67"/>
                </a:moveTo>
                <a:cubicBezTo>
                  <a:pt x="76" y="67"/>
                  <a:pt x="76" y="67"/>
                  <a:pt x="76" y="67"/>
                </a:cubicBezTo>
                <a:cubicBezTo>
                  <a:pt x="76" y="29"/>
                  <a:pt x="76" y="29"/>
                  <a:pt x="76" y="29"/>
                </a:cubicBezTo>
                <a:cubicBezTo>
                  <a:pt x="57" y="20"/>
                  <a:pt x="37" y="21"/>
                  <a:pt x="17" y="30"/>
                </a:cubicBezTo>
                <a:lnTo>
                  <a:pt x="17" y="6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7" name="Freeform 267"/>
          <p:cNvSpPr>
            <a:spLocks noEditPoints="1"/>
          </p:cNvSpPr>
          <p:nvPr/>
        </p:nvSpPr>
        <p:spPr bwMode="auto">
          <a:xfrm>
            <a:off x="2435225" y="4625975"/>
            <a:ext cx="509588" cy="511175"/>
          </a:xfrm>
          <a:custGeom>
            <a:avLst/>
            <a:gdLst>
              <a:gd name="T0" fmla="*/ 107 w 213"/>
              <a:gd name="T1" fmla="*/ 0 h 213"/>
              <a:gd name="T2" fmla="*/ 213 w 213"/>
              <a:gd name="T3" fmla="*/ 107 h 213"/>
              <a:gd name="T4" fmla="*/ 107 w 213"/>
              <a:gd name="T5" fmla="*/ 213 h 213"/>
              <a:gd name="T6" fmla="*/ 0 w 213"/>
              <a:gd name="T7" fmla="*/ 107 h 213"/>
              <a:gd name="T8" fmla="*/ 107 w 213"/>
              <a:gd name="T9" fmla="*/ 0 h 213"/>
              <a:gd name="T10" fmla="*/ 89 w 213"/>
              <a:gd name="T11" fmla="*/ 75 h 213"/>
              <a:gd name="T12" fmla="*/ 100 w 213"/>
              <a:gd name="T13" fmla="*/ 70 h 213"/>
              <a:gd name="T14" fmla="*/ 87 w 213"/>
              <a:gd name="T15" fmla="*/ 18 h 213"/>
              <a:gd name="T16" fmla="*/ 63 w 213"/>
              <a:gd name="T17" fmla="*/ 26 h 213"/>
              <a:gd name="T18" fmla="*/ 89 w 213"/>
              <a:gd name="T19" fmla="*/ 75 h 213"/>
              <a:gd name="T20" fmla="*/ 107 w 213"/>
              <a:gd name="T21" fmla="*/ 82 h 213"/>
              <a:gd name="T22" fmla="*/ 82 w 213"/>
              <a:gd name="T23" fmla="*/ 107 h 213"/>
              <a:gd name="T24" fmla="*/ 107 w 213"/>
              <a:gd name="T25" fmla="*/ 131 h 213"/>
              <a:gd name="T26" fmla="*/ 131 w 213"/>
              <a:gd name="T27" fmla="*/ 107 h 213"/>
              <a:gd name="T28" fmla="*/ 107 w 213"/>
              <a:gd name="T29" fmla="*/ 82 h 213"/>
              <a:gd name="T30" fmla="*/ 132 w 213"/>
              <a:gd name="T31" fmla="*/ 133 h 213"/>
              <a:gd name="T32" fmla="*/ 122 w 213"/>
              <a:gd name="T33" fmla="*/ 140 h 213"/>
              <a:gd name="T34" fmla="*/ 149 w 213"/>
              <a:gd name="T35" fmla="*/ 187 h 213"/>
              <a:gd name="T36" fmla="*/ 169 w 213"/>
              <a:gd name="T37" fmla="*/ 173 h 213"/>
              <a:gd name="T38" fmla="*/ 132 w 213"/>
              <a:gd name="T39" fmla="*/ 133 h 213"/>
              <a:gd name="T40" fmla="*/ 197 w 213"/>
              <a:gd name="T41" fmla="*/ 126 h 213"/>
              <a:gd name="T42" fmla="*/ 144 w 213"/>
              <a:gd name="T43" fmla="*/ 112 h 213"/>
              <a:gd name="T44" fmla="*/ 138 w 213"/>
              <a:gd name="T45" fmla="*/ 126 h 213"/>
              <a:gd name="T46" fmla="*/ 181 w 213"/>
              <a:gd name="T47" fmla="*/ 160 h 213"/>
              <a:gd name="T48" fmla="*/ 197 w 213"/>
              <a:gd name="T49" fmla="*/ 126 h 213"/>
              <a:gd name="T50" fmla="*/ 25 w 213"/>
              <a:gd name="T51" fmla="*/ 65 h 213"/>
              <a:gd name="T52" fmla="*/ 72 w 213"/>
              <a:gd name="T53" fmla="*/ 92 h 213"/>
              <a:gd name="T54" fmla="*/ 82 w 213"/>
              <a:gd name="T55" fmla="*/ 80 h 213"/>
              <a:gd name="T56" fmla="*/ 49 w 213"/>
              <a:gd name="T57" fmla="*/ 36 h 213"/>
              <a:gd name="T58" fmla="*/ 25 w 213"/>
              <a:gd name="T59" fmla="*/ 6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3" h="213">
                <a:moveTo>
                  <a:pt x="107" y="0"/>
                </a:moveTo>
                <a:cubicBezTo>
                  <a:pt x="166" y="0"/>
                  <a:pt x="213" y="48"/>
                  <a:pt x="213" y="107"/>
                </a:cubicBezTo>
                <a:cubicBezTo>
                  <a:pt x="213" y="165"/>
                  <a:pt x="166" y="213"/>
                  <a:pt x="107" y="213"/>
                </a:cubicBezTo>
                <a:cubicBezTo>
                  <a:pt x="48" y="213"/>
                  <a:pt x="0" y="165"/>
                  <a:pt x="0" y="107"/>
                </a:cubicBezTo>
                <a:cubicBezTo>
                  <a:pt x="0" y="48"/>
                  <a:pt x="48" y="0"/>
                  <a:pt x="107" y="0"/>
                </a:cubicBezTo>
                <a:close/>
                <a:moveTo>
                  <a:pt x="89" y="75"/>
                </a:moveTo>
                <a:cubicBezTo>
                  <a:pt x="93" y="73"/>
                  <a:pt x="96" y="71"/>
                  <a:pt x="100" y="70"/>
                </a:cubicBezTo>
                <a:cubicBezTo>
                  <a:pt x="87" y="18"/>
                  <a:pt x="87" y="18"/>
                  <a:pt x="87" y="18"/>
                </a:cubicBezTo>
                <a:cubicBezTo>
                  <a:pt x="79" y="20"/>
                  <a:pt x="71" y="23"/>
                  <a:pt x="63" y="26"/>
                </a:cubicBezTo>
                <a:cubicBezTo>
                  <a:pt x="89" y="75"/>
                  <a:pt x="89" y="75"/>
                  <a:pt x="89" y="75"/>
                </a:cubicBezTo>
                <a:close/>
                <a:moveTo>
                  <a:pt x="107" y="82"/>
                </a:moveTo>
                <a:cubicBezTo>
                  <a:pt x="93" y="82"/>
                  <a:pt x="82" y="93"/>
                  <a:pt x="82" y="107"/>
                </a:cubicBezTo>
                <a:cubicBezTo>
                  <a:pt x="82" y="120"/>
                  <a:pt x="93" y="131"/>
                  <a:pt x="107" y="131"/>
                </a:cubicBezTo>
                <a:cubicBezTo>
                  <a:pt x="120" y="131"/>
                  <a:pt x="131" y="120"/>
                  <a:pt x="131" y="107"/>
                </a:cubicBezTo>
                <a:cubicBezTo>
                  <a:pt x="131" y="93"/>
                  <a:pt x="120" y="82"/>
                  <a:pt x="107" y="82"/>
                </a:cubicBezTo>
                <a:close/>
                <a:moveTo>
                  <a:pt x="132" y="133"/>
                </a:moveTo>
                <a:cubicBezTo>
                  <a:pt x="129" y="135"/>
                  <a:pt x="126" y="138"/>
                  <a:pt x="122" y="140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56" y="183"/>
                  <a:pt x="163" y="178"/>
                  <a:pt x="169" y="173"/>
                </a:cubicBezTo>
                <a:cubicBezTo>
                  <a:pt x="132" y="133"/>
                  <a:pt x="132" y="133"/>
                  <a:pt x="132" y="133"/>
                </a:cubicBezTo>
                <a:close/>
                <a:moveTo>
                  <a:pt x="197" y="126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7"/>
                  <a:pt x="141" y="121"/>
                  <a:pt x="138" y="126"/>
                </a:cubicBezTo>
                <a:cubicBezTo>
                  <a:pt x="181" y="160"/>
                  <a:pt x="181" y="160"/>
                  <a:pt x="181" y="160"/>
                </a:cubicBezTo>
                <a:cubicBezTo>
                  <a:pt x="188" y="149"/>
                  <a:pt x="194" y="138"/>
                  <a:pt x="197" y="126"/>
                </a:cubicBezTo>
                <a:close/>
                <a:moveTo>
                  <a:pt x="25" y="65"/>
                </a:moveTo>
                <a:cubicBezTo>
                  <a:pt x="72" y="92"/>
                  <a:pt x="72" y="92"/>
                  <a:pt x="72" y="92"/>
                </a:cubicBezTo>
                <a:cubicBezTo>
                  <a:pt x="75" y="87"/>
                  <a:pt x="78" y="83"/>
                  <a:pt x="82" y="80"/>
                </a:cubicBezTo>
                <a:cubicBezTo>
                  <a:pt x="49" y="36"/>
                  <a:pt x="49" y="36"/>
                  <a:pt x="49" y="36"/>
                </a:cubicBezTo>
                <a:cubicBezTo>
                  <a:pt x="39" y="44"/>
                  <a:pt x="31" y="54"/>
                  <a:pt x="25" y="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8" name="Freeform 270"/>
          <p:cNvSpPr>
            <a:spLocks/>
          </p:cNvSpPr>
          <p:nvPr/>
        </p:nvSpPr>
        <p:spPr bwMode="auto">
          <a:xfrm>
            <a:off x="1982788" y="4733925"/>
            <a:ext cx="146050" cy="49213"/>
          </a:xfrm>
          <a:custGeom>
            <a:avLst/>
            <a:gdLst>
              <a:gd name="T0" fmla="*/ 105 w 105"/>
              <a:gd name="T1" fmla="*/ 35 h 35"/>
              <a:gd name="T2" fmla="*/ 41 w 105"/>
              <a:gd name="T3" fmla="*/ 0 h 35"/>
              <a:gd name="T4" fmla="*/ 0 w 105"/>
              <a:gd name="T5" fmla="*/ 0 h 35"/>
              <a:gd name="T6" fmla="*/ 58 w 105"/>
              <a:gd name="T7" fmla="*/ 35 h 35"/>
              <a:gd name="T8" fmla="*/ 105 w 105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35">
                <a:moveTo>
                  <a:pt x="105" y="35"/>
                </a:moveTo>
                <a:lnTo>
                  <a:pt x="41" y="0"/>
                </a:lnTo>
                <a:lnTo>
                  <a:pt x="0" y="0"/>
                </a:lnTo>
                <a:lnTo>
                  <a:pt x="58" y="35"/>
                </a:lnTo>
                <a:lnTo>
                  <a:pt x="105" y="3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9" name="Rectangle 271"/>
          <p:cNvSpPr>
            <a:spLocks noChangeArrowheads="1"/>
          </p:cNvSpPr>
          <p:nvPr/>
        </p:nvSpPr>
        <p:spPr bwMode="auto">
          <a:xfrm>
            <a:off x="1970088" y="4759325"/>
            <a:ext cx="49212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0" name="Freeform 272"/>
          <p:cNvSpPr>
            <a:spLocks noEditPoints="1"/>
          </p:cNvSpPr>
          <p:nvPr/>
        </p:nvSpPr>
        <p:spPr bwMode="auto">
          <a:xfrm>
            <a:off x="1658938" y="4795838"/>
            <a:ext cx="579437" cy="311150"/>
          </a:xfrm>
          <a:custGeom>
            <a:avLst/>
            <a:gdLst>
              <a:gd name="T0" fmla="*/ 231 w 242"/>
              <a:gd name="T1" fmla="*/ 0 h 130"/>
              <a:gd name="T2" fmla="*/ 225 w 242"/>
              <a:gd name="T3" fmla="*/ 0 h 130"/>
              <a:gd name="T4" fmla="*/ 206 w 242"/>
              <a:gd name="T5" fmla="*/ 0 h 130"/>
              <a:gd name="T6" fmla="*/ 203 w 242"/>
              <a:gd name="T7" fmla="*/ 0 h 130"/>
              <a:gd name="T8" fmla="*/ 39 w 242"/>
              <a:gd name="T9" fmla="*/ 0 h 130"/>
              <a:gd name="T10" fmla="*/ 35 w 242"/>
              <a:gd name="T11" fmla="*/ 0 h 130"/>
              <a:gd name="T12" fmla="*/ 16 w 242"/>
              <a:gd name="T13" fmla="*/ 0 h 130"/>
              <a:gd name="T14" fmla="*/ 11 w 242"/>
              <a:gd name="T15" fmla="*/ 0 h 130"/>
              <a:gd name="T16" fmla="*/ 0 w 242"/>
              <a:gd name="T17" fmla="*/ 0 h 130"/>
              <a:gd name="T18" fmla="*/ 0 w 242"/>
              <a:gd name="T19" fmla="*/ 130 h 130"/>
              <a:gd name="T20" fmla="*/ 242 w 242"/>
              <a:gd name="T21" fmla="*/ 130 h 130"/>
              <a:gd name="T22" fmla="*/ 242 w 242"/>
              <a:gd name="T23" fmla="*/ 0 h 130"/>
              <a:gd name="T24" fmla="*/ 231 w 242"/>
              <a:gd name="T25" fmla="*/ 0 h 130"/>
              <a:gd name="T26" fmla="*/ 108 w 242"/>
              <a:gd name="T27" fmla="*/ 70 h 130"/>
              <a:gd name="T28" fmla="*/ 105 w 242"/>
              <a:gd name="T29" fmla="*/ 87 h 130"/>
              <a:gd name="T30" fmla="*/ 106 w 242"/>
              <a:gd name="T31" fmla="*/ 88 h 130"/>
              <a:gd name="T32" fmla="*/ 115 w 242"/>
              <a:gd name="T33" fmla="*/ 101 h 130"/>
              <a:gd name="T34" fmla="*/ 115 w 242"/>
              <a:gd name="T35" fmla="*/ 108 h 130"/>
              <a:gd name="T36" fmla="*/ 109 w 242"/>
              <a:gd name="T37" fmla="*/ 114 h 130"/>
              <a:gd name="T38" fmla="*/ 103 w 242"/>
              <a:gd name="T39" fmla="*/ 114 h 130"/>
              <a:gd name="T40" fmla="*/ 90 w 242"/>
              <a:gd name="T41" fmla="*/ 106 h 130"/>
              <a:gd name="T42" fmla="*/ 64 w 242"/>
              <a:gd name="T43" fmla="*/ 114 h 130"/>
              <a:gd name="T44" fmla="*/ 39 w 242"/>
              <a:gd name="T45" fmla="*/ 106 h 130"/>
              <a:gd name="T46" fmla="*/ 26 w 242"/>
              <a:gd name="T47" fmla="*/ 114 h 130"/>
              <a:gd name="T48" fmla="*/ 20 w 242"/>
              <a:gd name="T49" fmla="*/ 114 h 130"/>
              <a:gd name="T50" fmla="*/ 14 w 242"/>
              <a:gd name="T51" fmla="*/ 108 h 130"/>
              <a:gd name="T52" fmla="*/ 14 w 242"/>
              <a:gd name="T53" fmla="*/ 101 h 130"/>
              <a:gd name="T54" fmla="*/ 23 w 242"/>
              <a:gd name="T55" fmla="*/ 88 h 130"/>
              <a:gd name="T56" fmla="*/ 19 w 242"/>
              <a:gd name="T57" fmla="*/ 70 h 130"/>
              <a:gd name="T58" fmla="*/ 24 w 242"/>
              <a:gd name="T59" fmla="*/ 50 h 130"/>
              <a:gd name="T60" fmla="*/ 24 w 242"/>
              <a:gd name="T61" fmla="*/ 50 h 130"/>
              <a:gd name="T62" fmla="*/ 14 w 242"/>
              <a:gd name="T63" fmla="*/ 37 h 130"/>
              <a:gd name="T64" fmla="*/ 14 w 242"/>
              <a:gd name="T65" fmla="*/ 30 h 130"/>
              <a:gd name="T66" fmla="*/ 20 w 242"/>
              <a:gd name="T67" fmla="*/ 24 h 130"/>
              <a:gd name="T68" fmla="*/ 26 w 242"/>
              <a:gd name="T69" fmla="*/ 24 h 130"/>
              <a:gd name="T70" fmla="*/ 40 w 242"/>
              <a:gd name="T71" fmla="*/ 32 h 130"/>
              <a:gd name="T72" fmla="*/ 64 w 242"/>
              <a:gd name="T73" fmla="*/ 25 h 130"/>
              <a:gd name="T74" fmla="*/ 89 w 242"/>
              <a:gd name="T75" fmla="*/ 33 h 130"/>
              <a:gd name="T76" fmla="*/ 89 w 242"/>
              <a:gd name="T77" fmla="*/ 33 h 130"/>
              <a:gd name="T78" fmla="*/ 103 w 242"/>
              <a:gd name="T79" fmla="*/ 24 h 130"/>
              <a:gd name="T80" fmla="*/ 109 w 242"/>
              <a:gd name="T81" fmla="*/ 24 h 130"/>
              <a:gd name="T82" fmla="*/ 115 w 242"/>
              <a:gd name="T83" fmla="*/ 30 h 130"/>
              <a:gd name="T84" fmla="*/ 115 w 242"/>
              <a:gd name="T85" fmla="*/ 37 h 130"/>
              <a:gd name="T86" fmla="*/ 106 w 242"/>
              <a:gd name="T87" fmla="*/ 50 h 130"/>
              <a:gd name="T88" fmla="*/ 105 w 242"/>
              <a:gd name="T89" fmla="*/ 51 h 130"/>
              <a:gd name="T90" fmla="*/ 108 w 242"/>
              <a:gd name="T91" fmla="*/ 70 h 130"/>
              <a:gd name="T92" fmla="*/ 228 w 242"/>
              <a:gd name="T93" fmla="*/ 59 h 130"/>
              <a:gd name="T94" fmla="*/ 150 w 242"/>
              <a:gd name="T95" fmla="*/ 59 h 130"/>
              <a:gd name="T96" fmla="*/ 150 w 242"/>
              <a:gd name="T97" fmla="*/ 43 h 130"/>
              <a:gd name="T98" fmla="*/ 143 w 242"/>
              <a:gd name="T99" fmla="*/ 43 h 130"/>
              <a:gd name="T100" fmla="*/ 143 w 242"/>
              <a:gd name="T101" fmla="*/ 59 h 130"/>
              <a:gd name="T102" fmla="*/ 127 w 242"/>
              <a:gd name="T103" fmla="*/ 59 h 130"/>
              <a:gd name="T104" fmla="*/ 127 w 242"/>
              <a:gd name="T105" fmla="*/ 23 h 130"/>
              <a:gd name="T106" fmla="*/ 228 w 242"/>
              <a:gd name="T107" fmla="*/ 23 h 130"/>
              <a:gd name="T108" fmla="*/ 228 w 242"/>
              <a:gd name="T109" fmla="*/ 5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2" h="130">
                <a:moveTo>
                  <a:pt x="231" y="0"/>
                </a:moveTo>
                <a:cubicBezTo>
                  <a:pt x="225" y="0"/>
                  <a:pt x="225" y="0"/>
                  <a:pt x="225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0"/>
                  <a:pt x="0" y="130"/>
                  <a:pt x="0" y="130"/>
                </a:cubicBezTo>
                <a:cubicBezTo>
                  <a:pt x="242" y="130"/>
                  <a:pt x="242" y="130"/>
                  <a:pt x="242" y="130"/>
                </a:cubicBezTo>
                <a:cubicBezTo>
                  <a:pt x="242" y="0"/>
                  <a:pt x="242" y="0"/>
                  <a:pt x="242" y="0"/>
                </a:cubicBezTo>
                <a:lnTo>
                  <a:pt x="231" y="0"/>
                </a:lnTo>
                <a:close/>
                <a:moveTo>
                  <a:pt x="108" y="70"/>
                </a:moveTo>
                <a:cubicBezTo>
                  <a:pt x="108" y="76"/>
                  <a:pt x="107" y="82"/>
                  <a:pt x="105" y="87"/>
                </a:cubicBezTo>
                <a:cubicBezTo>
                  <a:pt x="105" y="87"/>
                  <a:pt x="106" y="87"/>
                  <a:pt x="106" y="88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17" y="103"/>
                  <a:pt x="117" y="106"/>
                  <a:pt x="115" y="108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07" y="115"/>
                  <a:pt x="105" y="115"/>
                  <a:pt x="103" y="114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83" y="111"/>
                  <a:pt x="74" y="114"/>
                  <a:pt x="64" y="114"/>
                </a:cubicBezTo>
                <a:cubicBezTo>
                  <a:pt x="54" y="114"/>
                  <a:pt x="46" y="111"/>
                  <a:pt x="39" y="106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4" y="115"/>
                  <a:pt x="22" y="115"/>
                  <a:pt x="20" y="114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2" y="106"/>
                  <a:pt x="13" y="103"/>
                  <a:pt x="14" y="101"/>
                </a:cubicBezTo>
                <a:cubicBezTo>
                  <a:pt x="23" y="88"/>
                  <a:pt x="23" y="88"/>
                  <a:pt x="23" y="88"/>
                </a:cubicBezTo>
                <a:cubicBezTo>
                  <a:pt x="21" y="83"/>
                  <a:pt x="19" y="76"/>
                  <a:pt x="19" y="70"/>
                </a:cubicBezTo>
                <a:cubicBezTo>
                  <a:pt x="19" y="63"/>
                  <a:pt x="21" y="56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14" y="37"/>
                  <a:pt x="14" y="37"/>
                  <a:pt x="14" y="37"/>
                </a:cubicBezTo>
                <a:cubicBezTo>
                  <a:pt x="13" y="35"/>
                  <a:pt x="12" y="32"/>
                  <a:pt x="14" y="30"/>
                </a:cubicBezTo>
                <a:cubicBezTo>
                  <a:pt x="20" y="24"/>
                  <a:pt x="20" y="24"/>
                  <a:pt x="20" y="24"/>
                </a:cubicBezTo>
                <a:cubicBezTo>
                  <a:pt x="22" y="23"/>
                  <a:pt x="24" y="23"/>
                  <a:pt x="26" y="24"/>
                </a:cubicBezTo>
                <a:cubicBezTo>
                  <a:pt x="40" y="32"/>
                  <a:pt x="40" y="32"/>
                  <a:pt x="40" y="32"/>
                </a:cubicBezTo>
                <a:cubicBezTo>
                  <a:pt x="47" y="28"/>
                  <a:pt x="55" y="25"/>
                  <a:pt x="64" y="25"/>
                </a:cubicBezTo>
                <a:cubicBezTo>
                  <a:pt x="73" y="25"/>
                  <a:pt x="82" y="28"/>
                  <a:pt x="89" y="33"/>
                </a:cubicBezTo>
                <a:cubicBezTo>
                  <a:pt x="89" y="33"/>
                  <a:pt x="89" y="33"/>
                  <a:pt x="89" y="33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5" y="23"/>
                  <a:pt x="107" y="23"/>
                  <a:pt x="109" y="2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7" y="32"/>
                  <a:pt x="117" y="35"/>
                  <a:pt x="115" y="37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51"/>
                  <a:pt x="105" y="51"/>
                  <a:pt x="105" y="51"/>
                </a:cubicBezTo>
                <a:cubicBezTo>
                  <a:pt x="107" y="57"/>
                  <a:pt x="108" y="63"/>
                  <a:pt x="108" y="70"/>
                </a:cubicBezTo>
                <a:close/>
                <a:moveTo>
                  <a:pt x="228" y="59"/>
                </a:moveTo>
                <a:cubicBezTo>
                  <a:pt x="150" y="59"/>
                  <a:pt x="150" y="59"/>
                  <a:pt x="150" y="59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228" y="23"/>
                  <a:pt x="228" y="23"/>
                  <a:pt x="228" y="23"/>
                </a:cubicBezTo>
                <a:lnTo>
                  <a:pt x="228" y="5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1" name="Freeform 273"/>
          <p:cNvSpPr>
            <a:spLocks/>
          </p:cNvSpPr>
          <p:nvPr/>
        </p:nvSpPr>
        <p:spPr bwMode="auto">
          <a:xfrm>
            <a:off x="1812925" y="4616450"/>
            <a:ext cx="109538" cy="53975"/>
          </a:xfrm>
          <a:custGeom>
            <a:avLst/>
            <a:gdLst>
              <a:gd name="T0" fmla="*/ 47 w 78"/>
              <a:gd name="T1" fmla="*/ 39 h 39"/>
              <a:gd name="T2" fmla="*/ 78 w 78"/>
              <a:gd name="T3" fmla="*/ 39 h 39"/>
              <a:gd name="T4" fmla="*/ 7 w 78"/>
              <a:gd name="T5" fmla="*/ 0 h 39"/>
              <a:gd name="T6" fmla="*/ 0 w 78"/>
              <a:gd name="T7" fmla="*/ 12 h 39"/>
              <a:gd name="T8" fmla="*/ 47 w 78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39">
                <a:moveTo>
                  <a:pt x="47" y="39"/>
                </a:moveTo>
                <a:lnTo>
                  <a:pt x="78" y="39"/>
                </a:lnTo>
                <a:lnTo>
                  <a:pt x="7" y="0"/>
                </a:lnTo>
                <a:lnTo>
                  <a:pt x="0" y="12"/>
                </a:lnTo>
                <a:lnTo>
                  <a:pt x="47" y="3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2" name="Rectangle 274"/>
          <p:cNvSpPr>
            <a:spLocks noChangeArrowheads="1"/>
          </p:cNvSpPr>
          <p:nvPr/>
        </p:nvSpPr>
        <p:spPr bwMode="auto">
          <a:xfrm>
            <a:off x="1900238" y="4759325"/>
            <a:ext cx="52387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3" name="Freeform 275"/>
          <p:cNvSpPr>
            <a:spLocks/>
          </p:cNvSpPr>
          <p:nvPr/>
        </p:nvSpPr>
        <p:spPr bwMode="auto">
          <a:xfrm>
            <a:off x="1755775" y="4576763"/>
            <a:ext cx="60325" cy="58737"/>
          </a:xfrm>
          <a:custGeom>
            <a:avLst/>
            <a:gdLst>
              <a:gd name="T0" fmla="*/ 43 w 43"/>
              <a:gd name="T1" fmla="*/ 16 h 42"/>
              <a:gd name="T2" fmla="*/ 14 w 43"/>
              <a:gd name="T3" fmla="*/ 0 h 42"/>
              <a:gd name="T4" fmla="*/ 0 w 43"/>
              <a:gd name="T5" fmla="*/ 26 h 42"/>
              <a:gd name="T6" fmla="*/ 29 w 43"/>
              <a:gd name="T7" fmla="*/ 42 h 42"/>
              <a:gd name="T8" fmla="*/ 43 w 43"/>
              <a:gd name="T9" fmla="*/ 1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2">
                <a:moveTo>
                  <a:pt x="43" y="16"/>
                </a:moveTo>
                <a:lnTo>
                  <a:pt x="14" y="0"/>
                </a:lnTo>
                <a:lnTo>
                  <a:pt x="0" y="26"/>
                </a:lnTo>
                <a:lnTo>
                  <a:pt x="29" y="42"/>
                </a:lnTo>
                <a:lnTo>
                  <a:pt x="43" y="1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4" name="Freeform 276"/>
          <p:cNvSpPr>
            <a:spLocks/>
          </p:cNvSpPr>
          <p:nvPr/>
        </p:nvSpPr>
        <p:spPr bwMode="auto">
          <a:xfrm>
            <a:off x="1695450" y="4679950"/>
            <a:ext cx="503238" cy="103188"/>
          </a:xfrm>
          <a:custGeom>
            <a:avLst/>
            <a:gdLst>
              <a:gd name="T0" fmla="*/ 33 w 360"/>
              <a:gd name="T1" fmla="*/ 32 h 74"/>
              <a:gd name="T2" fmla="*/ 327 w 360"/>
              <a:gd name="T3" fmla="*/ 32 h 74"/>
              <a:gd name="T4" fmla="*/ 327 w 360"/>
              <a:gd name="T5" fmla="*/ 74 h 74"/>
              <a:gd name="T6" fmla="*/ 360 w 360"/>
              <a:gd name="T7" fmla="*/ 74 h 74"/>
              <a:gd name="T8" fmla="*/ 360 w 360"/>
              <a:gd name="T9" fmla="*/ 17 h 74"/>
              <a:gd name="T10" fmla="*/ 360 w 360"/>
              <a:gd name="T11" fmla="*/ 0 h 74"/>
              <a:gd name="T12" fmla="*/ 342 w 360"/>
              <a:gd name="T13" fmla="*/ 0 h 74"/>
              <a:gd name="T14" fmla="*/ 16 w 360"/>
              <a:gd name="T15" fmla="*/ 0 h 74"/>
              <a:gd name="T16" fmla="*/ 0 w 360"/>
              <a:gd name="T17" fmla="*/ 0 h 74"/>
              <a:gd name="T18" fmla="*/ 0 w 360"/>
              <a:gd name="T19" fmla="*/ 17 h 74"/>
              <a:gd name="T20" fmla="*/ 0 w 360"/>
              <a:gd name="T21" fmla="*/ 74 h 74"/>
              <a:gd name="T22" fmla="*/ 33 w 360"/>
              <a:gd name="T23" fmla="*/ 74 h 74"/>
              <a:gd name="T24" fmla="*/ 33 w 360"/>
              <a:gd name="T25" fmla="*/ 3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0" h="74">
                <a:moveTo>
                  <a:pt x="33" y="32"/>
                </a:moveTo>
                <a:lnTo>
                  <a:pt x="327" y="32"/>
                </a:lnTo>
                <a:lnTo>
                  <a:pt x="327" y="74"/>
                </a:lnTo>
                <a:lnTo>
                  <a:pt x="360" y="74"/>
                </a:lnTo>
                <a:lnTo>
                  <a:pt x="360" y="17"/>
                </a:lnTo>
                <a:lnTo>
                  <a:pt x="360" y="0"/>
                </a:lnTo>
                <a:lnTo>
                  <a:pt x="342" y="0"/>
                </a:lnTo>
                <a:lnTo>
                  <a:pt x="16" y="0"/>
                </a:lnTo>
                <a:lnTo>
                  <a:pt x="0" y="0"/>
                </a:lnTo>
                <a:lnTo>
                  <a:pt x="0" y="17"/>
                </a:lnTo>
                <a:lnTo>
                  <a:pt x="0" y="74"/>
                </a:lnTo>
                <a:lnTo>
                  <a:pt x="33" y="74"/>
                </a:lnTo>
                <a:lnTo>
                  <a:pt x="33" y="3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5" name="Rectangle 277"/>
          <p:cNvSpPr>
            <a:spLocks noChangeArrowheads="1"/>
          </p:cNvSpPr>
          <p:nvPr/>
        </p:nvSpPr>
        <p:spPr bwMode="auto">
          <a:xfrm>
            <a:off x="2146300" y="5119688"/>
            <a:ext cx="36513" cy="39687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6" name="Freeform 278"/>
          <p:cNvSpPr>
            <a:spLocks noEditPoints="1"/>
          </p:cNvSpPr>
          <p:nvPr/>
        </p:nvSpPr>
        <p:spPr bwMode="auto">
          <a:xfrm>
            <a:off x="1722438" y="4875213"/>
            <a:ext cx="177800" cy="177800"/>
          </a:xfrm>
          <a:custGeom>
            <a:avLst/>
            <a:gdLst>
              <a:gd name="T0" fmla="*/ 37 w 74"/>
              <a:gd name="T1" fmla="*/ 0 h 74"/>
              <a:gd name="T2" fmla="*/ 11 w 74"/>
              <a:gd name="T3" fmla="*/ 11 h 74"/>
              <a:gd name="T4" fmla="*/ 0 w 74"/>
              <a:gd name="T5" fmla="*/ 37 h 74"/>
              <a:gd name="T6" fmla="*/ 11 w 74"/>
              <a:gd name="T7" fmla="*/ 63 h 74"/>
              <a:gd name="T8" fmla="*/ 37 w 74"/>
              <a:gd name="T9" fmla="*/ 74 h 74"/>
              <a:gd name="T10" fmla="*/ 63 w 74"/>
              <a:gd name="T11" fmla="*/ 63 h 74"/>
              <a:gd name="T12" fmla="*/ 74 w 74"/>
              <a:gd name="T13" fmla="*/ 37 h 74"/>
              <a:gd name="T14" fmla="*/ 63 w 74"/>
              <a:gd name="T15" fmla="*/ 11 h 74"/>
              <a:gd name="T16" fmla="*/ 37 w 74"/>
              <a:gd name="T17" fmla="*/ 0 h 74"/>
              <a:gd name="T18" fmla="*/ 37 w 74"/>
              <a:gd name="T19" fmla="*/ 53 h 74"/>
              <a:gd name="T20" fmla="*/ 21 w 74"/>
              <a:gd name="T21" fmla="*/ 37 h 74"/>
              <a:gd name="T22" fmla="*/ 37 w 74"/>
              <a:gd name="T23" fmla="*/ 20 h 74"/>
              <a:gd name="T24" fmla="*/ 53 w 74"/>
              <a:gd name="T25" fmla="*/ 37 h 74"/>
              <a:gd name="T26" fmla="*/ 37 w 74"/>
              <a:gd name="T27" fmla="*/ 5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" h="74">
                <a:moveTo>
                  <a:pt x="37" y="0"/>
                </a:moveTo>
                <a:cubicBezTo>
                  <a:pt x="27" y="0"/>
                  <a:pt x="17" y="4"/>
                  <a:pt x="11" y="11"/>
                </a:cubicBezTo>
                <a:cubicBezTo>
                  <a:pt x="4" y="17"/>
                  <a:pt x="0" y="26"/>
                  <a:pt x="0" y="37"/>
                </a:cubicBezTo>
                <a:cubicBezTo>
                  <a:pt x="0" y="47"/>
                  <a:pt x="4" y="56"/>
                  <a:pt x="11" y="63"/>
                </a:cubicBezTo>
                <a:cubicBezTo>
                  <a:pt x="17" y="70"/>
                  <a:pt x="27" y="74"/>
                  <a:pt x="37" y="74"/>
                </a:cubicBezTo>
                <a:cubicBezTo>
                  <a:pt x="47" y="74"/>
                  <a:pt x="56" y="70"/>
                  <a:pt x="63" y="63"/>
                </a:cubicBezTo>
                <a:cubicBezTo>
                  <a:pt x="70" y="56"/>
                  <a:pt x="74" y="47"/>
                  <a:pt x="74" y="37"/>
                </a:cubicBezTo>
                <a:cubicBezTo>
                  <a:pt x="74" y="26"/>
                  <a:pt x="70" y="17"/>
                  <a:pt x="63" y="11"/>
                </a:cubicBezTo>
                <a:cubicBezTo>
                  <a:pt x="56" y="4"/>
                  <a:pt x="47" y="0"/>
                  <a:pt x="37" y="0"/>
                </a:cubicBezTo>
                <a:close/>
                <a:moveTo>
                  <a:pt x="37" y="53"/>
                </a:moveTo>
                <a:cubicBezTo>
                  <a:pt x="28" y="53"/>
                  <a:pt x="21" y="46"/>
                  <a:pt x="21" y="37"/>
                </a:cubicBezTo>
                <a:cubicBezTo>
                  <a:pt x="21" y="28"/>
                  <a:pt x="28" y="20"/>
                  <a:pt x="37" y="20"/>
                </a:cubicBezTo>
                <a:cubicBezTo>
                  <a:pt x="46" y="20"/>
                  <a:pt x="53" y="28"/>
                  <a:pt x="53" y="37"/>
                </a:cubicBezTo>
                <a:cubicBezTo>
                  <a:pt x="53" y="46"/>
                  <a:pt x="46" y="53"/>
                  <a:pt x="37" y="5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7" name="Rectangle 279"/>
          <p:cNvSpPr>
            <a:spLocks noChangeArrowheads="1"/>
          </p:cNvSpPr>
          <p:nvPr/>
        </p:nvSpPr>
        <p:spPr bwMode="auto">
          <a:xfrm>
            <a:off x="1695450" y="5119688"/>
            <a:ext cx="39688" cy="39687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8" name="Rectangle 280"/>
          <p:cNvSpPr>
            <a:spLocks noChangeArrowheads="1"/>
          </p:cNvSpPr>
          <p:nvPr/>
        </p:nvSpPr>
        <p:spPr bwMode="auto">
          <a:xfrm>
            <a:off x="1758950" y="4759325"/>
            <a:ext cx="50800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9" name="Rectangle 281"/>
          <p:cNvSpPr>
            <a:spLocks noChangeArrowheads="1"/>
          </p:cNvSpPr>
          <p:nvPr/>
        </p:nvSpPr>
        <p:spPr bwMode="auto">
          <a:xfrm>
            <a:off x="1828800" y="4759325"/>
            <a:ext cx="50800" cy="26988"/>
          </a:xfrm>
          <a:prstGeom prst="rect">
            <a:avLst/>
          </a:pr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0" name="Freeform 282"/>
          <p:cNvSpPr>
            <a:spLocks noEditPoints="1"/>
          </p:cNvSpPr>
          <p:nvPr/>
        </p:nvSpPr>
        <p:spPr bwMode="auto">
          <a:xfrm>
            <a:off x="895350" y="4537075"/>
            <a:ext cx="593725" cy="615950"/>
          </a:xfrm>
          <a:custGeom>
            <a:avLst/>
            <a:gdLst>
              <a:gd name="T0" fmla="*/ 80 w 247"/>
              <a:gd name="T1" fmla="*/ 154 h 257"/>
              <a:gd name="T2" fmla="*/ 80 w 247"/>
              <a:gd name="T3" fmla="*/ 236 h 257"/>
              <a:gd name="T4" fmla="*/ 21 w 247"/>
              <a:gd name="T5" fmla="*/ 236 h 257"/>
              <a:gd name="T6" fmla="*/ 0 w 247"/>
              <a:gd name="T7" fmla="*/ 195 h 257"/>
              <a:gd name="T8" fmla="*/ 21 w 247"/>
              <a:gd name="T9" fmla="*/ 154 h 257"/>
              <a:gd name="T10" fmla="*/ 212 w 247"/>
              <a:gd name="T11" fmla="*/ 136 h 257"/>
              <a:gd name="T12" fmla="*/ 230 w 247"/>
              <a:gd name="T13" fmla="*/ 156 h 257"/>
              <a:gd name="T14" fmla="*/ 230 w 247"/>
              <a:gd name="T15" fmla="*/ 233 h 257"/>
              <a:gd name="T16" fmla="*/ 207 w 247"/>
              <a:gd name="T17" fmla="*/ 255 h 257"/>
              <a:gd name="T18" fmla="*/ 153 w 247"/>
              <a:gd name="T19" fmla="*/ 237 h 257"/>
              <a:gd name="T20" fmla="*/ 153 w 247"/>
              <a:gd name="T21" fmla="*/ 153 h 257"/>
              <a:gd name="T22" fmla="*/ 75 w 247"/>
              <a:gd name="T23" fmla="*/ 145 h 257"/>
              <a:gd name="T24" fmla="*/ 187 w 247"/>
              <a:gd name="T25" fmla="*/ 240 h 257"/>
              <a:gd name="T26" fmla="*/ 191 w 247"/>
              <a:gd name="T27" fmla="*/ 236 h 257"/>
              <a:gd name="T28" fmla="*/ 196 w 247"/>
              <a:gd name="T29" fmla="*/ 229 h 257"/>
              <a:gd name="T30" fmla="*/ 203 w 247"/>
              <a:gd name="T31" fmla="*/ 200 h 257"/>
              <a:gd name="T32" fmla="*/ 203 w 247"/>
              <a:gd name="T33" fmla="*/ 197 h 257"/>
              <a:gd name="T34" fmla="*/ 203 w 247"/>
              <a:gd name="T35" fmla="*/ 197 h 257"/>
              <a:gd name="T36" fmla="*/ 203 w 247"/>
              <a:gd name="T37" fmla="*/ 196 h 257"/>
              <a:gd name="T38" fmla="*/ 204 w 247"/>
              <a:gd name="T39" fmla="*/ 195 h 257"/>
              <a:gd name="T40" fmla="*/ 204 w 247"/>
              <a:gd name="T41" fmla="*/ 195 h 257"/>
              <a:gd name="T42" fmla="*/ 204 w 247"/>
              <a:gd name="T43" fmla="*/ 194 h 257"/>
              <a:gd name="T44" fmla="*/ 203 w 247"/>
              <a:gd name="T45" fmla="*/ 193 h 257"/>
              <a:gd name="T46" fmla="*/ 203 w 247"/>
              <a:gd name="T47" fmla="*/ 193 h 257"/>
              <a:gd name="T48" fmla="*/ 203 w 247"/>
              <a:gd name="T49" fmla="*/ 192 h 257"/>
              <a:gd name="T50" fmla="*/ 203 w 247"/>
              <a:gd name="T51" fmla="*/ 190 h 257"/>
              <a:gd name="T52" fmla="*/ 196 w 247"/>
              <a:gd name="T53" fmla="*/ 160 h 257"/>
              <a:gd name="T54" fmla="*/ 191 w 247"/>
              <a:gd name="T55" fmla="*/ 153 h 257"/>
              <a:gd name="T56" fmla="*/ 187 w 247"/>
              <a:gd name="T57" fmla="*/ 150 h 257"/>
              <a:gd name="T58" fmla="*/ 181 w 247"/>
              <a:gd name="T59" fmla="*/ 148 h 257"/>
              <a:gd name="T60" fmla="*/ 159 w 247"/>
              <a:gd name="T61" fmla="*/ 195 h 257"/>
              <a:gd name="T62" fmla="*/ 181 w 247"/>
              <a:gd name="T63" fmla="*/ 241 h 257"/>
              <a:gd name="T64" fmla="*/ 181 w 247"/>
              <a:gd name="T65" fmla="*/ 170 h 257"/>
              <a:gd name="T66" fmla="*/ 181 w 247"/>
              <a:gd name="T67" fmla="*/ 219 h 257"/>
              <a:gd name="T68" fmla="*/ 181 w 247"/>
              <a:gd name="T69" fmla="*/ 17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7" h="257">
                <a:moveTo>
                  <a:pt x="75" y="145"/>
                </a:moveTo>
                <a:cubicBezTo>
                  <a:pt x="77" y="148"/>
                  <a:pt x="79" y="150"/>
                  <a:pt x="80" y="154"/>
                </a:cubicBezTo>
                <a:cubicBezTo>
                  <a:pt x="86" y="164"/>
                  <a:pt x="90" y="179"/>
                  <a:pt x="90" y="195"/>
                </a:cubicBezTo>
                <a:cubicBezTo>
                  <a:pt x="90" y="210"/>
                  <a:pt x="86" y="225"/>
                  <a:pt x="80" y="236"/>
                </a:cubicBezTo>
                <a:cubicBezTo>
                  <a:pt x="73" y="248"/>
                  <a:pt x="63" y="256"/>
                  <a:pt x="51" y="256"/>
                </a:cubicBezTo>
                <a:cubicBezTo>
                  <a:pt x="39" y="256"/>
                  <a:pt x="28" y="248"/>
                  <a:pt x="21" y="236"/>
                </a:cubicBezTo>
                <a:cubicBezTo>
                  <a:pt x="21" y="234"/>
                  <a:pt x="20" y="233"/>
                  <a:pt x="19" y="232"/>
                </a:cubicBezTo>
                <a:cubicBezTo>
                  <a:pt x="8" y="228"/>
                  <a:pt x="0" y="213"/>
                  <a:pt x="0" y="195"/>
                </a:cubicBezTo>
                <a:cubicBezTo>
                  <a:pt x="0" y="177"/>
                  <a:pt x="8" y="161"/>
                  <a:pt x="19" y="157"/>
                </a:cubicBezTo>
                <a:cubicBezTo>
                  <a:pt x="20" y="156"/>
                  <a:pt x="21" y="155"/>
                  <a:pt x="21" y="154"/>
                </a:cubicBezTo>
                <a:cubicBezTo>
                  <a:pt x="24" y="148"/>
                  <a:pt x="29" y="143"/>
                  <a:pt x="33" y="139"/>
                </a:cubicBezTo>
                <a:cubicBezTo>
                  <a:pt x="52" y="2"/>
                  <a:pt x="192" y="0"/>
                  <a:pt x="212" y="136"/>
                </a:cubicBezTo>
                <a:cubicBezTo>
                  <a:pt x="218" y="139"/>
                  <a:pt x="223" y="145"/>
                  <a:pt x="228" y="153"/>
                </a:cubicBezTo>
                <a:cubicBezTo>
                  <a:pt x="228" y="154"/>
                  <a:pt x="229" y="155"/>
                  <a:pt x="230" y="156"/>
                </a:cubicBezTo>
                <a:cubicBezTo>
                  <a:pt x="239" y="158"/>
                  <a:pt x="247" y="175"/>
                  <a:pt x="247" y="195"/>
                </a:cubicBezTo>
                <a:cubicBezTo>
                  <a:pt x="247" y="214"/>
                  <a:pt x="239" y="231"/>
                  <a:pt x="230" y="233"/>
                </a:cubicBezTo>
                <a:cubicBezTo>
                  <a:pt x="229" y="234"/>
                  <a:pt x="228" y="235"/>
                  <a:pt x="228" y="237"/>
                </a:cubicBezTo>
                <a:cubicBezTo>
                  <a:pt x="223" y="246"/>
                  <a:pt x="216" y="253"/>
                  <a:pt x="207" y="255"/>
                </a:cubicBezTo>
                <a:cubicBezTo>
                  <a:pt x="203" y="257"/>
                  <a:pt x="181" y="257"/>
                  <a:pt x="180" y="256"/>
                </a:cubicBezTo>
                <a:cubicBezTo>
                  <a:pt x="169" y="256"/>
                  <a:pt x="160" y="248"/>
                  <a:pt x="153" y="237"/>
                </a:cubicBezTo>
                <a:cubicBezTo>
                  <a:pt x="147" y="226"/>
                  <a:pt x="144" y="211"/>
                  <a:pt x="144" y="195"/>
                </a:cubicBezTo>
                <a:cubicBezTo>
                  <a:pt x="144" y="178"/>
                  <a:pt x="147" y="163"/>
                  <a:pt x="153" y="153"/>
                </a:cubicBezTo>
                <a:cubicBezTo>
                  <a:pt x="158" y="145"/>
                  <a:pt x="163" y="139"/>
                  <a:pt x="170" y="136"/>
                </a:cubicBezTo>
                <a:cubicBezTo>
                  <a:pt x="158" y="25"/>
                  <a:pt x="88" y="30"/>
                  <a:pt x="75" y="145"/>
                </a:cubicBezTo>
                <a:close/>
                <a:moveTo>
                  <a:pt x="186" y="240"/>
                </a:moveTo>
                <a:cubicBezTo>
                  <a:pt x="187" y="240"/>
                  <a:pt x="187" y="240"/>
                  <a:pt x="187" y="240"/>
                </a:cubicBezTo>
                <a:cubicBezTo>
                  <a:pt x="188" y="239"/>
                  <a:pt x="190" y="237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3" y="234"/>
                  <a:pt x="194" y="232"/>
                  <a:pt x="196" y="229"/>
                </a:cubicBezTo>
                <a:cubicBezTo>
                  <a:pt x="200" y="222"/>
                  <a:pt x="203" y="211"/>
                  <a:pt x="203" y="200"/>
                </a:cubicBezTo>
                <a:cubicBezTo>
                  <a:pt x="203" y="200"/>
                  <a:pt x="203" y="200"/>
                  <a:pt x="203" y="200"/>
                </a:cubicBezTo>
                <a:cubicBezTo>
                  <a:pt x="203" y="199"/>
                  <a:pt x="203" y="198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6"/>
                  <a:pt x="203" y="196"/>
                  <a:pt x="203" y="196"/>
                </a:cubicBezTo>
                <a:cubicBezTo>
                  <a:pt x="203" y="196"/>
                  <a:pt x="204" y="196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1"/>
                  <a:pt x="203" y="190"/>
                  <a:pt x="203" y="190"/>
                </a:cubicBezTo>
                <a:cubicBezTo>
                  <a:pt x="203" y="190"/>
                  <a:pt x="203" y="190"/>
                  <a:pt x="203" y="190"/>
                </a:cubicBezTo>
                <a:cubicBezTo>
                  <a:pt x="203" y="178"/>
                  <a:pt x="200" y="168"/>
                  <a:pt x="196" y="160"/>
                </a:cubicBezTo>
                <a:cubicBezTo>
                  <a:pt x="194" y="157"/>
                  <a:pt x="193" y="155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0" y="152"/>
                  <a:pt x="188" y="150"/>
                  <a:pt x="187" y="150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4" y="148"/>
                  <a:pt x="183" y="148"/>
                  <a:pt x="181" y="148"/>
                </a:cubicBezTo>
                <a:cubicBezTo>
                  <a:pt x="176" y="148"/>
                  <a:pt x="170" y="152"/>
                  <a:pt x="166" y="160"/>
                </a:cubicBezTo>
                <a:cubicBezTo>
                  <a:pt x="162" y="169"/>
                  <a:pt x="159" y="181"/>
                  <a:pt x="159" y="195"/>
                </a:cubicBezTo>
                <a:cubicBezTo>
                  <a:pt x="159" y="208"/>
                  <a:pt x="162" y="221"/>
                  <a:pt x="166" y="229"/>
                </a:cubicBezTo>
                <a:cubicBezTo>
                  <a:pt x="170" y="237"/>
                  <a:pt x="176" y="241"/>
                  <a:pt x="181" y="241"/>
                </a:cubicBezTo>
                <a:cubicBezTo>
                  <a:pt x="183" y="241"/>
                  <a:pt x="184" y="241"/>
                  <a:pt x="186" y="240"/>
                </a:cubicBezTo>
                <a:close/>
                <a:moveTo>
                  <a:pt x="181" y="170"/>
                </a:moveTo>
                <a:cubicBezTo>
                  <a:pt x="175" y="170"/>
                  <a:pt x="169" y="181"/>
                  <a:pt x="169" y="195"/>
                </a:cubicBezTo>
                <a:cubicBezTo>
                  <a:pt x="169" y="208"/>
                  <a:pt x="175" y="219"/>
                  <a:pt x="181" y="219"/>
                </a:cubicBezTo>
                <a:cubicBezTo>
                  <a:pt x="188" y="219"/>
                  <a:pt x="193" y="208"/>
                  <a:pt x="193" y="195"/>
                </a:cubicBezTo>
                <a:cubicBezTo>
                  <a:pt x="193" y="181"/>
                  <a:pt x="188" y="170"/>
                  <a:pt x="181" y="17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1" name="Freeform 283"/>
          <p:cNvSpPr>
            <a:spLocks noEditPoints="1"/>
          </p:cNvSpPr>
          <p:nvPr/>
        </p:nvSpPr>
        <p:spPr bwMode="auto">
          <a:xfrm>
            <a:off x="893763" y="6069013"/>
            <a:ext cx="582612" cy="606425"/>
          </a:xfrm>
          <a:custGeom>
            <a:avLst/>
            <a:gdLst>
              <a:gd name="T0" fmla="*/ 51 w 243"/>
              <a:gd name="T1" fmla="*/ 23 h 253"/>
              <a:gd name="T2" fmla="*/ 53 w 243"/>
              <a:gd name="T3" fmla="*/ 27 h 253"/>
              <a:gd name="T4" fmla="*/ 53 w 243"/>
              <a:gd name="T5" fmla="*/ 33 h 253"/>
              <a:gd name="T6" fmla="*/ 57 w 243"/>
              <a:gd name="T7" fmla="*/ 35 h 253"/>
              <a:gd name="T8" fmla="*/ 61 w 243"/>
              <a:gd name="T9" fmla="*/ 38 h 253"/>
              <a:gd name="T10" fmla="*/ 75 w 243"/>
              <a:gd name="T11" fmla="*/ 63 h 253"/>
              <a:gd name="T12" fmla="*/ 82 w 243"/>
              <a:gd name="T13" fmla="*/ 59 h 253"/>
              <a:gd name="T14" fmla="*/ 143 w 243"/>
              <a:gd name="T15" fmla="*/ 162 h 253"/>
              <a:gd name="T16" fmla="*/ 135 w 243"/>
              <a:gd name="T17" fmla="*/ 184 h 253"/>
              <a:gd name="T18" fmla="*/ 112 w 243"/>
              <a:gd name="T19" fmla="*/ 198 h 253"/>
              <a:gd name="T20" fmla="*/ 88 w 243"/>
              <a:gd name="T21" fmla="*/ 195 h 253"/>
              <a:gd name="T22" fmla="*/ 27 w 243"/>
              <a:gd name="T23" fmla="*/ 92 h 253"/>
              <a:gd name="T24" fmla="*/ 33 w 243"/>
              <a:gd name="T25" fmla="*/ 88 h 253"/>
              <a:gd name="T26" fmla="*/ 18 w 243"/>
              <a:gd name="T27" fmla="*/ 64 h 253"/>
              <a:gd name="T28" fmla="*/ 17 w 243"/>
              <a:gd name="T29" fmla="*/ 59 h 253"/>
              <a:gd name="T30" fmla="*/ 17 w 243"/>
              <a:gd name="T31" fmla="*/ 54 h 253"/>
              <a:gd name="T32" fmla="*/ 12 w 243"/>
              <a:gd name="T33" fmla="*/ 51 h 253"/>
              <a:gd name="T34" fmla="*/ 9 w 243"/>
              <a:gd name="T35" fmla="*/ 48 h 253"/>
              <a:gd name="T36" fmla="*/ 0 w 243"/>
              <a:gd name="T37" fmla="*/ 34 h 253"/>
              <a:gd name="T38" fmla="*/ 0 w 243"/>
              <a:gd name="T39" fmla="*/ 32 h 253"/>
              <a:gd name="T40" fmla="*/ 0 w 243"/>
              <a:gd name="T41" fmla="*/ 17 h 253"/>
              <a:gd name="T42" fmla="*/ 2 w 243"/>
              <a:gd name="T43" fmla="*/ 13 h 253"/>
              <a:gd name="T44" fmla="*/ 24 w 243"/>
              <a:gd name="T45" fmla="*/ 0 h 253"/>
              <a:gd name="T46" fmla="*/ 28 w 243"/>
              <a:gd name="T47" fmla="*/ 0 h 253"/>
              <a:gd name="T48" fmla="*/ 41 w 243"/>
              <a:gd name="T49" fmla="*/ 7 h 253"/>
              <a:gd name="T50" fmla="*/ 43 w 243"/>
              <a:gd name="T51" fmla="*/ 9 h 253"/>
              <a:gd name="T52" fmla="*/ 51 w 243"/>
              <a:gd name="T53" fmla="*/ 23 h 253"/>
              <a:gd name="T54" fmla="*/ 141 w 243"/>
              <a:gd name="T55" fmla="*/ 192 h 253"/>
              <a:gd name="T56" fmla="*/ 120 w 243"/>
              <a:gd name="T57" fmla="*/ 205 h 253"/>
              <a:gd name="T58" fmla="*/ 196 w 243"/>
              <a:gd name="T59" fmla="*/ 235 h 253"/>
              <a:gd name="T60" fmla="*/ 201 w 243"/>
              <a:gd name="T61" fmla="*/ 143 h 253"/>
              <a:gd name="T62" fmla="*/ 191 w 243"/>
              <a:gd name="T63" fmla="*/ 94 h 253"/>
              <a:gd name="T64" fmla="*/ 243 w 243"/>
              <a:gd name="T65" fmla="*/ 123 h 253"/>
              <a:gd name="T66" fmla="*/ 243 w 243"/>
              <a:gd name="T67" fmla="*/ 90 h 253"/>
              <a:gd name="T68" fmla="*/ 171 w 243"/>
              <a:gd name="T69" fmla="*/ 79 h 253"/>
              <a:gd name="T70" fmla="*/ 177 w 243"/>
              <a:gd name="T71" fmla="*/ 150 h 253"/>
              <a:gd name="T72" fmla="*/ 184 w 243"/>
              <a:gd name="T73" fmla="*/ 213 h 253"/>
              <a:gd name="T74" fmla="*/ 141 w 243"/>
              <a:gd name="T75" fmla="*/ 192 h 253"/>
              <a:gd name="T76" fmla="*/ 44 w 243"/>
              <a:gd name="T77" fmla="*/ 98 h 253"/>
              <a:gd name="T78" fmla="*/ 94 w 243"/>
              <a:gd name="T79" fmla="*/ 183 h 253"/>
              <a:gd name="T80" fmla="*/ 102 w 243"/>
              <a:gd name="T81" fmla="*/ 178 h 253"/>
              <a:gd name="T82" fmla="*/ 52 w 243"/>
              <a:gd name="T83" fmla="*/ 93 h 253"/>
              <a:gd name="T84" fmla="*/ 44 w 243"/>
              <a:gd name="T85" fmla="*/ 98 h 253"/>
              <a:gd name="T86" fmla="*/ 40 w 243"/>
              <a:gd name="T87" fmla="*/ 84 h 253"/>
              <a:gd name="T88" fmla="*/ 68 w 243"/>
              <a:gd name="T89" fmla="*/ 67 h 253"/>
              <a:gd name="T90" fmla="*/ 55 w 243"/>
              <a:gd name="T91" fmla="*/ 45 h 253"/>
              <a:gd name="T92" fmla="*/ 27 w 243"/>
              <a:gd name="T93" fmla="*/ 62 h 253"/>
              <a:gd name="T94" fmla="*/ 40 w 243"/>
              <a:gd name="T95" fmla="*/ 84 h 253"/>
              <a:gd name="T96" fmla="*/ 47 w 243"/>
              <a:gd name="T97" fmla="*/ 40 h 253"/>
              <a:gd name="T98" fmla="*/ 45 w 243"/>
              <a:gd name="T99" fmla="*/ 37 h 253"/>
              <a:gd name="T100" fmla="*/ 44 w 243"/>
              <a:gd name="T101" fmla="*/ 34 h 253"/>
              <a:gd name="T102" fmla="*/ 22 w 243"/>
              <a:gd name="T103" fmla="*/ 47 h 253"/>
              <a:gd name="T104" fmla="*/ 24 w 243"/>
              <a:gd name="T105" fmla="*/ 50 h 253"/>
              <a:gd name="T106" fmla="*/ 26 w 243"/>
              <a:gd name="T107" fmla="*/ 52 h 253"/>
              <a:gd name="T108" fmla="*/ 47 w 243"/>
              <a:gd name="T109" fmla="*/ 40 h 253"/>
              <a:gd name="T110" fmla="*/ 8 w 243"/>
              <a:gd name="T111" fmla="*/ 19 h 253"/>
              <a:gd name="T112" fmla="*/ 8 w 243"/>
              <a:gd name="T113" fmla="*/ 31 h 253"/>
              <a:gd name="T114" fmla="*/ 15 w 243"/>
              <a:gd name="T115" fmla="*/ 42 h 253"/>
              <a:gd name="T116" fmla="*/ 43 w 243"/>
              <a:gd name="T117" fmla="*/ 25 h 253"/>
              <a:gd name="T118" fmla="*/ 36 w 243"/>
              <a:gd name="T119" fmla="*/ 14 h 253"/>
              <a:gd name="T120" fmla="*/ 26 w 243"/>
              <a:gd name="T121" fmla="*/ 8 h 253"/>
              <a:gd name="T122" fmla="*/ 8 w 243"/>
              <a:gd name="T123" fmla="*/ 19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3" h="253">
                <a:moveTo>
                  <a:pt x="51" y="23"/>
                </a:moveTo>
                <a:cubicBezTo>
                  <a:pt x="53" y="27"/>
                  <a:pt x="53" y="27"/>
                  <a:pt x="53" y="27"/>
                </a:cubicBezTo>
                <a:cubicBezTo>
                  <a:pt x="52" y="30"/>
                  <a:pt x="52" y="32"/>
                  <a:pt x="53" y="33"/>
                </a:cubicBezTo>
                <a:cubicBezTo>
                  <a:pt x="53" y="34"/>
                  <a:pt x="55" y="35"/>
                  <a:pt x="57" y="35"/>
                </a:cubicBezTo>
                <a:cubicBezTo>
                  <a:pt x="61" y="38"/>
                  <a:pt x="61" y="38"/>
                  <a:pt x="61" y="38"/>
                </a:cubicBezTo>
                <a:cubicBezTo>
                  <a:pt x="75" y="63"/>
                  <a:pt x="75" y="63"/>
                  <a:pt x="75" y="63"/>
                </a:cubicBezTo>
                <a:cubicBezTo>
                  <a:pt x="82" y="59"/>
                  <a:pt x="82" y="59"/>
                  <a:pt x="82" y="59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35" y="184"/>
                  <a:pt x="135" y="184"/>
                  <a:pt x="135" y="184"/>
                </a:cubicBezTo>
                <a:cubicBezTo>
                  <a:pt x="112" y="198"/>
                  <a:pt x="112" y="198"/>
                  <a:pt x="112" y="198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27" y="92"/>
                  <a:pt x="27" y="92"/>
                  <a:pt x="27" y="92"/>
                </a:cubicBezTo>
                <a:cubicBezTo>
                  <a:pt x="33" y="88"/>
                  <a:pt x="33" y="88"/>
                  <a:pt x="33" y="88"/>
                </a:cubicBezTo>
                <a:cubicBezTo>
                  <a:pt x="18" y="64"/>
                  <a:pt x="18" y="64"/>
                  <a:pt x="18" y="64"/>
                </a:cubicBezTo>
                <a:cubicBezTo>
                  <a:pt x="17" y="59"/>
                  <a:pt x="17" y="59"/>
                  <a:pt x="17" y="59"/>
                </a:cubicBezTo>
                <a:cubicBezTo>
                  <a:pt x="18" y="57"/>
                  <a:pt x="18" y="55"/>
                  <a:pt x="17" y="54"/>
                </a:cubicBezTo>
                <a:cubicBezTo>
                  <a:pt x="17" y="53"/>
                  <a:pt x="15" y="52"/>
                  <a:pt x="12" y="51"/>
                </a:cubicBezTo>
                <a:cubicBezTo>
                  <a:pt x="9" y="48"/>
                  <a:pt x="9" y="48"/>
                  <a:pt x="9" y="4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13"/>
                  <a:pt x="2" y="13"/>
                  <a:pt x="2" y="13"/>
                </a:cubicBezTo>
                <a:cubicBezTo>
                  <a:pt x="24" y="0"/>
                  <a:pt x="24" y="0"/>
                  <a:pt x="2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9"/>
                  <a:pt x="43" y="9"/>
                  <a:pt x="43" y="9"/>
                </a:cubicBezTo>
                <a:cubicBezTo>
                  <a:pt x="51" y="23"/>
                  <a:pt x="51" y="23"/>
                  <a:pt x="51" y="23"/>
                </a:cubicBezTo>
                <a:close/>
                <a:moveTo>
                  <a:pt x="141" y="192"/>
                </a:moveTo>
                <a:cubicBezTo>
                  <a:pt x="120" y="205"/>
                  <a:pt x="120" y="205"/>
                  <a:pt x="120" y="205"/>
                </a:cubicBezTo>
                <a:cubicBezTo>
                  <a:pt x="134" y="224"/>
                  <a:pt x="163" y="253"/>
                  <a:pt x="196" y="235"/>
                </a:cubicBezTo>
                <a:cubicBezTo>
                  <a:pt x="226" y="220"/>
                  <a:pt x="213" y="180"/>
                  <a:pt x="201" y="143"/>
                </a:cubicBezTo>
                <a:cubicBezTo>
                  <a:pt x="194" y="120"/>
                  <a:pt x="187" y="100"/>
                  <a:pt x="191" y="94"/>
                </a:cubicBezTo>
                <a:cubicBezTo>
                  <a:pt x="199" y="85"/>
                  <a:pt x="230" y="111"/>
                  <a:pt x="243" y="123"/>
                </a:cubicBezTo>
                <a:cubicBezTo>
                  <a:pt x="243" y="90"/>
                  <a:pt x="243" y="90"/>
                  <a:pt x="243" y="90"/>
                </a:cubicBezTo>
                <a:cubicBezTo>
                  <a:pt x="221" y="74"/>
                  <a:pt x="188" y="57"/>
                  <a:pt x="171" y="79"/>
                </a:cubicBezTo>
                <a:cubicBezTo>
                  <a:pt x="159" y="95"/>
                  <a:pt x="168" y="122"/>
                  <a:pt x="177" y="150"/>
                </a:cubicBezTo>
                <a:cubicBezTo>
                  <a:pt x="186" y="178"/>
                  <a:pt x="195" y="207"/>
                  <a:pt x="184" y="213"/>
                </a:cubicBezTo>
                <a:cubicBezTo>
                  <a:pt x="168" y="221"/>
                  <a:pt x="151" y="205"/>
                  <a:pt x="141" y="192"/>
                </a:cubicBezTo>
                <a:close/>
                <a:moveTo>
                  <a:pt x="44" y="98"/>
                </a:moveTo>
                <a:cubicBezTo>
                  <a:pt x="94" y="183"/>
                  <a:pt x="94" y="183"/>
                  <a:pt x="94" y="183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52" y="93"/>
                  <a:pt x="52" y="93"/>
                  <a:pt x="52" y="93"/>
                </a:cubicBezTo>
                <a:cubicBezTo>
                  <a:pt x="44" y="98"/>
                  <a:pt x="44" y="98"/>
                  <a:pt x="44" y="98"/>
                </a:cubicBezTo>
                <a:close/>
                <a:moveTo>
                  <a:pt x="40" y="84"/>
                </a:moveTo>
                <a:cubicBezTo>
                  <a:pt x="68" y="67"/>
                  <a:pt x="68" y="67"/>
                  <a:pt x="68" y="67"/>
                </a:cubicBezTo>
                <a:cubicBezTo>
                  <a:pt x="55" y="45"/>
                  <a:pt x="55" y="45"/>
                  <a:pt x="55" y="45"/>
                </a:cubicBezTo>
                <a:cubicBezTo>
                  <a:pt x="27" y="62"/>
                  <a:pt x="27" y="62"/>
                  <a:pt x="27" y="62"/>
                </a:cubicBezTo>
                <a:cubicBezTo>
                  <a:pt x="40" y="84"/>
                  <a:pt x="40" y="84"/>
                  <a:pt x="40" y="84"/>
                </a:cubicBezTo>
                <a:close/>
                <a:moveTo>
                  <a:pt x="47" y="40"/>
                </a:moveTo>
                <a:cubicBezTo>
                  <a:pt x="47" y="39"/>
                  <a:pt x="46" y="38"/>
                  <a:pt x="45" y="37"/>
                </a:cubicBezTo>
                <a:cubicBezTo>
                  <a:pt x="45" y="36"/>
                  <a:pt x="44" y="35"/>
                  <a:pt x="44" y="34"/>
                </a:cubicBezTo>
                <a:cubicBezTo>
                  <a:pt x="22" y="47"/>
                  <a:pt x="22" y="47"/>
                  <a:pt x="22" y="47"/>
                </a:cubicBezTo>
                <a:cubicBezTo>
                  <a:pt x="23" y="48"/>
                  <a:pt x="24" y="49"/>
                  <a:pt x="24" y="50"/>
                </a:cubicBezTo>
                <a:cubicBezTo>
                  <a:pt x="25" y="51"/>
                  <a:pt x="25" y="52"/>
                  <a:pt x="26" y="52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8" y="19"/>
                </a:moveTo>
                <a:cubicBezTo>
                  <a:pt x="8" y="31"/>
                  <a:pt x="8" y="31"/>
                  <a:pt x="8" y="31"/>
                </a:cubicBezTo>
                <a:cubicBezTo>
                  <a:pt x="15" y="42"/>
                  <a:pt x="15" y="42"/>
                  <a:pt x="15" y="42"/>
                </a:cubicBezTo>
                <a:cubicBezTo>
                  <a:pt x="43" y="25"/>
                  <a:pt x="43" y="25"/>
                  <a:pt x="43" y="25"/>
                </a:cubicBezTo>
                <a:cubicBezTo>
                  <a:pt x="36" y="14"/>
                  <a:pt x="36" y="14"/>
                  <a:pt x="36" y="14"/>
                </a:cubicBezTo>
                <a:cubicBezTo>
                  <a:pt x="26" y="8"/>
                  <a:pt x="26" y="8"/>
                  <a:pt x="26" y="8"/>
                </a:cubicBezTo>
                <a:lnTo>
                  <a:pt x="8" y="1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2" name="Freeform 284"/>
          <p:cNvSpPr>
            <a:spLocks/>
          </p:cNvSpPr>
          <p:nvPr/>
        </p:nvSpPr>
        <p:spPr bwMode="auto">
          <a:xfrm>
            <a:off x="998538" y="6292850"/>
            <a:ext cx="138112" cy="215900"/>
          </a:xfrm>
          <a:custGeom>
            <a:avLst/>
            <a:gdLst>
              <a:gd name="T0" fmla="*/ 0 w 99"/>
              <a:gd name="T1" fmla="*/ 8 h 155"/>
              <a:gd name="T2" fmla="*/ 13 w 99"/>
              <a:gd name="T3" fmla="*/ 0 h 155"/>
              <a:gd name="T4" fmla="*/ 99 w 99"/>
              <a:gd name="T5" fmla="*/ 146 h 155"/>
              <a:gd name="T6" fmla="*/ 86 w 99"/>
              <a:gd name="T7" fmla="*/ 155 h 155"/>
              <a:gd name="T8" fmla="*/ 0 w 99"/>
              <a:gd name="T9" fmla="*/ 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55">
                <a:moveTo>
                  <a:pt x="0" y="8"/>
                </a:moveTo>
                <a:lnTo>
                  <a:pt x="13" y="0"/>
                </a:lnTo>
                <a:lnTo>
                  <a:pt x="99" y="146"/>
                </a:lnTo>
                <a:lnTo>
                  <a:pt x="86" y="155"/>
                </a:lnTo>
                <a:lnTo>
                  <a:pt x="0" y="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3" name="Freeform 285"/>
          <p:cNvSpPr>
            <a:spLocks noEditPoints="1"/>
          </p:cNvSpPr>
          <p:nvPr/>
        </p:nvSpPr>
        <p:spPr bwMode="auto">
          <a:xfrm>
            <a:off x="4611688" y="4706938"/>
            <a:ext cx="614362" cy="333375"/>
          </a:xfrm>
          <a:custGeom>
            <a:avLst/>
            <a:gdLst>
              <a:gd name="T0" fmla="*/ 250 w 256"/>
              <a:gd name="T1" fmla="*/ 132 h 139"/>
              <a:gd name="T2" fmla="*/ 235 w 256"/>
              <a:gd name="T3" fmla="*/ 132 h 139"/>
              <a:gd name="T4" fmla="*/ 178 w 256"/>
              <a:gd name="T5" fmla="*/ 135 h 139"/>
              <a:gd name="T6" fmla="*/ 12 w 256"/>
              <a:gd name="T7" fmla="*/ 0 h 139"/>
              <a:gd name="T8" fmla="*/ 77 w 256"/>
              <a:gd name="T9" fmla="*/ 135 h 139"/>
              <a:gd name="T10" fmla="*/ 20 w 256"/>
              <a:gd name="T11" fmla="*/ 132 h 139"/>
              <a:gd name="T12" fmla="*/ 5 w 256"/>
              <a:gd name="T13" fmla="*/ 132 h 139"/>
              <a:gd name="T14" fmla="*/ 27 w 256"/>
              <a:gd name="T15" fmla="*/ 20 h 139"/>
              <a:gd name="T16" fmla="*/ 62 w 256"/>
              <a:gd name="T17" fmla="*/ 34 h 139"/>
              <a:gd name="T18" fmla="*/ 19 w 256"/>
              <a:gd name="T19" fmla="*/ 64 h 139"/>
              <a:gd name="T20" fmla="*/ 18 w 256"/>
              <a:gd name="T21" fmla="*/ 80 h 139"/>
              <a:gd name="T22" fmla="*/ 16 w 256"/>
              <a:gd name="T23" fmla="*/ 118 h 139"/>
              <a:gd name="T24" fmla="*/ 65 w 256"/>
              <a:gd name="T25" fmla="*/ 118 h 139"/>
              <a:gd name="T26" fmla="*/ 66 w 256"/>
              <a:gd name="T27" fmla="*/ 102 h 139"/>
              <a:gd name="T28" fmla="*/ 72 w 256"/>
              <a:gd name="T29" fmla="*/ 68 h 139"/>
              <a:gd name="T30" fmla="*/ 42 w 256"/>
              <a:gd name="T31" fmla="*/ 65 h 139"/>
              <a:gd name="T32" fmla="*/ 42 w 256"/>
              <a:gd name="T33" fmla="*/ 82 h 139"/>
              <a:gd name="T34" fmla="*/ 26 w 256"/>
              <a:gd name="T35" fmla="*/ 107 h 139"/>
              <a:gd name="T36" fmla="*/ 42 w 256"/>
              <a:gd name="T37" fmla="*/ 27 h 139"/>
              <a:gd name="T38" fmla="*/ 53 w 256"/>
              <a:gd name="T39" fmla="*/ 23 h 139"/>
              <a:gd name="T40" fmla="*/ 42 w 256"/>
              <a:gd name="T41" fmla="*/ 49 h 139"/>
              <a:gd name="T42" fmla="*/ 158 w 256"/>
              <a:gd name="T43" fmla="*/ 0 h 139"/>
              <a:gd name="T44" fmla="*/ 160 w 256"/>
              <a:gd name="T45" fmla="*/ 139 h 139"/>
              <a:gd name="T46" fmla="*/ 107 w 256"/>
              <a:gd name="T47" fmla="*/ 135 h 139"/>
              <a:gd name="T48" fmla="*/ 87 w 256"/>
              <a:gd name="T49" fmla="*/ 132 h 139"/>
              <a:gd name="T50" fmla="*/ 160 w 256"/>
              <a:gd name="T51" fmla="*/ 24 h 139"/>
              <a:gd name="T52" fmla="*/ 121 w 256"/>
              <a:gd name="T53" fmla="*/ 31 h 139"/>
              <a:gd name="T54" fmla="*/ 109 w 256"/>
              <a:gd name="T55" fmla="*/ 31 h 139"/>
              <a:gd name="T56" fmla="*/ 133 w 256"/>
              <a:gd name="T57" fmla="*/ 31 h 139"/>
              <a:gd name="T58" fmla="*/ 145 w 256"/>
              <a:gd name="T59" fmla="*/ 31 h 139"/>
              <a:gd name="T60" fmla="*/ 156 w 256"/>
              <a:gd name="T61" fmla="*/ 31 h 139"/>
              <a:gd name="T62" fmla="*/ 147 w 256"/>
              <a:gd name="T63" fmla="*/ 62 h 139"/>
              <a:gd name="T64" fmla="*/ 101 w 256"/>
              <a:gd name="T65" fmla="*/ 89 h 139"/>
              <a:gd name="T66" fmla="*/ 156 w 256"/>
              <a:gd name="T67" fmla="*/ 123 h 139"/>
              <a:gd name="T68" fmla="*/ 103 w 256"/>
              <a:gd name="T69" fmla="*/ 87 h 139"/>
              <a:gd name="T70" fmla="*/ 152 w 256"/>
              <a:gd name="T71" fmla="*/ 91 h 139"/>
              <a:gd name="T72" fmla="*/ 104 w 256"/>
              <a:gd name="T73" fmla="*/ 65 h 139"/>
              <a:gd name="T74" fmla="*/ 154 w 256"/>
              <a:gd name="T75" fmla="*/ 65 h 139"/>
              <a:gd name="T76" fmla="*/ 215 w 256"/>
              <a:gd name="T77" fmla="*/ 54 h 139"/>
              <a:gd name="T78" fmla="*/ 215 w 256"/>
              <a:gd name="T79" fmla="*/ 65 h 139"/>
              <a:gd name="T80" fmla="*/ 185 w 256"/>
              <a:gd name="T81" fmla="*/ 72 h 139"/>
              <a:gd name="T82" fmla="*/ 185 w 256"/>
              <a:gd name="T83" fmla="*/ 110 h 139"/>
              <a:gd name="T84" fmla="*/ 215 w 256"/>
              <a:gd name="T85" fmla="*/ 118 h 139"/>
              <a:gd name="T86" fmla="*/ 245 w 256"/>
              <a:gd name="T87" fmla="*/ 110 h 139"/>
              <a:gd name="T88" fmla="*/ 240 w 256"/>
              <a:gd name="T89" fmla="*/ 80 h 139"/>
              <a:gd name="T90" fmla="*/ 230 w 256"/>
              <a:gd name="T91" fmla="*/ 69 h 139"/>
              <a:gd name="T92" fmla="*/ 215 w 256"/>
              <a:gd name="T93" fmla="*/ 101 h 139"/>
              <a:gd name="T94" fmla="*/ 199 w 256"/>
              <a:gd name="T95" fmla="*/ 76 h 139"/>
              <a:gd name="T96" fmla="*/ 237 w 256"/>
              <a:gd name="T97" fmla="*/ 91 h 139"/>
              <a:gd name="T98" fmla="*/ 222 w 256"/>
              <a:gd name="T99" fmla="*/ 34 h 139"/>
              <a:gd name="T100" fmla="*/ 199 w 256"/>
              <a:gd name="T101" fmla="*/ 34 h 139"/>
              <a:gd name="T102" fmla="*/ 226 w 256"/>
              <a:gd name="T103" fmla="*/ 2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39">
                <a:moveTo>
                  <a:pt x="185" y="0"/>
                </a:moveTo>
                <a:cubicBezTo>
                  <a:pt x="245" y="0"/>
                  <a:pt x="245" y="0"/>
                  <a:pt x="245" y="0"/>
                </a:cubicBezTo>
                <a:cubicBezTo>
                  <a:pt x="251" y="0"/>
                  <a:pt x="256" y="5"/>
                  <a:pt x="256" y="11"/>
                </a:cubicBezTo>
                <a:cubicBezTo>
                  <a:pt x="256" y="132"/>
                  <a:pt x="256" y="132"/>
                  <a:pt x="256" y="132"/>
                </a:cubicBezTo>
                <a:cubicBezTo>
                  <a:pt x="250" y="132"/>
                  <a:pt x="250" y="132"/>
                  <a:pt x="250" y="132"/>
                </a:cubicBezTo>
                <a:cubicBezTo>
                  <a:pt x="250" y="135"/>
                  <a:pt x="250" y="135"/>
                  <a:pt x="250" y="135"/>
                </a:cubicBezTo>
                <a:cubicBezTo>
                  <a:pt x="250" y="137"/>
                  <a:pt x="249" y="139"/>
                  <a:pt x="247" y="139"/>
                </a:cubicBezTo>
                <a:cubicBezTo>
                  <a:pt x="238" y="139"/>
                  <a:pt x="238" y="139"/>
                  <a:pt x="238" y="139"/>
                </a:cubicBezTo>
                <a:cubicBezTo>
                  <a:pt x="236" y="139"/>
                  <a:pt x="235" y="137"/>
                  <a:pt x="235" y="135"/>
                </a:cubicBezTo>
                <a:cubicBezTo>
                  <a:pt x="235" y="132"/>
                  <a:pt x="235" y="132"/>
                  <a:pt x="235" y="132"/>
                </a:cubicBezTo>
                <a:cubicBezTo>
                  <a:pt x="194" y="132"/>
                  <a:pt x="194" y="132"/>
                  <a:pt x="194" y="132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94" y="137"/>
                  <a:pt x="192" y="139"/>
                  <a:pt x="190" y="139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0" y="139"/>
                  <a:pt x="178" y="137"/>
                  <a:pt x="178" y="135"/>
                </a:cubicBezTo>
                <a:cubicBezTo>
                  <a:pt x="178" y="132"/>
                  <a:pt x="178" y="132"/>
                  <a:pt x="178" y="132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4" y="5"/>
                  <a:pt x="179" y="0"/>
                  <a:pt x="185" y="0"/>
                </a:cubicBezTo>
                <a:close/>
                <a:moveTo>
                  <a:pt x="12" y="0"/>
                </a:moveTo>
                <a:cubicBezTo>
                  <a:pt x="71" y="0"/>
                  <a:pt x="71" y="0"/>
                  <a:pt x="71" y="0"/>
                </a:cubicBezTo>
                <a:cubicBezTo>
                  <a:pt x="78" y="0"/>
                  <a:pt x="83" y="5"/>
                  <a:pt x="83" y="11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7" y="137"/>
                  <a:pt x="76" y="139"/>
                  <a:pt x="74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3" y="139"/>
                  <a:pt x="62" y="137"/>
                  <a:pt x="62" y="135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20" y="135"/>
                  <a:pt x="20" y="135"/>
                  <a:pt x="20" y="135"/>
                </a:cubicBezTo>
                <a:cubicBezTo>
                  <a:pt x="20" y="137"/>
                  <a:pt x="19" y="139"/>
                  <a:pt x="17" y="139"/>
                </a:cubicBezTo>
                <a:cubicBezTo>
                  <a:pt x="9" y="139"/>
                  <a:pt x="9" y="139"/>
                  <a:pt x="9" y="139"/>
                </a:cubicBezTo>
                <a:cubicBezTo>
                  <a:pt x="7" y="139"/>
                  <a:pt x="5" y="137"/>
                  <a:pt x="5" y="135"/>
                </a:cubicBezTo>
                <a:cubicBezTo>
                  <a:pt x="5" y="132"/>
                  <a:pt x="5" y="132"/>
                  <a:pt x="5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  <a:moveTo>
                  <a:pt x="42" y="14"/>
                </a:moveTo>
                <a:cubicBezTo>
                  <a:pt x="36" y="14"/>
                  <a:pt x="31" y="16"/>
                  <a:pt x="27" y="20"/>
                </a:cubicBezTo>
                <a:cubicBezTo>
                  <a:pt x="24" y="23"/>
                  <a:pt x="21" y="28"/>
                  <a:pt x="21" y="34"/>
                </a:cubicBezTo>
                <a:cubicBezTo>
                  <a:pt x="21" y="39"/>
                  <a:pt x="24" y="44"/>
                  <a:pt x="27" y="48"/>
                </a:cubicBezTo>
                <a:cubicBezTo>
                  <a:pt x="31" y="52"/>
                  <a:pt x="36" y="54"/>
                  <a:pt x="42" y="54"/>
                </a:cubicBezTo>
                <a:cubicBezTo>
                  <a:pt x="47" y="54"/>
                  <a:pt x="52" y="52"/>
                  <a:pt x="56" y="48"/>
                </a:cubicBezTo>
                <a:cubicBezTo>
                  <a:pt x="59" y="44"/>
                  <a:pt x="62" y="39"/>
                  <a:pt x="62" y="34"/>
                </a:cubicBezTo>
                <a:cubicBezTo>
                  <a:pt x="62" y="28"/>
                  <a:pt x="59" y="23"/>
                  <a:pt x="56" y="20"/>
                </a:cubicBezTo>
                <a:cubicBezTo>
                  <a:pt x="52" y="16"/>
                  <a:pt x="47" y="14"/>
                  <a:pt x="42" y="14"/>
                </a:cubicBezTo>
                <a:close/>
                <a:moveTo>
                  <a:pt x="42" y="65"/>
                </a:moveTo>
                <a:cubicBezTo>
                  <a:pt x="36" y="65"/>
                  <a:pt x="31" y="66"/>
                  <a:pt x="27" y="69"/>
                </a:cubicBezTo>
                <a:cubicBezTo>
                  <a:pt x="19" y="64"/>
                  <a:pt x="19" y="64"/>
                  <a:pt x="19" y="64"/>
                </a:cubicBezTo>
                <a:cubicBezTo>
                  <a:pt x="18" y="63"/>
                  <a:pt x="17" y="63"/>
                  <a:pt x="16" y="64"/>
                </a:cubicBezTo>
                <a:cubicBezTo>
                  <a:pt x="12" y="68"/>
                  <a:pt x="12" y="68"/>
                  <a:pt x="12" y="68"/>
                </a:cubicBezTo>
                <a:cubicBezTo>
                  <a:pt x="11" y="69"/>
                  <a:pt x="11" y="70"/>
                  <a:pt x="12" y="72"/>
                </a:cubicBezTo>
                <a:cubicBezTo>
                  <a:pt x="17" y="80"/>
                  <a:pt x="17" y="80"/>
                  <a:pt x="1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6" y="83"/>
                  <a:pt x="15" y="87"/>
                  <a:pt x="15" y="91"/>
                </a:cubicBezTo>
                <a:cubicBezTo>
                  <a:pt x="15" y="95"/>
                  <a:pt x="16" y="99"/>
                  <a:pt x="17" y="102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1" y="111"/>
                  <a:pt x="11" y="113"/>
                  <a:pt x="12" y="114"/>
                </a:cubicBezTo>
                <a:cubicBezTo>
                  <a:pt x="16" y="118"/>
                  <a:pt x="16" y="118"/>
                  <a:pt x="16" y="118"/>
                </a:cubicBezTo>
                <a:cubicBezTo>
                  <a:pt x="17" y="119"/>
                  <a:pt x="18" y="118"/>
                  <a:pt x="19" y="118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31" y="116"/>
                  <a:pt x="36" y="118"/>
                  <a:pt x="42" y="118"/>
                </a:cubicBezTo>
                <a:cubicBezTo>
                  <a:pt x="47" y="118"/>
                  <a:pt x="53" y="116"/>
                  <a:pt x="57" y="113"/>
                </a:cubicBezTo>
                <a:cubicBezTo>
                  <a:pt x="65" y="118"/>
                  <a:pt x="65" y="118"/>
                  <a:pt x="65" y="118"/>
                </a:cubicBezTo>
                <a:cubicBezTo>
                  <a:pt x="66" y="118"/>
                  <a:pt x="68" y="119"/>
                  <a:pt x="69" y="118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3" y="113"/>
                  <a:pt x="73" y="111"/>
                  <a:pt x="72" y="110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7" y="98"/>
                  <a:pt x="68" y="95"/>
                  <a:pt x="68" y="91"/>
                </a:cubicBezTo>
                <a:cubicBezTo>
                  <a:pt x="68" y="87"/>
                  <a:pt x="67" y="84"/>
                  <a:pt x="66" y="80"/>
                </a:cubicBezTo>
                <a:cubicBezTo>
                  <a:pt x="66" y="80"/>
                  <a:pt x="66" y="80"/>
                  <a:pt x="67" y="80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0"/>
                  <a:pt x="73" y="69"/>
                  <a:pt x="72" y="68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3"/>
                  <a:pt x="66" y="63"/>
                  <a:pt x="65" y="64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69"/>
                  <a:pt x="57" y="69"/>
                  <a:pt x="57" y="69"/>
                </a:cubicBezTo>
                <a:cubicBezTo>
                  <a:pt x="52" y="66"/>
                  <a:pt x="47" y="65"/>
                  <a:pt x="42" y="65"/>
                </a:cubicBezTo>
                <a:close/>
                <a:moveTo>
                  <a:pt x="42" y="82"/>
                </a:moveTo>
                <a:cubicBezTo>
                  <a:pt x="36" y="82"/>
                  <a:pt x="32" y="86"/>
                  <a:pt x="32" y="91"/>
                </a:cubicBezTo>
                <a:cubicBezTo>
                  <a:pt x="32" y="97"/>
                  <a:pt x="36" y="101"/>
                  <a:pt x="42" y="101"/>
                </a:cubicBezTo>
                <a:cubicBezTo>
                  <a:pt x="47" y="101"/>
                  <a:pt x="51" y="97"/>
                  <a:pt x="51" y="91"/>
                </a:cubicBezTo>
                <a:cubicBezTo>
                  <a:pt x="51" y="86"/>
                  <a:pt x="47" y="82"/>
                  <a:pt x="42" y="82"/>
                </a:cubicBezTo>
                <a:close/>
                <a:moveTo>
                  <a:pt x="57" y="76"/>
                </a:moveTo>
                <a:cubicBezTo>
                  <a:pt x="53" y="72"/>
                  <a:pt x="48" y="69"/>
                  <a:pt x="42" y="69"/>
                </a:cubicBezTo>
                <a:cubicBezTo>
                  <a:pt x="35" y="69"/>
                  <a:pt x="30" y="72"/>
                  <a:pt x="26" y="76"/>
                </a:cubicBezTo>
                <a:cubicBezTo>
                  <a:pt x="22" y="80"/>
                  <a:pt x="19" y="85"/>
                  <a:pt x="19" y="91"/>
                </a:cubicBezTo>
                <a:cubicBezTo>
                  <a:pt x="19" y="97"/>
                  <a:pt x="22" y="103"/>
                  <a:pt x="26" y="107"/>
                </a:cubicBezTo>
                <a:cubicBezTo>
                  <a:pt x="30" y="111"/>
                  <a:pt x="35" y="113"/>
                  <a:pt x="42" y="113"/>
                </a:cubicBezTo>
                <a:cubicBezTo>
                  <a:pt x="48" y="113"/>
                  <a:pt x="53" y="111"/>
                  <a:pt x="57" y="107"/>
                </a:cubicBezTo>
                <a:cubicBezTo>
                  <a:pt x="61" y="103"/>
                  <a:pt x="64" y="97"/>
                  <a:pt x="64" y="91"/>
                </a:cubicBezTo>
                <a:cubicBezTo>
                  <a:pt x="64" y="85"/>
                  <a:pt x="61" y="80"/>
                  <a:pt x="57" y="76"/>
                </a:cubicBezTo>
                <a:close/>
                <a:moveTo>
                  <a:pt x="42" y="27"/>
                </a:moveTo>
                <a:cubicBezTo>
                  <a:pt x="38" y="27"/>
                  <a:pt x="34" y="30"/>
                  <a:pt x="34" y="34"/>
                </a:cubicBezTo>
                <a:cubicBezTo>
                  <a:pt x="34" y="38"/>
                  <a:pt x="38" y="41"/>
                  <a:pt x="42" y="41"/>
                </a:cubicBezTo>
                <a:cubicBezTo>
                  <a:pt x="45" y="41"/>
                  <a:pt x="49" y="38"/>
                  <a:pt x="49" y="34"/>
                </a:cubicBezTo>
                <a:cubicBezTo>
                  <a:pt x="49" y="30"/>
                  <a:pt x="45" y="27"/>
                  <a:pt x="42" y="27"/>
                </a:cubicBezTo>
                <a:close/>
                <a:moveTo>
                  <a:pt x="53" y="23"/>
                </a:moveTo>
                <a:cubicBezTo>
                  <a:pt x="50" y="20"/>
                  <a:pt x="46" y="18"/>
                  <a:pt x="42" y="18"/>
                </a:cubicBezTo>
                <a:cubicBezTo>
                  <a:pt x="37" y="18"/>
                  <a:pt x="33" y="20"/>
                  <a:pt x="31" y="23"/>
                </a:cubicBezTo>
                <a:cubicBezTo>
                  <a:pt x="28" y="26"/>
                  <a:pt x="26" y="30"/>
                  <a:pt x="26" y="34"/>
                </a:cubicBezTo>
                <a:cubicBezTo>
                  <a:pt x="26" y="38"/>
                  <a:pt x="28" y="42"/>
                  <a:pt x="31" y="45"/>
                </a:cubicBezTo>
                <a:cubicBezTo>
                  <a:pt x="33" y="48"/>
                  <a:pt x="37" y="49"/>
                  <a:pt x="42" y="49"/>
                </a:cubicBezTo>
                <a:cubicBezTo>
                  <a:pt x="46" y="49"/>
                  <a:pt x="50" y="48"/>
                  <a:pt x="53" y="45"/>
                </a:cubicBezTo>
                <a:cubicBezTo>
                  <a:pt x="55" y="42"/>
                  <a:pt x="57" y="38"/>
                  <a:pt x="57" y="34"/>
                </a:cubicBezTo>
                <a:cubicBezTo>
                  <a:pt x="57" y="30"/>
                  <a:pt x="55" y="26"/>
                  <a:pt x="53" y="23"/>
                </a:cubicBezTo>
                <a:close/>
                <a:moveTo>
                  <a:pt x="98" y="0"/>
                </a:moveTo>
                <a:cubicBezTo>
                  <a:pt x="158" y="0"/>
                  <a:pt x="158" y="0"/>
                  <a:pt x="158" y="0"/>
                </a:cubicBezTo>
                <a:cubicBezTo>
                  <a:pt x="164" y="0"/>
                  <a:pt x="169" y="5"/>
                  <a:pt x="169" y="11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4" y="132"/>
                  <a:pt x="164" y="132"/>
                  <a:pt x="164" y="132"/>
                </a:cubicBezTo>
                <a:cubicBezTo>
                  <a:pt x="164" y="135"/>
                  <a:pt x="164" y="135"/>
                  <a:pt x="164" y="135"/>
                </a:cubicBezTo>
                <a:cubicBezTo>
                  <a:pt x="164" y="137"/>
                  <a:pt x="162" y="139"/>
                  <a:pt x="160" y="139"/>
                </a:cubicBezTo>
                <a:cubicBezTo>
                  <a:pt x="152" y="139"/>
                  <a:pt x="152" y="139"/>
                  <a:pt x="152" y="139"/>
                </a:cubicBezTo>
                <a:cubicBezTo>
                  <a:pt x="150" y="139"/>
                  <a:pt x="149" y="137"/>
                  <a:pt x="149" y="135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7"/>
                  <a:pt x="106" y="139"/>
                  <a:pt x="104" y="139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4" y="139"/>
                  <a:pt x="92" y="137"/>
                  <a:pt x="92" y="135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1"/>
                  <a:pt x="87" y="11"/>
                  <a:pt x="87" y="11"/>
                </a:cubicBezTo>
                <a:cubicBezTo>
                  <a:pt x="87" y="5"/>
                  <a:pt x="92" y="0"/>
                  <a:pt x="98" y="0"/>
                </a:cubicBezTo>
                <a:close/>
                <a:moveTo>
                  <a:pt x="97" y="15"/>
                </a:moveTo>
                <a:cubicBezTo>
                  <a:pt x="97" y="24"/>
                  <a:pt x="97" y="24"/>
                  <a:pt x="97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97" y="15"/>
                  <a:pt x="97" y="15"/>
                  <a:pt x="97" y="15"/>
                </a:cubicBezTo>
                <a:close/>
                <a:moveTo>
                  <a:pt x="113" y="26"/>
                </a:moveTo>
                <a:cubicBezTo>
                  <a:pt x="113" y="28"/>
                  <a:pt x="113" y="29"/>
                  <a:pt x="113" y="31"/>
                </a:cubicBezTo>
                <a:cubicBezTo>
                  <a:pt x="116" y="31"/>
                  <a:pt x="118" y="31"/>
                  <a:pt x="121" y="31"/>
                </a:cubicBezTo>
                <a:cubicBezTo>
                  <a:pt x="121" y="29"/>
                  <a:pt x="121" y="28"/>
                  <a:pt x="121" y="26"/>
                </a:cubicBezTo>
                <a:cubicBezTo>
                  <a:pt x="118" y="26"/>
                  <a:pt x="116" y="26"/>
                  <a:pt x="113" y="26"/>
                </a:cubicBezTo>
                <a:close/>
                <a:moveTo>
                  <a:pt x="101" y="26"/>
                </a:moveTo>
                <a:cubicBezTo>
                  <a:pt x="101" y="31"/>
                  <a:pt x="101" y="31"/>
                  <a:pt x="101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01" y="26"/>
                  <a:pt x="101" y="26"/>
                  <a:pt x="101" y="26"/>
                </a:cubicBezTo>
                <a:close/>
                <a:moveTo>
                  <a:pt x="125" y="26"/>
                </a:moveTo>
                <a:cubicBezTo>
                  <a:pt x="125" y="28"/>
                  <a:pt x="125" y="29"/>
                  <a:pt x="125" y="31"/>
                </a:cubicBezTo>
                <a:cubicBezTo>
                  <a:pt x="127" y="31"/>
                  <a:pt x="130" y="31"/>
                  <a:pt x="133" y="31"/>
                </a:cubicBezTo>
                <a:cubicBezTo>
                  <a:pt x="133" y="29"/>
                  <a:pt x="133" y="28"/>
                  <a:pt x="133" y="26"/>
                </a:cubicBezTo>
                <a:cubicBezTo>
                  <a:pt x="130" y="26"/>
                  <a:pt x="127" y="26"/>
                  <a:pt x="125" y="26"/>
                </a:cubicBezTo>
                <a:close/>
                <a:moveTo>
                  <a:pt x="136" y="26"/>
                </a:moveTo>
                <a:cubicBezTo>
                  <a:pt x="136" y="28"/>
                  <a:pt x="136" y="29"/>
                  <a:pt x="136" y="31"/>
                </a:cubicBezTo>
                <a:cubicBezTo>
                  <a:pt x="139" y="31"/>
                  <a:pt x="142" y="31"/>
                  <a:pt x="145" y="31"/>
                </a:cubicBezTo>
                <a:cubicBezTo>
                  <a:pt x="145" y="29"/>
                  <a:pt x="145" y="28"/>
                  <a:pt x="145" y="26"/>
                </a:cubicBezTo>
                <a:cubicBezTo>
                  <a:pt x="142" y="26"/>
                  <a:pt x="139" y="26"/>
                  <a:pt x="136" y="26"/>
                </a:cubicBezTo>
                <a:close/>
                <a:moveTo>
                  <a:pt x="148" y="26"/>
                </a:moveTo>
                <a:cubicBezTo>
                  <a:pt x="148" y="31"/>
                  <a:pt x="148" y="31"/>
                  <a:pt x="148" y="31"/>
                </a:cubicBezTo>
                <a:cubicBezTo>
                  <a:pt x="156" y="31"/>
                  <a:pt x="156" y="31"/>
                  <a:pt x="156" y="31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48" y="26"/>
                  <a:pt x="148" y="26"/>
                  <a:pt x="148" y="26"/>
                </a:cubicBezTo>
                <a:close/>
                <a:moveTo>
                  <a:pt x="110" y="40"/>
                </a:moveTo>
                <a:cubicBezTo>
                  <a:pt x="110" y="62"/>
                  <a:pt x="110" y="62"/>
                  <a:pt x="110" y="62"/>
                </a:cubicBezTo>
                <a:cubicBezTo>
                  <a:pt x="147" y="62"/>
                  <a:pt x="147" y="62"/>
                  <a:pt x="147" y="62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10" y="40"/>
                  <a:pt x="110" y="40"/>
                  <a:pt x="110" y="40"/>
                </a:cubicBezTo>
                <a:close/>
                <a:moveTo>
                  <a:pt x="103" y="87"/>
                </a:moveTo>
                <a:cubicBezTo>
                  <a:pt x="101" y="87"/>
                  <a:pt x="101" y="87"/>
                  <a:pt x="101" y="87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121"/>
                  <a:pt x="101" y="121"/>
                  <a:pt x="101" y="121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3" y="123"/>
                  <a:pt x="103" y="123"/>
                  <a:pt x="103" y="123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6" y="123"/>
                  <a:pt x="156" y="123"/>
                  <a:pt x="156" y="123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03" y="87"/>
                  <a:pt x="103" y="87"/>
                  <a:pt x="103" y="87"/>
                </a:cubicBezTo>
                <a:close/>
                <a:moveTo>
                  <a:pt x="152" y="91"/>
                </a:moveTo>
                <a:cubicBezTo>
                  <a:pt x="105" y="91"/>
                  <a:pt x="105" y="91"/>
                  <a:pt x="105" y="91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2" y="91"/>
                  <a:pt x="152" y="91"/>
                  <a:pt x="152" y="91"/>
                </a:cubicBezTo>
                <a:close/>
                <a:moveTo>
                  <a:pt x="104" y="65"/>
                </a:moveTo>
                <a:cubicBezTo>
                  <a:pt x="99" y="65"/>
                  <a:pt x="96" y="69"/>
                  <a:pt x="96" y="74"/>
                </a:cubicBezTo>
                <a:cubicBezTo>
                  <a:pt x="96" y="78"/>
                  <a:pt x="99" y="82"/>
                  <a:pt x="104" y="82"/>
                </a:cubicBezTo>
                <a:cubicBezTo>
                  <a:pt x="108" y="82"/>
                  <a:pt x="112" y="78"/>
                  <a:pt x="112" y="74"/>
                </a:cubicBezTo>
                <a:cubicBezTo>
                  <a:pt x="112" y="69"/>
                  <a:pt x="108" y="65"/>
                  <a:pt x="104" y="65"/>
                </a:cubicBezTo>
                <a:close/>
                <a:moveTo>
                  <a:pt x="154" y="65"/>
                </a:moveTo>
                <a:cubicBezTo>
                  <a:pt x="149" y="65"/>
                  <a:pt x="145" y="69"/>
                  <a:pt x="145" y="74"/>
                </a:cubicBezTo>
                <a:cubicBezTo>
                  <a:pt x="145" y="78"/>
                  <a:pt x="149" y="82"/>
                  <a:pt x="154" y="82"/>
                </a:cubicBezTo>
                <a:cubicBezTo>
                  <a:pt x="158" y="82"/>
                  <a:pt x="162" y="78"/>
                  <a:pt x="162" y="74"/>
                </a:cubicBezTo>
                <a:cubicBezTo>
                  <a:pt x="162" y="69"/>
                  <a:pt x="158" y="65"/>
                  <a:pt x="154" y="65"/>
                </a:cubicBezTo>
                <a:close/>
                <a:moveTo>
                  <a:pt x="215" y="14"/>
                </a:moveTo>
                <a:cubicBezTo>
                  <a:pt x="209" y="14"/>
                  <a:pt x="204" y="16"/>
                  <a:pt x="200" y="20"/>
                </a:cubicBezTo>
                <a:cubicBezTo>
                  <a:pt x="197" y="23"/>
                  <a:pt x="195" y="28"/>
                  <a:pt x="195" y="34"/>
                </a:cubicBezTo>
                <a:cubicBezTo>
                  <a:pt x="195" y="39"/>
                  <a:pt x="197" y="44"/>
                  <a:pt x="200" y="48"/>
                </a:cubicBezTo>
                <a:cubicBezTo>
                  <a:pt x="204" y="52"/>
                  <a:pt x="209" y="54"/>
                  <a:pt x="215" y="54"/>
                </a:cubicBezTo>
                <a:cubicBezTo>
                  <a:pt x="220" y="54"/>
                  <a:pt x="225" y="52"/>
                  <a:pt x="229" y="48"/>
                </a:cubicBezTo>
                <a:cubicBezTo>
                  <a:pt x="232" y="44"/>
                  <a:pt x="235" y="39"/>
                  <a:pt x="235" y="34"/>
                </a:cubicBezTo>
                <a:cubicBezTo>
                  <a:pt x="235" y="28"/>
                  <a:pt x="232" y="23"/>
                  <a:pt x="229" y="20"/>
                </a:cubicBezTo>
                <a:cubicBezTo>
                  <a:pt x="225" y="16"/>
                  <a:pt x="220" y="14"/>
                  <a:pt x="215" y="14"/>
                </a:cubicBezTo>
                <a:close/>
                <a:moveTo>
                  <a:pt x="215" y="65"/>
                </a:moveTo>
                <a:cubicBezTo>
                  <a:pt x="209" y="65"/>
                  <a:pt x="204" y="66"/>
                  <a:pt x="200" y="69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1" y="63"/>
                  <a:pt x="190" y="63"/>
                  <a:pt x="189" y="64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4" y="69"/>
                  <a:pt x="184" y="70"/>
                  <a:pt x="185" y="72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89" y="83"/>
                  <a:pt x="188" y="87"/>
                  <a:pt x="188" y="91"/>
                </a:cubicBezTo>
                <a:cubicBezTo>
                  <a:pt x="188" y="95"/>
                  <a:pt x="189" y="99"/>
                  <a:pt x="190" y="102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84" y="111"/>
                  <a:pt x="184" y="113"/>
                  <a:pt x="185" y="114"/>
                </a:cubicBezTo>
                <a:cubicBezTo>
                  <a:pt x="189" y="118"/>
                  <a:pt x="189" y="118"/>
                  <a:pt x="189" y="118"/>
                </a:cubicBezTo>
                <a:cubicBezTo>
                  <a:pt x="190" y="119"/>
                  <a:pt x="191" y="118"/>
                  <a:pt x="192" y="118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4" y="116"/>
                  <a:pt x="209" y="118"/>
                  <a:pt x="215" y="118"/>
                </a:cubicBezTo>
                <a:cubicBezTo>
                  <a:pt x="220" y="118"/>
                  <a:pt x="226" y="116"/>
                  <a:pt x="230" y="113"/>
                </a:cubicBezTo>
                <a:cubicBezTo>
                  <a:pt x="238" y="118"/>
                  <a:pt x="238" y="118"/>
                  <a:pt x="238" y="118"/>
                </a:cubicBezTo>
                <a:cubicBezTo>
                  <a:pt x="239" y="118"/>
                  <a:pt x="241" y="119"/>
                  <a:pt x="242" y="118"/>
                </a:cubicBezTo>
                <a:cubicBezTo>
                  <a:pt x="245" y="114"/>
                  <a:pt x="245" y="114"/>
                  <a:pt x="245" y="114"/>
                </a:cubicBezTo>
                <a:cubicBezTo>
                  <a:pt x="246" y="113"/>
                  <a:pt x="246" y="111"/>
                  <a:pt x="245" y="110"/>
                </a:cubicBezTo>
                <a:cubicBezTo>
                  <a:pt x="240" y="102"/>
                  <a:pt x="240" y="102"/>
                  <a:pt x="240" y="102"/>
                </a:cubicBezTo>
                <a:cubicBezTo>
                  <a:pt x="240" y="102"/>
                  <a:pt x="239" y="102"/>
                  <a:pt x="239" y="102"/>
                </a:cubicBezTo>
                <a:cubicBezTo>
                  <a:pt x="241" y="98"/>
                  <a:pt x="241" y="95"/>
                  <a:pt x="241" y="91"/>
                </a:cubicBezTo>
                <a:cubicBezTo>
                  <a:pt x="241" y="87"/>
                  <a:pt x="240" y="84"/>
                  <a:pt x="239" y="80"/>
                </a:cubicBezTo>
                <a:cubicBezTo>
                  <a:pt x="239" y="80"/>
                  <a:pt x="240" y="80"/>
                  <a:pt x="240" y="80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6" y="70"/>
                  <a:pt x="246" y="69"/>
                  <a:pt x="245" y="68"/>
                </a:cubicBezTo>
                <a:cubicBezTo>
                  <a:pt x="242" y="64"/>
                  <a:pt x="242" y="64"/>
                  <a:pt x="242" y="64"/>
                </a:cubicBezTo>
                <a:cubicBezTo>
                  <a:pt x="241" y="63"/>
                  <a:pt x="239" y="63"/>
                  <a:pt x="238" y="64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25" y="66"/>
                  <a:pt x="220" y="65"/>
                  <a:pt x="215" y="65"/>
                </a:cubicBezTo>
                <a:close/>
                <a:moveTo>
                  <a:pt x="215" y="82"/>
                </a:moveTo>
                <a:cubicBezTo>
                  <a:pt x="209" y="82"/>
                  <a:pt x="205" y="86"/>
                  <a:pt x="205" y="91"/>
                </a:cubicBezTo>
                <a:cubicBezTo>
                  <a:pt x="205" y="97"/>
                  <a:pt x="209" y="101"/>
                  <a:pt x="215" y="101"/>
                </a:cubicBezTo>
                <a:cubicBezTo>
                  <a:pt x="220" y="101"/>
                  <a:pt x="224" y="97"/>
                  <a:pt x="224" y="91"/>
                </a:cubicBezTo>
                <a:cubicBezTo>
                  <a:pt x="224" y="86"/>
                  <a:pt x="220" y="82"/>
                  <a:pt x="215" y="82"/>
                </a:cubicBezTo>
                <a:close/>
                <a:moveTo>
                  <a:pt x="230" y="76"/>
                </a:moveTo>
                <a:cubicBezTo>
                  <a:pt x="226" y="72"/>
                  <a:pt x="221" y="69"/>
                  <a:pt x="215" y="69"/>
                </a:cubicBezTo>
                <a:cubicBezTo>
                  <a:pt x="209" y="69"/>
                  <a:pt x="203" y="72"/>
                  <a:pt x="199" y="76"/>
                </a:cubicBezTo>
                <a:cubicBezTo>
                  <a:pt x="195" y="80"/>
                  <a:pt x="193" y="85"/>
                  <a:pt x="193" y="91"/>
                </a:cubicBezTo>
                <a:cubicBezTo>
                  <a:pt x="193" y="97"/>
                  <a:pt x="195" y="103"/>
                  <a:pt x="199" y="107"/>
                </a:cubicBezTo>
                <a:cubicBezTo>
                  <a:pt x="203" y="111"/>
                  <a:pt x="209" y="113"/>
                  <a:pt x="215" y="113"/>
                </a:cubicBezTo>
                <a:cubicBezTo>
                  <a:pt x="221" y="113"/>
                  <a:pt x="226" y="111"/>
                  <a:pt x="230" y="107"/>
                </a:cubicBezTo>
                <a:cubicBezTo>
                  <a:pt x="234" y="103"/>
                  <a:pt x="237" y="97"/>
                  <a:pt x="237" y="91"/>
                </a:cubicBezTo>
                <a:cubicBezTo>
                  <a:pt x="237" y="85"/>
                  <a:pt x="234" y="80"/>
                  <a:pt x="230" y="76"/>
                </a:cubicBezTo>
                <a:close/>
                <a:moveTo>
                  <a:pt x="215" y="27"/>
                </a:moveTo>
                <a:cubicBezTo>
                  <a:pt x="211" y="27"/>
                  <a:pt x="208" y="30"/>
                  <a:pt x="208" y="34"/>
                </a:cubicBezTo>
                <a:cubicBezTo>
                  <a:pt x="208" y="38"/>
                  <a:pt x="211" y="41"/>
                  <a:pt x="215" y="41"/>
                </a:cubicBezTo>
                <a:cubicBezTo>
                  <a:pt x="219" y="41"/>
                  <a:pt x="222" y="38"/>
                  <a:pt x="222" y="34"/>
                </a:cubicBezTo>
                <a:cubicBezTo>
                  <a:pt x="222" y="30"/>
                  <a:pt x="219" y="27"/>
                  <a:pt x="215" y="27"/>
                </a:cubicBezTo>
                <a:close/>
                <a:moveTo>
                  <a:pt x="226" y="23"/>
                </a:moveTo>
                <a:cubicBezTo>
                  <a:pt x="223" y="20"/>
                  <a:pt x="219" y="18"/>
                  <a:pt x="215" y="18"/>
                </a:cubicBezTo>
                <a:cubicBezTo>
                  <a:pt x="210" y="18"/>
                  <a:pt x="206" y="20"/>
                  <a:pt x="204" y="23"/>
                </a:cubicBezTo>
                <a:cubicBezTo>
                  <a:pt x="201" y="26"/>
                  <a:pt x="199" y="30"/>
                  <a:pt x="199" y="34"/>
                </a:cubicBezTo>
                <a:cubicBezTo>
                  <a:pt x="199" y="38"/>
                  <a:pt x="201" y="42"/>
                  <a:pt x="204" y="45"/>
                </a:cubicBezTo>
                <a:cubicBezTo>
                  <a:pt x="206" y="48"/>
                  <a:pt x="210" y="49"/>
                  <a:pt x="215" y="49"/>
                </a:cubicBezTo>
                <a:cubicBezTo>
                  <a:pt x="219" y="49"/>
                  <a:pt x="223" y="48"/>
                  <a:pt x="226" y="45"/>
                </a:cubicBezTo>
                <a:cubicBezTo>
                  <a:pt x="228" y="42"/>
                  <a:pt x="230" y="38"/>
                  <a:pt x="230" y="34"/>
                </a:cubicBezTo>
                <a:cubicBezTo>
                  <a:pt x="230" y="30"/>
                  <a:pt x="228" y="26"/>
                  <a:pt x="226" y="2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4" name="Freeform 286"/>
          <p:cNvSpPr>
            <a:spLocks noEditPoints="1"/>
          </p:cNvSpPr>
          <p:nvPr/>
        </p:nvSpPr>
        <p:spPr bwMode="auto">
          <a:xfrm>
            <a:off x="3983038" y="4576763"/>
            <a:ext cx="390525" cy="585787"/>
          </a:xfrm>
          <a:custGeom>
            <a:avLst/>
            <a:gdLst>
              <a:gd name="T0" fmla="*/ 15 w 163"/>
              <a:gd name="T1" fmla="*/ 0 h 244"/>
              <a:gd name="T2" fmla="*/ 148 w 163"/>
              <a:gd name="T3" fmla="*/ 0 h 244"/>
              <a:gd name="T4" fmla="*/ 163 w 163"/>
              <a:gd name="T5" fmla="*/ 15 h 244"/>
              <a:gd name="T6" fmla="*/ 163 w 163"/>
              <a:gd name="T7" fmla="*/ 229 h 244"/>
              <a:gd name="T8" fmla="*/ 148 w 163"/>
              <a:gd name="T9" fmla="*/ 244 h 244"/>
              <a:gd name="T10" fmla="*/ 15 w 163"/>
              <a:gd name="T11" fmla="*/ 244 h 244"/>
              <a:gd name="T12" fmla="*/ 0 w 163"/>
              <a:gd name="T13" fmla="*/ 229 h 244"/>
              <a:gd name="T14" fmla="*/ 0 w 163"/>
              <a:gd name="T15" fmla="*/ 15 h 244"/>
              <a:gd name="T16" fmla="*/ 15 w 163"/>
              <a:gd name="T17" fmla="*/ 0 h 244"/>
              <a:gd name="T18" fmla="*/ 118 w 163"/>
              <a:gd name="T19" fmla="*/ 182 h 244"/>
              <a:gd name="T20" fmla="*/ 129 w 163"/>
              <a:gd name="T21" fmla="*/ 165 h 244"/>
              <a:gd name="T22" fmla="*/ 128 w 163"/>
              <a:gd name="T23" fmla="*/ 158 h 244"/>
              <a:gd name="T24" fmla="*/ 109 w 163"/>
              <a:gd name="T25" fmla="*/ 139 h 244"/>
              <a:gd name="T26" fmla="*/ 102 w 163"/>
              <a:gd name="T27" fmla="*/ 138 h 244"/>
              <a:gd name="T28" fmla="*/ 90 w 163"/>
              <a:gd name="T29" fmla="*/ 145 h 244"/>
              <a:gd name="T30" fmla="*/ 67 w 163"/>
              <a:gd name="T31" fmla="*/ 92 h 244"/>
              <a:gd name="T32" fmla="*/ 79 w 163"/>
              <a:gd name="T33" fmla="*/ 85 h 244"/>
              <a:gd name="T34" fmla="*/ 81 w 163"/>
              <a:gd name="T35" fmla="*/ 78 h 244"/>
              <a:gd name="T36" fmla="*/ 74 w 163"/>
              <a:gd name="T37" fmla="*/ 53 h 244"/>
              <a:gd name="T38" fmla="*/ 69 w 163"/>
              <a:gd name="T39" fmla="*/ 48 h 244"/>
              <a:gd name="T40" fmla="*/ 49 w 163"/>
              <a:gd name="T41" fmla="*/ 50 h 244"/>
              <a:gd name="T42" fmla="*/ 42 w 163"/>
              <a:gd name="T43" fmla="*/ 56 h 244"/>
              <a:gd name="T44" fmla="*/ 108 w 163"/>
              <a:gd name="T45" fmla="*/ 184 h 244"/>
              <a:gd name="T46" fmla="*/ 118 w 163"/>
              <a:gd name="T47" fmla="*/ 182 h 244"/>
              <a:gd name="T48" fmla="*/ 60 w 163"/>
              <a:gd name="T49" fmla="*/ 10 h 244"/>
              <a:gd name="T50" fmla="*/ 60 w 163"/>
              <a:gd name="T51" fmla="*/ 16 h 244"/>
              <a:gd name="T52" fmla="*/ 105 w 163"/>
              <a:gd name="T53" fmla="*/ 16 h 244"/>
              <a:gd name="T54" fmla="*/ 105 w 163"/>
              <a:gd name="T55" fmla="*/ 10 h 244"/>
              <a:gd name="T56" fmla="*/ 60 w 163"/>
              <a:gd name="T57" fmla="*/ 10 h 244"/>
              <a:gd name="T58" fmla="*/ 21 w 163"/>
              <a:gd name="T59" fmla="*/ 26 h 244"/>
              <a:gd name="T60" fmla="*/ 21 w 163"/>
              <a:gd name="T61" fmla="*/ 206 h 244"/>
              <a:gd name="T62" fmla="*/ 143 w 163"/>
              <a:gd name="T63" fmla="*/ 206 h 244"/>
              <a:gd name="T64" fmla="*/ 143 w 163"/>
              <a:gd name="T65" fmla="*/ 26 h 244"/>
              <a:gd name="T66" fmla="*/ 21 w 163"/>
              <a:gd name="T67" fmla="*/ 2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3" h="244">
                <a:moveTo>
                  <a:pt x="15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57" y="0"/>
                  <a:pt x="163" y="7"/>
                  <a:pt x="163" y="15"/>
                </a:cubicBezTo>
                <a:cubicBezTo>
                  <a:pt x="163" y="229"/>
                  <a:pt x="163" y="229"/>
                  <a:pt x="163" y="229"/>
                </a:cubicBezTo>
                <a:cubicBezTo>
                  <a:pt x="163" y="237"/>
                  <a:pt x="157" y="244"/>
                  <a:pt x="148" y="244"/>
                </a:cubicBezTo>
                <a:cubicBezTo>
                  <a:pt x="15" y="244"/>
                  <a:pt x="15" y="244"/>
                  <a:pt x="15" y="244"/>
                </a:cubicBezTo>
                <a:cubicBezTo>
                  <a:pt x="7" y="244"/>
                  <a:pt x="0" y="237"/>
                  <a:pt x="0" y="22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lose/>
                <a:moveTo>
                  <a:pt x="118" y="182"/>
                </a:moveTo>
                <a:cubicBezTo>
                  <a:pt x="122" y="176"/>
                  <a:pt x="125" y="171"/>
                  <a:pt x="129" y="165"/>
                </a:cubicBezTo>
                <a:cubicBezTo>
                  <a:pt x="131" y="163"/>
                  <a:pt x="130" y="160"/>
                  <a:pt x="128" y="158"/>
                </a:cubicBezTo>
                <a:cubicBezTo>
                  <a:pt x="122" y="151"/>
                  <a:pt x="115" y="145"/>
                  <a:pt x="109" y="139"/>
                </a:cubicBezTo>
                <a:cubicBezTo>
                  <a:pt x="106" y="137"/>
                  <a:pt x="104" y="136"/>
                  <a:pt x="102" y="138"/>
                </a:cubicBezTo>
                <a:cubicBezTo>
                  <a:pt x="98" y="140"/>
                  <a:pt x="94" y="142"/>
                  <a:pt x="90" y="145"/>
                </a:cubicBezTo>
                <a:cubicBezTo>
                  <a:pt x="72" y="126"/>
                  <a:pt x="67" y="110"/>
                  <a:pt x="67" y="92"/>
                </a:cubicBezTo>
                <a:cubicBezTo>
                  <a:pt x="71" y="90"/>
                  <a:pt x="75" y="88"/>
                  <a:pt x="79" y="85"/>
                </a:cubicBezTo>
                <a:cubicBezTo>
                  <a:pt x="81" y="84"/>
                  <a:pt x="82" y="82"/>
                  <a:pt x="81" y="78"/>
                </a:cubicBezTo>
                <a:cubicBezTo>
                  <a:pt x="79" y="70"/>
                  <a:pt x="77" y="61"/>
                  <a:pt x="74" y="53"/>
                </a:cubicBezTo>
                <a:cubicBezTo>
                  <a:pt x="73" y="50"/>
                  <a:pt x="72" y="48"/>
                  <a:pt x="69" y="48"/>
                </a:cubicBezTo>
                <a:cubicBezTo>
                  <a:pt x="62" y="48"/>
                  <a:pt x="55" y="49"/>
                  <a:pt x="49" y="50"/>
                </a:cubicBezTo>
                <a:cubicBezTo>
                  <a:pt x="43" y="50"/>
                  <a:pt x="42" y="52"/>
                  <a:pt x="42" y="56"/>
                </a:cubicBezTo>
                <a:cubicBezTo>
                  <a:pt x="40" y="118"/>
                  <a:pt x="64" y="152"/>
                  <a:pt x="108" y="184"/>
                </a:cubicBezTo>
                <a:cubicBezTo>
                  <a:pt x="112" y="187"/>
                  <a:pt x="115" y="187"/>
                  <a:pt x="118" y="182"/>
                </a:cubicBezTo>
                <a:close/>
                <a:moveTo>
                  <a:pt x="60" y="10"/>
                </a:moveTo>
                <a:cubicBezTo>
                  <a:pt x="60" y="16"/>
                  <a:pt x="60" y="16"/>
                  <a:pt x="60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60" y="10"/>
                  <a:pt x="60" y="10"/>
                  <a:pt x="60" y="10"/>
                </a:cubicBezTo>
                <a:close/>
                <a:moveTo>
                  <a:pt x="21" y="26"/>
                </a:moveTo>
                <a:cubicBezTo>
                  <a:pt x="21" y="206"/>
                  <a:pt x="21" y="206"/>
                  <a:pt x="21" y="206"/>
                </a:cubicBezTo>
                <a:cubicBezTo>
                  <a:pt x="143" y="206"/>
                  <a:pt x="143" y="206"/>
                  <a:pt x="143" y="206"/>
                </a:cubicBezTo>
                <a:cubicBezTo>
                  <a:pt x="143" y="26"/>
                  <a:pt x="143" y="26"/>
                  <a:pt x="143" y="26"/>
                </a:cubicBezTo>
                <a:lnTo>
                  <a:pt x="21" y="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5" name="Freeform 287"/>
          <p:cNvSpPr>
            <a:spLocks noEditPoints="1"/>
          </p:cNvSpPr>
          <p:nvPr/>
        </p:nvSpPr>
        <p:spPr bwMode="auto">
          <a:xfrm>
            <a:off x="5499100" y="5332413"/>
            <a:ext cx="366713" cy="557212"/>
          </a:xfrm>
          <a:custGeom>
            <a:avLst/>
            <a:gdLst>
              <a:gd name="T0" fmla="*/ 132 w 153"/>
              <a:gd name="T1" fmla="*/ 0 h 232"/>
              <a:gd name="T2" fmla="*/ 153 w 153"/>
              <a:gd name="T3" fmla="*/ 211 h 232"/>
              <a:gd name="T4" fmla="*/ 21 w 153"/>
              <a:gd name="T5" fmla="*/ 232 h 232"/>
              <a:gd name="T6" fmla="*/ 0 w 153"/>
              <a:gd name="T7" fmla="*/ 21 h 232"/>
              <a:gd name="T8" fmla="*/ 17 w 153"/>
              <a:gd name="T9" fmla="*/ 33 h 232"/>
              <a:gd name="T10" fmla="*/ 135 w 153"/>
              <a:gd name="T11" fmla="*/ 115 h 232"/>
              <a:gd name="T12" fmla="*/ 17 w 153"/>
              <a:gd name="T13" fmla="*/ 33 h 232"/>
              <a:gd name="T14" fmla="*/ 48 w 153"/>
              <a:gd name="T15" fmla="*/ 20 h 232"/>
              <a:gd name="T16" fmla="*/ 101 w 153"/>
              <a:gd name="T17" fmla="*/ 11 h 232"/>
              <a:gd name="T18" fmla="*/ 64 w 153"/>
              <a:gd name="T19" fmla="*/ 124 h 232"/>
              <a:gd name="T20" fmla="*/ 57 w 153"/>
              <a:gd name="T21" fmla="*/ 142 h 232"/>
              <a:gd name="T22" fmla="*/ 86 w 153"/>
              <a:gd name="T23" fmla="*/ 149 h 232"/>
              <a:gd name="T24" fmla="*/ 93 w 153"/>
              <a:gd name="T25" fmla="*/ 131 h 232"/>
              <a:gd name="T26" fmla="*/ 64 w 153"/>
              <a:gd name="T27" fmla="*/ 124 h 232"/>
              <a:gd name="T28" fmla="*/ 19 w 153"/>
              <a:gd name="T29" fmla="*/ 132 h 232"/>
              <a:gd name="T30" fmla="*/ 52 w 153"/>
              <a:gd name="T31" fmla="*/ 140 h 232"/>
              <a:gd name="T32" fmla="*/ 131 w 153"/>
              <a:gd name="T33" fmla="*/ 132 h 232"/>
              <a:gd name="T34" fmla="*/ 99 w 153"/>
              <a:gd name="T35" fmla="*/ 140 h 232"/>
              <a:gd name="T36" fmla="*/ 131 w 153"/>
              <a:gd name="T37" fmla="*/ 132 h 232"/>
              <a:gd name="T38" fmla="*/ 19 w 153"/>
              <a:gd name="T39" fmla="*/ 156 h 232"/>
              <a:gd name="T40" fmla="*/ 52 w 153"/>
              <a:gd name="T41" fmla="*/ 171 h 232"/>
              <a:gd name="T42" fmla="*/ 92 w 153"/>
              <a:gd name="T43" fmla="*/ 156 h 232"/>
              <a:gd name="T44" fmla="*/ 59 w 153"/>
              <a:gd name="T45" fmla="*/ 171 h 232"/>
              <a:gd name="T46" fmla="*/ 92 w 153"/>
              <a:gd name="T47" fmla="*/ 156 h 232"/>
              <a:gd name="T48" fmla="*/ 98 w 153"/>
              <a:gd name="T49" fmla="*/ 156 h 232"/>
              <a:gd name="T50" fmla="*/ 131 w 153"/>
              <a:gd name="T51" fmla="*/ 171 h 232"/>
              <a:gd name="T52" fmla="*/ 52 w 153"/>
              <a:gd name="T53" fmla="*/ 176 h 232"/>
              <a:gd name="T54" fmla="*/ 19 w 153"/>
              <a:gd name="T55" fmla="*/ 191 h 232"/>
              <a:gd name="T56" fmla="*/ 52 w 153"/>
              <a:gd name="T57" fmla="*/ 176 h 232"/>
              <a:gd name="T58" fmla="*/ 59 w 153"/>
              <a:gd name="T59" fmla="*/ 176 h 232"/>
              <a:gd name="T60" fmla="*/ 92 w 153"/>
              <a:gd name="T61" fmla="*/ 191 h 232"/>
              <a:gd name="T62" fmla="*/ 131 w 153"/>
              <a:gd name="T63" fmla="*/ 176 h 232"/>
              <a:gd name="T64" fmla="*/ 98 w 153"/>
              <a:gd name="T65" fmla="*/ 191 h 232"/>
              <a:gd name="T66" fmla="*/ 131 w 153"/>
              <a:gd name="T67" fmla="*/ 176 h 232"/>
              <a:gd name="T68" fmla="*/ 19 w 153"/>
              <a:gd name="T69" fmla="*/ 197 h 232"/>
              <a:gd name="T70" fmla="*/ 52 w 153"/>
              <a:gd name="T71" fmla="*/ 213 h 232"/>
              <a:gd name="T72" fmla="*/ 92 w 153"/>
              <a:gd name="T73" fmla="*/ 197 h 232"/>
              <a:gd name="T74" fmla="*/ 59 w 153"/>
              <a:gd name="T75" fmla="*/ 213 h 232"/>
              <a:gd name="T76" fmla="*/ 92 w 153"/>
              <a:gd name="T77" fmla="*/ 197 h 232"/>
              <a:gd name="T78" fmla="*/ 98 w 153"/>
              <a:gd name="T79" fmla="*/ 197 h 232"/>
              <a:gd name="T80" fmla="*/ 131 w 153"/>
              <a:gd name="T81" fmla="*/ 2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3" h="232">
                <a:moveTo>
                  <a:pt x="21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44" y="0"/>
                  <a:pt x="153" y="9"/>
                  <a:pt x="153" y="21"/>
                </a:cubicBezTo>
                <a:cubicBezTo>
                  <a:pt x="153" y="211"/>
                  <a:pt x="153" y="211"/>
                  <a:pt x="153" y="211"/>
                </a:cubicBezTo>
                <a:cubicBezTo>
                  <a:pt x="153" y="223"/>
                  <a:pt x="144" y="232"/>
                  <a:pt x="132" y="232"/>
                </a:cubicBezTo>
                <a:cubicBezTo>
                  <a:pt x="21" y="232"/>
                  <a:pt x="21" y="232"/>
                  <a:pt x="21" y="232"/>
                </a:cubicBezTo>
                <a:cubicBezTo>
                  <a:pt x="9" y="232"/>
                  <a:pt x="0" y="223"/>
                  <a:pt x="0" y="21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9" y="0"/>
                  <a:pt x="21" y="0"/>
                </a:cubicBezTo>
                <a:close/>
                <a:moveTo>
                  <a:pt x="17" y="33"/>
                </a:moveTo>
                <a:cubicBezTo>
                  <a:pt x="17" y="115"/>
                  <a:pt x="17" y="115"/>
                  <a:pt x="17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7" y="33"/>
                  <a:pt x="17" y="33"/>
                  <a:pt x="17" y="33"/>
                </a:cubicBezTo>
                <a:close/>
                <a:moveTo>
                  <a:pt x="48" y="11"/>
                </a:moveTo>
                <a:cubicBezTo>
                  <a:pt x="48" y="20"/>
                  <a:pt x="48" y="20"/>
                  <a:pt x="48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48" y="11"/>
                  <a:pt x="48" y="11"/>
                  <a:pt x="48" y="11"/>
                </a:cubicBezTo>
                <a:close/>
                <a:moveTo>
                  <a:pt x="64" y="124"/>
                </a:moveTo>
                <a:cubicBezTo>
                  <a:pt x="60" y="124"/>
                  <a:pt x="57" y="127"/>
                  <a:pt x="57" y="131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6"/>
                  <a:pt x="60" y="149"/>
                  <a:pt x="64" y="149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90" y="149"/>
                  <a:pt x="93" y="146"/>
                  <a:pt x="93" y="14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27"/>
                  <a:pt x="90" y="124"/>
                  <a:pt x="86" y="124"/>
                </a:cubicBezTo>
                <a:cubicBezTo>
                  <a:pt x="64" y="124"/>
                  <a:pt x="64" y="124"/>
                  <a:pt x="64" y="124"/>
                </a:cubicBezTo>
                <a:close/>
                <a:moveTo>
                  <a:pt x="52" y="132"/>
                </a:moveTo>
                <a:cubicBezTo>
                  <a:pt x="19" y="132"/>
                  <a:pt x="19" y="132"/>
                  <a:pt x="19" y="132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52" y="132"/>
                  <a:pt x="52" y="132"/>
                  <a:pt x="52" y="132"/>
                </a:cubicBezTo>
                <a:close/>
                <a:moveTo>
                  <a:pt x="131" y="132"/>
                </a:moveTo>
                <a:cubicBezTo>
                  <a:pt x="99" y="132"/>
                  <a:pt x="99" y="132"/>
                  <a:pt x="99" y="132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131" y="140"/>
                  <a:pt x="131" y="140"/>
                  <a:pt x="131" y="140"/>
                </a:cubicBezTo>
                <a:cubicBezTo>
                  <a:pt x="131" y="132"/>
                  <a:pt x="131" y="132"/>
                  <a:pt x="131" y="132"/>
                </a:cubicBezTo>
                <a:close/>
                <a:moveTo>
                  <a:pt x="52" y="156"/>
                </a:moveTo>
                <a:cubicBezTo>
                  <a:pt x="19" y="156"/>
                  <a:pt x="19" y="156"/>
                  <a:pt x="19" y="156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52" y="171"/>
                  <a:pt x="52" y="171"/>
                  <a:pt x="52" y="171"/>
                </a:cubicBezTo>
                <a:cubicBezTo>
                  <a:pt x="52" y="156"/>
                  <a:pt x="52" y="156"/>
                  <a:pt x="52" y="156"/>
                </a:cubicBezTo>
                <a:close/>
                <a:moveTo>
                  <a:pt x="92" y="156"/>
                </a:moveTo>
                <a:cubicBezTo>
                  <a:pt x="59" y="156"/>
                  <a:pt x="59" y="156"/>
                  <a:pt x="59" y="156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92" y="171"/>
                  <a:pt x="92" y="171"/>
                  <a:pt x="92" y="171"/>
                </a:cubicBezTo>
                <a:cubicBezTo>
                  <a:pt x="92" y="156"/>
                  <a:pt x="92" y="156"/>
                  <a:pt x="92" y="156"/>
                </a:cubicBezTo>
                <a:close/>
                <a:moveTo>
                  <a:pt x="131" y="156"/>
                </a:moveTo>
                <a:cubicBezTo>
                  <a:pt x="98" y="156"/>
                  <a:pt x="98" y="156"/>
                  <a:pt x="98" y="156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131" y="156"/>
                  <a:pt x="131" y="156"/>
                  <a:pt x="131" y="156"/>
                </a:cubicBezTo>
                <a:close/>
                <a:moveTo>
                  <a:pt x="52" y="176"/>
                </a:moveTo>
                <a:cubicBezTo>
                  <a:pt x="19" y="176"/>
                  <a:pt x="19" y="176"/>
                  <a:pt x="19" y="176"/>
                </a:cubicBezTo>
                <a:cubicBezTo>
                  <a:pt x="19" y="191"/>
                  <a:pt x="19" y="191"/>
                  <a:pt x="19" y="191"/>
                </a:cubicBezTo>
                <a:cubicBezTo>
                  <a:pt x="52" y="191"/>
                  <a:pt x="52" y="191"/>
                  <a:pt x="52" y="191"/>
                </a:cubicBezTo>
                <a:cubicBezTo>
                  <a:pt x="52" y="176"/>
                  <a:pt x="52" y="176"/>
                  <a:pt x="52" y="176"/>
                </a:cubicBezTo>
                <a:close/>
                <a:moveTo>
                  <a:pt x="92" y="176"/>
                </a:moveTo>
                <a:cubicBezTo>
                  <a:pt x="59" y="176"/>
                  <a:pt x="59" y="176"/>
                  <a:pt x="59" y="176"/>
                </a:cubicBezTo>
                <a:cubicBezTo>
                  <a:pt x="59" y="191"/>
                  <a:pt x="59" y="191"/>
                  <a:pt x="59" y="191"/>
                </a:cubicBezTo>
                <a:cubicBezTo>
                  <a:pt x="92" y="191"/>
                  <a:pt x="92" y="191"/>
                  <a:pt x="92" y="191"/>
                </a:cubicBezTo>
                <a:cubicBezTo>
                  <a:pt x="92" y="176"/>
                  <a:pt x="92" y="176"/>
                  <a:pt x="92" y="176"/>
                </a:cubicBezTo>
                <a:close/>
                <a:moveTo>
                  <a:pt x="131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91"/>
                  <a:pt x="98" y="191"/>
                  <a:pt x="98" y="191"/>
                </a:cubicBezTo>
                <a:cubicBezTo>
                  <a:pt x="131" y="191"/>
                  <a:pt x="131" y="191"/>
                  <a:pt x="131" y="191"/>
                </a:cubicBezTo>
                <a:cubicBezTo>
                  <a:pt x="131" y="176"/>
                  <a:pt x="131" y="176"/>
                  <a:pt x="131" y="176"/>
                </a:cubicBezTo>
                <a:close/>
                <a:moveTo>
                  <a:pt x="52" y="197"/>
                </a:moveTo>
                <a:cubicBezTo>
                  <a:pt x="19" y="197"/>
                  <a:pt x="19" y="197"/>
                  <a:pt x="19" y="197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52" y="213"/>
                  <a:pt x="52" y="213"/>
                  <a:pt x="52" y="213"/>
                </a:cubicBezTo>
                <a:cubicBezTo>
                  <a:pt x="52" y="197"/>
                  <a:pt x="52" y="197"/>
                  <a:pt x="52" y="197"/>
                </a:cubicBezTo>
                <a:close/>
                <a:moveTo>
                  <a:pt x="92" y="197"/>
                </a:moveTo>
                <a:cubicBezTo>
                  <a:pt x="59" y="197"/>
                  <a:pt x="59" y="197"/>
                  <a:pt x="59" y="197"/>
                </a:cubicBezTo>
                <a:cubicBezTo>
                  <a:pt x="59" y="213"/>
                  <a:pt x="59" y="213"/>
                  <a:pt x="59" y="213"/>
                </a:cubicBezTo>
                <a:cubicBezTo>
                  <a:pt x="92" y="213"/>
                  <a:pt x="92" y="213"/>
                  <a:pt x="92" y="213"/>
                </a:cubicBezTo>
                <a:cubicBezTo>
                  <a:pt x="92" y="197"/>
                  <a:pt x="92" y="197"/>
                  <a:pt x="92" y="197"/>
                </a:cubicBezTo>
                <a:close/>
                <a:moveTo>
                  <a:pt x="131" y="197"/>
                </a:moveTo>
                <a:cubicBezTo>
                  <a:pt x="98" y="197"/>
                  <a:pt x="98" y="197"/>
                  <a:pt x="98" y="197"/>
                </a:cubicBezTo>
                <a:cubicBezTo>
                  <a:pt x="98" y="213"/>
                  <a:pt x="98" y="213"/>
                  <a:pt x="98" y="213"/>
                </a:cubicBezTo>
                <a:cubicBezTo>
                  <a:pt x="131" y="213"/>
                  <a:pt x="131" y="213"/>
                  <a:pt x="131" y="213"/>
                </a:cubicBezTo>
                <a:lnTo>
                  <a:pt x="131" y="19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6" name="Freeform 289"/>
          <p:cNvSpPr>
            <a:spLocks noEditPoints="1"/>
          </p:cNvSpPr>
          <p:nvPr/>
        </p:nvSpPr>
        <p:spPr bwMode="auto">
          <a:xfrm>
            <a:off x="1655763" y="5343525"/>
            <a:ext cx="593725" cy="519113"/>
          </a:xfrm>
          <a:custGeom>
            <a:avLst/>
            <a:gdLst>
              <a:gd name="T0" fmla="*/ 142 w 248"/>
              <a:gd name="T1" fmla="*/ 102 h 217"/>
              <a:gd name="T2" fmla="*/ 112 w 248"/>
              <a:gd name="T3" fmla="*/ 54 h 217"/>
              <a:gd name="T4" fmla="*/ 166 w 248"/>
              <a:gd name="T5" fmla="*/ 0 h 217"/>
              <a:gd name="T6" fmla="*/ 220 w 248"/>
              <a:gd name="T7" fmla="*/ 54 h 217"/>
              <a:gd name="T8" fmla="*/ 190 w 248"/>
              <a:gd name="T9" fmla="*/ 102 h 217"/>
              <a:gd name="T10" fmla="*/ 222 w 248"/>
              <a:gd name="T11" fmla="*/ 87 h 217"/>
              <a:gd name="T12" fmla="*/ 229 w 248"/>
              <a:gd name="T13" fmla="*/ 77 h 217"/>
              <a:gd name="T14" fmla="*/ 240 w 248"/>
              <a:gd name="T15" fmla="*/ 112 h 217"/>
              <a:gd name="T16" fmla="*/ 215 w 248"/>
              <a:gd name="T17" fmla="*/ 122 h 217"/>
              <a:gd name="T18" fmla="*/ 202 w 248"/>
              <a:gd name="T19" fmla="*/ 217 h 217"/>
              <a:gd name="T20" fmla="*/ 49 w 248"/>
              <a:gd name="T21" fmla="*/ 204 h 217"/>
              <a:gd name="T22" fmla="*/ 17 w 248"/>
              <a:gd name="T23" fmla="*/ 177 h 217"/>
              <a:gd name="T24" fmla="*/ 0 w 248"/>
              <a:gd name="T25" fmla="*/ 183 h 217"/>
              <a:gd name="T26" fmla="*/ 17 w 248"/>
              <a:gd name="T27" fmla="*/ 125 h 217"/>
              <a:gd name="T28" fmla="*/ 49 w 248"/>
              <a:gd name="T29" fmla="*/ 131 h 217"/>
              <a:gd name="T30" fmla="*/ 54 w 248"/>
              <a:gd name="T31" fmla="*/ 105 h 217"/>
              <a:gd name="T32" fmla="*/ 30 w 248"/>
              <a:gd name="T33" fmla="*/ 68 h 217"/>
              <a:gd name="T34" fmla="*/ 70 w 248"/>
              <a:gd name="T35" fmla="*/ 28 h 217"/>
              <a:gd name="T36" fmla="*/ 110 w 248"/>
              <a:gd name="T37" fmla="*/ 68 h 217"/>
              <a:gd name="T38" fmla="*/ 90 w 248"/>
              <a:gd name="T39" fmla="*/ 102 h 217"/>
              <a:gd name="T40" fmla="*/ 173 w 248"/>
              <a:gd name="T41" fmla="*/ 68 h 217"/>
              <a:gd name="T42" fmla="*/ 193 w 248"/>
              <a:gd name="T43" fmla="*/ 81 h 217"/>
              <a:gd name="T44" fmla="*/ 151 w 248"/>
              <a:gd name="T45" fmla="*/ 55 h 217"/>
              <a:gd name="T46" fmla="*/ 128 w 248"/>
              <a:gd name="T47" fmla="*/ 54 h 217"/>
              <a:gd name="T48" fmla="*/ 151 w 248"/>
              <a:gd name="T49" fmla="*/ 55 h 217"/>
              <a:gd name="T50" fmla="*/ 158 w 248"/>
              <a:gd name="T51" fmla="*/ 42 h 217"/>
              <a:gd name="T52" fmla="*/ 139 w 248"/>
              <a:gd name="T53" fmla="*/ 27 h 217"/>
              <a:gd name="T54" fmla="*/ 181 w 248"/>
              <a:gd name="T55" fmla="*/ 55 h 217"/>
              <a:gd name="T56" fmla="*/ 204 w 248"/>
              <a:gd name="T57" fmla="*/ 54 h 217"/>
              <a:gd name="T58" fmla="*/ 181 w 248"/>
              <a:gd name="T59" fmla="*/ 55 h 217"/>
              <a:gd name="T60" fmla="*/ 138 w 248"/>
              <a:gd name="T61" fmla="*/ 80 h 217"/>
              <a:gd name="T62" fmla="*/ 158 w 248"/>
              <a:gd name="T63" fmla="*/ 91 h 217"/>
              <a:gd name="T64" fmla="*/ 173 w 248"/>
              <a:gd name="T65" fmla="*/ 42 h 217"/>
              <a:gd name="T66" fmla="*/ 193 w 248"/>
              <a:gd name="T67" fmla="*/ 27 h 217"/>
              <a:gd name="T68" fmla="*/ 173 w 248"/>
              <a:gd name="T69" fmla="*/ 42 h 217"/>
              <a:gd name="T70" fmla="*/ 75 w 248"/>
              <a:gd name="T71" fmla="*/ 78 h 217"/>
              <a:gd name="T72" fmla="*/ 90 w 248"/>
              <a:gd name="T73" fmla="*/ 88 h 217"/>
              <a:gd name="T74" fmla="*/ 59 w 248"/>
              <a:gd name="T75" fmla="*/ 69 h 217"/>
              <a:gd name="T76" fmla="*/ 41 w 248"/>
              <a:gd name="T77" fmla="*/ 68 h 217"/>
              <a:gd name="T78" fmla="*/ 59 w 248"/>
              <a:gd name="T79" fmla="*/ 69 h 217"/>
              <a:gd name="T80" fmla="*/ 64 w 248"/>
              <a:gd name="T81" fmla="*/ 60 h 217"/>
              <a:gd name="T82" fmla="*/ 50 w 248"/>
              <a:gd name="T83" fmla="*/ 48 h 217"/>
              <a:gd name="T84" fmla="*/ 80 w 248"/>
              <a:gd name="T85" fmla="*/ 69 h 217"/>
              <a:gd name="T86" fmla="*/ 98 w 248"/>
              <a:gd name="T87" fmla="*/ 68 h 217"/>
              <a:gd name="T88" fmla="*/ 80 w 248"/>
              <a:gd name="T89" fmla="*/ 69 h 217"/>
              <a:gd name="T90" fmla="*/ 49 w 248"/>
              <a:gd name="T91" fmla="*/ 87 h 217"/>
              <a:gd name="T92" fmla="*/ 64 w 248"/>
              <a:gd name="T93" fmla="*/ 96 h 217"/>
              <a:gd name="T94" fmla="*/ 75 w 248"/>
              <a:gd name="T95" fmla="*/ 60 h 217"/>
              <a:gd name="T96" fmla="*/ 90 w 248"/>
              <a:gd name="T97" fmla="*/ 48 h 217"/>
              <a:gd name="T98" fmla="*/ 75 w 248"/>
              <a:gd name="T99" fmla="*/ 6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" h="217">
                <a:moveTo>
                  <a:pt x="90" y="102"/>
                </a:moveTo>
                <a:cubicBezTo>
                  <a:pt x="142" y="102"/>
                  <a:pt x="142" y="102"/>
                  <a:pt x="142" y="102"/>
                </a:cubicBezTo>
                <a:cubicBezTo>
                  <a:pt x="137" y="100"/>
                  <a:pt x="132" y="96"/>
                  <a:pt x="128" y="92"/>
                </a:cubicBezTo>
                <a:cubicBezTo>
                  <a:pt x="118" y="82"/>
                  <a:pt x="112" y="69"/>
                  <a:pt x="112" y="54"/>
                </a:cubicBezTo>
                <a:cubicBezTo>
                  <a:pt x="112" y="39"/>
                  <a:pt x="118" y="25"/>
                  <a:pt x="128" y="16"/>
                </a:cubicBezTo>
                <a:cubicBezTo>
                  <a:pt x="137" y="6"/>
                  <a:pt x="151" y="0"/>
                  <a:pt x="166" y="0"/>
                </a:cubicBezTo>
                <a:cubicBezTo>
                  <a:pt x="181" y="0"/>
                  <a:pt x="194" y="6"/>
                  <a:pt x="204" y="16"/>
                </a:cubicBezTo>
                <a:cubicBezTo>
                  <a:pt x="214" y="25"/>
                  <a:pt x="220" y="39"/>
                  <a:pt x="220" y="54"/>
                </a:cubicBezTo>
                <a:cubicBezTo>
                  <a:pt x="220" y="69"/>
                  <a:pt x="214" y="82"/>
                  <a:pt x="204" y="92"/>
                </a:cubicBezTo>
                <a:cubicBezTo>
                  <a:pt x="200" y="96"/>
                  <a:pt x="195" y="100"/>
                  <a:pt x="190" y="102"/>
                </a:cubicBezTo>
                <a:cubicBezTo>
                  <a:pt x="200" y="102"/>
                  <a:pt x="200" y="102"/>
                  <a:pt x="200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229" y="77"/>
                  <a:pt x="229" y="77"/>
                  <a:pt x="229" y="77"/>
                </a:cubicBezTo>
                <a:cubicBezTo>
                  <a:pt x="248" y="106"/>
                  <a:pt x="248" y="106"/>
                  <a:pt x="248" y="106"/>
                </a:cubicBezTo>
                <a:cubicBezTo>
                  <a:pt x="240" y="112"/>
                  <a:pt x="240" y="112"/>
                  <a:pt x="240" y="112"/>
                </a:cubicBezTo>
                <a:cubicBezTo>
                  <a:pt x="237" y="108"/>
                  <a:pt x="237" y="108"/>
                  <a:pt x="237" y="108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11"/>
                  <a:pt x="209" y="217"/>
                  <a:pt x="202" y="217"/>
                </a:cubicBezTo>
                <a:cubicBezTo>
                  <a:pt x="62" y="217"/>
                  <a:pt x="62" y="217"/>
                  <a:pt x="62" y="217"/>
                </a:cubicBezTo>
                <a:cubicBezTo>
                  <a:pt x="55" y="217"/>
                  <a:pt x="49" y="211"/>
                  <a:pt x="49" y="204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111"/>
                  <a:pt x="51" y="107"/>
                  <a:pt x="54" y="105"/>
                </a:cubicBezTo>
                <a:cubicBezTo>
                  <a:pt x="49" y="103"/>
                  <a:pt x="45" y="100"/>
                  <a:pt x="41" y="96"/>
                </a:cubicBezTo>
                <a:cubicBezTo>
                  <a:pt x="34" y="89"/>
                  <a:pt x="30" y="79"/>
                  <a:pt x="30" y="68"/>
                </a:cubicBezTo>
                <a:cubicBezTo>
                  <a:pt x="30" y="57"/>
                  <a:pt x="34" y="47"/>
                  <a:pt x="41" y="40"/>
                </a:cubicBezTo>
                <a:cubicBezTo>
                  <a:pt x="49" y="33"/>
                  <a:pt x="59" y="28"/>
                  <a:pt x="70" y="28"/>
                </a:cubicBezTo>
                <a:cubicBezTo>
                  <a:pt x="81" y="28"/>
                  <a:pt x="91" y="33"/>
                  <a:pt x="98" y="40"/>
                </a:cubicBezTo>
                <a:cubicBezTo>
                  <a:pt x="105" y="47"/>
                  <a:pt x="110" y="57"/>
                  <a:pt x="110" y="68"/>
                </a:cubicBezTo>
                <a:cubicBezTo>
                  <a:pt x="110" y="79"/>
                  <a:pt x="105" y="89"/>
                  <a:pt x="98" y="96"/>
                </a:cubicBezTo>
                <a:cubicBezTo>
                  <a:pt x="96" y="99"/>
                  <a:pt x="93" y="101"/>
                  <a:pt x="90" y="102"/>
                </a:cubicBezTo>
                <a:close/>
                <a:moveTo>
                  <a:pt x="194" y="80"/>
                </a:moveTo>
                <a:cubicBezTo>
                  <a:pt x="173" y="68"/>
                  <a:pt x="173" y="68"/>
                  <a:pt x="173" y="68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81" y="90"/>
                  <a:pt x="188" y="86"/>
                  <a:pt x="193" y="81"/>
                </a:cubicBezTo>
                <a:cubicBezTo>
                  <a:pt x="193" y="81"/>
                  <a:pt x="194" y="80"/>
                  <a:pt x="194" y="80"/>
                </a:cubicBezTo>
                <a:close/>
                <a:moveTo>
                  <a:pt x="151" y="55"/>
                </a:moveTo>
                <a:cubicBezTo>
                  <a:pt x="129" y="43"/>
                  <a:pt x="129" y="43"/>
                  <a:pt x="129" y="43"/>
                </a:cubicBezTo>
                <a:cubicBezTo>
                  <a:pt x="128" y="46"/>
                  <a:pt x="128" y="50"/>
                  <a:pt x="128" y="54"/>
                </a:cubicBezTo>
                <a:cubicBezTo>
                  <a:pt x="128" y="59"/>
                  <a:pt x="128" y="63"/>
                  <a:pt x="130" y="67"/>
                </a:cubicBezTo>
                <a:cubicBezTo>
                  <a:pt x="151" y="55"/>
                  <a:pt x="151" y="55"/>
                  <a:pt x="151" y="55"/>
                </a:cubicBezTo>
                <a:close/>
                <a:moveTo>
                  <a:pt x="136" y="30"/>
                </a:moveTo>
                <a:cubicBezTo>
                  <a:pt x="158" y="42"/>
                  <a:pt x="158" y="42"/>
                  <a:pt x="158" y="42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1" y="18"/>
                  <a:pt x="144" y="22"/>
                  <a:pt x="139" y="27"/>
                </a:cubicBezTo>
                <a:cubicBezTo>
                  <a:pt x="138" y="28"/>
                  <a:pt x="137" y="29"/>
                  <a:pt x="136" y="30"/>
                </a:cubicBezTo>
                <a:close/>
                <a:moveTo>
                  <a:pt x="181" y="55"/>
                </a:moveTo>
                <a:cubicBezTo>
                  <a:pt x="202" y="67"/>
                  <a:pt x="202" y="67"/>
                  <a:pt x="202" y="67"/>
                </a:cubicBezTo>
                <a:cubicBezTo>
                  <a:pt x="203" y="63"/>
                  <a:pt x="204" y="59"/>
                  <a:pt x="204" y="54"/>
                </a:cubicBezTo>
                <a:cubicBezTo>
                  <a:pt x="204" y="50"/>
                  <a:pt x="204" y="46"/>
                  <a:pt x="202" y="43"/>
                </a:cubicBezTo>
                <a:cubicBezTo>
                  <a:pt x="181" y="55"/>
                  <a:pt x="181" y="55"/>
                  <a:pt x="181" y="55"/>
                </a:cubicBezTo>
                <a:close/>
                <a:moveTo>
                  <a:pt x="158" y="68"/>
                </a:moveTo>
                <a:cubicBezTo>
                  <a:pt x="138" y="80"/>
                  <a:pt x="138" y="80"/>
                  <a:pt x="138" y="80"/>
                </a:cubicBezTo>
                <a:cubicBezTo>
                  <a:pt x="138" y="80"/>
                  <a:pt x="138" y="81"/>
                  <a:pt x="139" y="81"/>
                </a:cubicBezTo>
                <a:cubicBezTo>
                  <a:pt x="144" y="86"/>
                  <a:pt x="151" y="90"/>
                  <a:pt x="158" y="91"/>
                </a:cubicBezTo>
                <a:cubicBezTo>
                  <a:pt x="158" y="68"/>
                  <a:pt x="158" y="68"/>
                  <a:pt x="158" y="68"/>
                </a:cubicBezTo>
                <a:close/>
                <a:moveTo>
                  <a:pt x="173" y="42"/>
                </a:moveTo>
                <a:cubicBezTo>
                  <a:pt x="195" y="30"/>
                  <a:pt x="195" y="30"/>
                  <a:pt x="195" y="30"/>
                </a:cubicBezTo>
                <a:cubicBezTo>
                  <a:pt x="195" y="29"/>
                  <a:pt x="194" y="28"/>
                  <a:pt x="193" y="27"/>
                </a:cubicBezTo>
                <a:cubicBezTo>
                  <a:pt x="188" y="22"/>
                  <a:pt x="181" y="18"/>
                  <a:pt x="173" y="16"/>
                </a:cubicBezTo>
                <a:cubicBezTo>
                  <a:pt x="173" y="42"/>
                  <a:pt x="173" y="42"/>
                  <a:pt x="173" y="42"/>
                </a:cubicBezTo>
                <a:close/>
                <a:moveTo>
                  <a:pt x="90" y="87"/>
                </a:moveTo>
                <a:cubicBezTo>
                  <a:pt x="75" y="78"/>
                  <a:pt x="75" y="78"/>
                  <a:pt x="75" y="78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5"/>
                  <a:pt x="86" y="92"/>
                  <a:pt x="90" y="88"/>
                </a:cubicBezTo>
                <a:cubicBezTo>
                  <a:pt x="90" y="88"/>
                  <a:pt x="90" y="88"/>
                  <a:pt x="90" y="87"/>
                </a:cubicBezTo>
                <a:close/>
                <a:moveTo>
                  <a:pt x="59" y="69"/>
                </a:moveTo>
                <a:cubicBezTo>
                  <a:pt x="43" y="60"/>
                  <a:pt x="43" y="60"/>
                  <a:pt x="43" y="60"/>
                </a:cubicBezTo>
                <a:cubicBezTo>
                  <a:pt x="42" y="62"/>
                  <a:pt x="41" y="65"/>
                  <a:pt x="41" y="68"/>
                </a:cubicBezTo>
                <a:cubicBezTo>
                  <a:pt x="41" y="72"/>
                  <a:pt x="42" y="75"/>
                  <a:pt x="43" y="78"/>
                </a:cubicBezTo>
                <a:cubicBezTo>
                  <a:pt x="59" y="69"/>
                  <a:pt x="59" y="69"/>
                  <a:pt x="59" y="69"/>
                </a:cubicBezTo>
                <a:close/>
                <a:moveTo>
                  <a:pt x="48" y="50"/>
                </a:moveTo>
                <a:cubicBezTo>
                  <a:pt x="64" y="60"/>
                  <a:pt x="64" y="60"/>
                  <a:pt x="64" y="60"/>
                </a:cubicBezTo>
                <a:cubicBezTo>
                  <a:pt x="64" y="40"/>
                  <a:pt x="64" y="40"/>
                  <a:pt x="64" y="40"/>
                </a:cubicBezTo>
                <a:cubicBezTo>
                  <a:pt x="59" y="42"/>
                  <a:pt x="54" y="44"/>
                  <a:pt x="50" y="48"/>
                </a:cubicBezTo>
                <a:cubicBezTo>
                  <a:pt x="49" y="49"/>
                  <a:pt x="48" y="50"/>
                  <a:pt x="48" y="50"/>
                </a:cubicBezTo>
                <a:close/>
                <a:moveTo>
                  <a:pt x="80" y="69"/>
                </a:moveTo>
                <a:cubicBezTo>
                  <a:pt x="96" y="78"/>
                  <a:pt x="96" y="78"/>
                  <a:pt x="96" y="78"/>
                </a:cubicBezTo>
                <a:cubicBezTo>
                  <a:pt x="97" y="75"/>
                  <a:pt x="98" y="72"/>
                  <a:pt x="98" y="68"/>
                </a:cubicBezTo>
                <a:cubicBezTo>
                  <a:pt x="98" y="65"/>
                  <a:pt x="97" y="62"/>
                  <a:pt x="97" y="60"/>
                </a:cubicBezTo>
                <a:cubicBezTo>
                  <a:pt x="80" y="69"/>
                  <a:pt x="80" y="69"/>
                  <a:pt x="80" y="69"/>
                </a:cubicBezTo>
                <a:close/>
                <a:moveTo>
                  <a:pt x="64" y="79"/>
                </a:moveTo>
                <a:cubicBezTo>
                  <a:pt x="49" y="87"/>
                  <a:pt x="49" y="87"/>
                  <a:pt x="49" y="87"/>
                </a:cubicBezTo>
                <a:cubicBezTo>
                  <a:pt x="49" y="88"/>
                  <a:pt x="49" y="88"/>
                  <a:pt x="50" y="88"/>
                </a:cubicBezTo>
                <a:cubicBezTo>
                  <a:pt x="54" y="92"/>
                  <a:pt x="59" y="95"/>
                  <a:pt x="64" y="96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75" y="60"/>
                </a:moveTo>
                <a:cubicBezTo>
                  <a:pt x="91" y="50"/>
                  <a:pt x="91" y="50"/>
                  <a:pt x="91" y="50"/>
                </a:cubicBezTo>
                <a:cubicBezTo>
                  <a:pt x="91" y="50"/>
                  <a:pt x="90" y="49"/>
                  <a:pt x="90" y="48"/>
                </a:cubicBezTo>
                <a:cubicBezTo>
                  <a:pt x="86" y="44"/>
                  <a:pt x="81" y="42"/>
                  <a:pt x="75" y="40"/>
                </a:cubicBezTo>
                <a:lnTo>
                  <a:pt x="75" y="6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7" name="Freeform 290"/>
          <p:cNvSpPr>
            <a:spLocks noEditPoints="1"/>
          </p:cNvSpPr>
          <p:nvPr/>
        </p:nvSpPr>
        <p:spPr bwMode="auto">
          <a:xfrm>
            <a:off x="2446338" y="5326063"/>
            <a:ext cx="496887" cy="582612"/>
          </a:xfrm>
          <a:custGeom>
            <a:avLst/>
            <a:gdLst>
              <a:gd name="T0" fmla="*/ 17 w 207"/>
              <a:gd name="T1" fmla="*/ 19 h 243"/>
              <a:gd name="T2" fmla="*/ 17 w 207"/>
              <a:gd name="T3" fmla="*/ 0 h 243"/>
              <a:gd name="T4" fmla="*/ 25 w 207"/>
              <a:gd name="T5" fmla="*/ 14 h 243"/>
              <a:gd name="T6" fmla="*/ 54 w 207"/>
              <a:gd name="T7" fmla="*/ 51 h 243"/>
              <a:gd name="T8" fmla="*/ 73 w 207"/>
              <a:gd name="T9" fmla="*/ 9 h 243"/>
              <a:gd name="T10" fmla="*/ 92 w 207"/>
              <a:gd name="T11" fmla="*/ 9 h 243"/>
              <a:gd name="T12" fmla="*/ 69 w 207"/>
              <a:gd name="T13" fmla="*/ 51 h 243"/>
              <a:gd name="T14" fmla="*/ 75 w 207"/>
              <a:gd name="T15" fmla="*/ 61 h 243"/>
              <a:gd name="T16" fmla="*/ 207 w 207"/>
              <a:gd name="T17" fmla="*/ 90 h 243"/>
              <a:gd name="T18" fmla="*/ 178 w 207"/>
              <a:gd name="T19" fmla="*/ 221 h 243"/>
              <a:gd name="T20" fmla="*/ 0 w 207"/>
              <a:gd name="T21" fmla="*/ 192 h 243"/>
              <a:gd name="T22" fmla="*/ 25 w 207"/>
              <a:gd name="T23" fmla="*/ 61 h 243"/>
              <a:gd name="T24" fmla="*/ 31 w 207"/>
              <a:gd name="T25" fmla="*/ 51 h 243"/>
              <a:gd name="T26" fmla="*/ 173 w 207"/>
              <a:gd name="T27" fmla="*/ 226 h 243"/>
              <a:gd name="T28" fmla="*/ 153 w 207"/>
              <a:gd name="T29" fmla="*/ 243 h 243"/>
              <a:gd name="T30" fmla="*/ 31 w 207"/>
              <a:gd name="T31" fmla="*/ 226 h 243"/>
              <a:gd name="T32" fmla="*/ 50 w 207"/>
              <a:gd name="T33" fmla="*/ 243 h 243"/>
              <a:gd name="T34" fmla="*/ 31 w 207"/>
              <a:gd name="T35" fmla="*/ 226 h 243"/>
              <a:gd name="T36" fmla="*/ 175 w 207"/>
              <a:gd name="T37" fmla="*/ 178 h 243"/>
              <a:gd name="T38" fmla="*/ 201 w 207"/>
              <a:gd name="T39" fmla="*/ 178 h 243"/>
              <a:gd name="T40" fmla="*/ 43 w 207"/>
              <a:gd name="T41" fmla="*/ 81 h 243"/>
              <a:gd name="T42" fmla="*/ 23 w 207"/>
              <a:gd name="T43" fmla="*/ 173 h 243"/>
              <a:gd name="T44" fmla="*/ 148 w 207"/>
              <a:gd name="T45" fmla="*/ 194 h 243"/>
              <a:gd name="T46" fmla="*/ 168 w 207"/>
              <a:gd name="T47" fmla="*/ 101 h 243"/>
              <a:gd name="T48" fmla="*/ 43 w 207"/>
              <a:gd name="T49" fmla="*/ 81 h 243"/>
              <a:gd name="T50" fmla="*/ 34 w 207"/>
              <a:gd name="T51" fmla="*/ 105 h 243"/>
              <a:gd name="T52" fmla="*/ 148 w 207"/>
              <a:gd name="T53" fmla="*/ 103 h 243"/>
              <a:gd name="T54" fmla="*/ 141 w 207"/>
              <a:gd name="T55" fmla="*/ 90 h 243"/>
              <a:gd name="T56" fmla="*/ 188 w 207"/>
              <a:gd name="T57" fmla="*/ 100 h 243"/>
              <a:gd name="T58" fmla="*/ 188 w 207"/>
              <a:gd name="T59" fmla="*/ 116 h 243"/>
              <a:gd name="T60" fmla="*/ 188 w 207"/>
              <a:gd name="T61" fmla="*/ 100 h 243"/>
              <a:gd name="T62" fmla="*/ 180 w 207"/>
              <a:gd name="T63" fmla="*/ 136 h 243"/>
              <a:gd name="T64" fmla="*/ 196 w 207"/>
              <a:gd name="T65" fmla="*/ 13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7" h="243">
                <a:moveTo>
                  <a:pt x="31" y="51"/>
                </a:moveTo>
                <a:cubicBezTo>
                  <a:pt x="17" y="19"/>
                  <a:pt x="17" y="19"/>
                  <a:pt x="17" y="19"/>
                </a:cubicBezTo>
                <a:cubicBezTo>
                  <a:pt x="12" y="18"/>
                  <a:pt x="7" y="14"/>
                  <a:pt x="7" y="9"/>
                </a:cubicBezTo>
                <a:cubicBezTo>
                  <a:pt x="7" y="4"/>
                  <a:pt x="12" y="0"/>
                  <a:pt x="17" y="0"/>
                </a:cubicBezTo>
                <a:cubicBezTo>
                  <a:pt x="22" y="0"/>
                  <a:pt x="26" y="4"/>
                  <a:pt x="26" y="9"/>
                </a:cubicBezTo>
                <a:cubicBezTo>
                  <a:pt x="26" y="11"/>
                  <a:pt x="26" y="12"/>
                  <a:pt x="25" y="14"/>
                </a:cubicBezTo>
                <a:cubicBezTo>
                  <a:pt x="46" y="51"/>
                  <a:pt x="46" y="51"/>
                  <a:pt x="46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75" y="14"/>
                  <a:pt x="75" y="14"/>
                  <a:pt x="75" y="14"/>
                </a:cubicBezTo>
                <a:cubicBezTo>
                  <a:pt x="74" y="12"/>
                  <a:pt x="73" y="11"/>
                  <a:pt x="73" y="9"/>
                </a:cubicBezTo>
                <a:cubicBezTo>
                  <a:pt x="73" y="4"/>
                  <a:pt x="78" y="0"/>
                  <a:pt x="83" y="0"/>
                </a:cubicBezTo>
                <a:cubicBezTo>
                  <a:pt x="88" y="0"/>
                  <a:pt x="92" y="4"/>
                  <a:pt x="92" y="9"/>
                </a:cubicBezTo>
                <a:cubicBezTo>
                  <a:pt x="92" y="14"/>
                  <a:pt x="88" y="18"/>
                  <a:pt x="83" y="19"/>
                </a:cubicBezTo>
                <a:cubicBezTo>
                  <a:pt x="69" y="51"/>
                  <a:pt x="69" y="51"/>
                  <a:pt x="69" y="51"/>
                </a:cubicBezTo>
                <a:cubicBezTo>
                  <a:pt x="72" y="51"/>
                  <a:pt x="75" y="54"/>
                  <a:pt x="75" y="58"/>
                </a:cubicBezTo>
                <a:cubicBezTo>
                  <a:pt x="75" y="61"/>
                  <a:pt x="75" y="61"/>
                  <a:pt x="75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94" y="61"/>
                  <a:pt x="207" y="74"/>
                  <a:pt x="207" y="90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208"/>
                  <a:pt x="194" y="221"/>
                  <a:pt x="178" y="221"/>
                </a:cubicBezTo>
                <a:cubicBezTo>
                  <a:pt x="29" y="221"/>
                  <a:pt x="29" y="221"/>
                  <a:pt x="29" y="221"/>
                </a:cubicBezTo>
                <a:cubicBezTo>
                  <a:pt x="13" y="221"/>
                  <a:pt x="0" y="208"/>
                  <a:pt x="0" y="19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75"/>
                  <a:pt x="11" y="63"/>
                  <a:pt x="25" y="61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4"/>
                  <a:pt x="28" y="51"/>
                  <a:pt x="31" y="51"/>
                </a:cubicBezTo>
                <a:close/>
                <a:moveTo>
                  <a:pt x="149" y="226"/>
                </a:moveTo>
                <a:cubicBezTo>
                  <a:pt x="173" y="226"/>
                  <a:pt x="173" y="226"/>
                  <a:pt x="173" y="226"/>
                </a:cubicBezTo>
                <a:cubicBezTo>
                  <a:pt x="168" y="243"/>
                  <a:pt x="168" y="243"/>
                  <a:pt x="168" y="243"/>
                </a:cubicBezTo>
                <a:cubicBezTo>
                  <a:pt x="153" y="243"/>
                  <a:pt x="153" y="243"/>
                  <a:pt x="153" y="243"/>
                </a:cubicBezTo>
                <a:cubicBezTo>
                  <a:pt x="149" y="226"/>
                  <a:pt x="149" y="226"/>
                  <a:pt x="149" y="226"/>
                </a:cubicBezTo>
                <a:close/>
                <a:moveTo>
                  <a:pt x="31" y="226"/>
                </a:moveTo>
                <a:cubicBezTo>
                  <a:pt x="55" y="226"/>
                  <a:pt x="55" y="226"/>
                  <a:pt x="55" y="226"/>
                </a:cubicBezTo>
                <a:cubicBezTo>
                  <a:pt x="50" y="243"/>
                  <a:pt x="50" y="243"/>
                  <a:pt x="50" y="243"/>
                </a:cubicBezTo>
                <a:cubicBezTo>
                  <a:pt x="35" y="243"/>
                  <a:pt x="35" y="243"/>
                  <a:pt x="35" y="243"/>
                </a:cubicBezTo>
                <a:cubicBezTo>
                  <a:pt x="31" y="226"/>
                  <a:pt x="31" y="226"/>
                  <a:pt x="31" y="226"/>
                </a:cubicBezTo>
                <a:close/>
                <a:moveTo>
                  <a:pt x="188" y="166"/>
                </a:moveTo>
                <a:cubicBezTo>
                  <a:pt x="180" y="166"/>
                  <a:pt x="175" y="171"/>
                  <a:pt x="175" y="178"/>
                </a:cubicBezTo>
                <a:cubicBezTo>
                  <a:pt x="175" y="186"/>
                  <a:pt x="180" y="191"/>
                  <a:pt x="188" y="191"/>
                </a:cubicBezTo>
                <a:cubicBezTo>
                  <a:pt x="195" y="191"/>
                  <a:pt x="201" y="186"/>
                  <a:pt x="201" y="178"/>
                </a:cubicBezTo>
                <a:cubicBezTo>
                  <a:pt x="201" y="171"/>
                  <a:pt x="195" y="166"/>
                  <a:pt x="188" y="166"/>
                </a:cubicBezTo>
                <a:close/>
                <a:moveTo>
                  <a:pt x="43" y="81"/>
                </a:moveTo>
                <a:cubicBezTo>
                  <a:pt x="32" y="81"/>
                  <a:pt x="23" y="90"/>
                  <a:pt x="23" y="101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3" y="184"/>
                  <a:pt x="32" y="194"/>
                  <a:pt x="43" y="194"/>
                </a:cubicBezTo>
                <a:cubicBezTo>
                  <a:pt x="148" y="194"/>
                  <a:pt x="148" y="194"/>
                  <a:pt x="148" y="194"/>
                </a:cubicBezTo>
                <a:cubicBezTo>
                  <a:pt x="159" y="194"/>
                  <a:pt x="168" y="184"/>
                  <a:pt x="168" y="173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8" y="90"/>
                  <a:pt x="159" y="81"/>
                  <a:pt x="148" y="81"/>
                </a:cubicBezTo>
                <a:cubicBezTo>
                  <a:pt x="43" y="81"/>
                  <a:pt x="43" y="81"/>
                  <a:pt x="43" y="81"/>
                </a:cubicBezTo>
                <a:close/>
                <a:moveTo>
                  <a:pt x="51" y="90"/>
                </a:moveTo>
                <a:cubicBezTo>
                  <a:pt x="43" y="90"/>
                  <a:pt x="35" y="96"/>
                  <a:pt x="34" y="105"/>
                </a:cubicBezTo>
                <a:cubicBezTo>
                  <a:pt x="36" y="104"/>
                  <a:pt x="39" y="103"/>
                  <a:pt x="42" y="103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52" y="103"/>
                  <a:pt x="156" y="105"/>
                  <a:pt x="159" y="107"/>
                </a:cubicBezTo>
                <a:cubicBezTo>
                  <a:pt x="159" y="98"/>
                  <a:pt x="151" y="90"/>
                  <a:pt x="141" y="90"/>
                </a:cubicBezTo>
                <a:cubicBezTo>
                  <a:pt x="51" y="90"/>
                  <a:pt x="51" y="90"/>
                  <a:pt x="51" y="90"/>
                </a:cubicBezTo>
                <a:close/>
                <a:moveTo>
                  <a:pt x="188" y="100"/>
                </a:moveTo>
                <a:cubicBezTo>
                  <a:pt x="183" y="100"/>
                  <a:pt x="180" y="103"/>
                  <a:pt x="180" y="108"/>
                </a:cubicBezTo>
                <a:cubicBezTo>
                  <a:pt x="180" y="112"/>
                  <a:pt x="183" y="116"/>
                  <a:pt x="188" y="116"/>
                </a:cubicBezTo>
                <a:cubicBezTo>
                  <a:pt x="192" y="116"/>
                  <a:pt x="196" y="112"/>
                  <a:pt x="196" y="108"/>
                </a:cubicBezTo>
                <a:cubicBezTo>
                  <a:pt x="196" y="103"/>
                  <a:pt x="192" y="100"/>
                  <a:pt x="188" y="100"/>
                </a:cubicBezTo>
                <a:close/>
                <a:moveTo>
                  <a:pt x="188" y="128"/>
                </a:moveTo>
                <a:cubicBezTo>
                  <a:pt x="183" y="128"/>
                  <a:pt x="180" y="131"/>
                  <a:pt x="180" y="136"/>
                </a:cubicBezTo>
                <a:cubicBezTo>
                  <a:pt x="180" y="140"/>
                  <a:pt x="183" y="144"/>
                  <a:pt x="188" y="144"/>
                </a:cubicBezTo>
                <a:cubicBezTo>
                  <a:pt x="192" y="144"/>
                  <a:pt x="196" y="140"/>
                  <a:pt x="196" y="136"/>
                </a:cubicBezTo>
                <a:cubicBezTo>
                  <a:pt x="196" y="131"/>
                  <a:pt x="192" y="128"/>
                  <a:pt x="188" y="12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8" name="Freeform 291"/>
          <p:cNvSpPr>
            <a:spLocks noEditPoints="1"/>
          </p:cNvSpPr>
          <p:nvPr/>
        </p:nvSpPr>
        <p:spPr bwMode="auto">
          <a:xfrm>
            <a:off x="3138488" y="5389563"/>
            <a:ext cx="608012" cy="454025"/>
          </a:xfrm>
          <a:custGeom>
            <a:avLst/>
            <a:gdLst>
              <a:gd name="T0" fmla="*/ 205 w 253"/>
              <a:gd name="T1" fmla="*/ 153 h 189"/>
              <a:gd name="T2" fmla="*/ 232 w 253"/>
              <a:gd name="T3" fmla="*/ 153 h 189"/>
              <a:gd name="T4" fmla="*/ 197 w 253"/>
              <a:gd name="T5" fmla="*/ 189 h 189"/>
              <a:gd name="T6" fmla="*/ 18 w 253"/>
              <a:gd name="T7" fmla="*/ 153 h 189"/>
              <a:gd name="T8" fmla="*/ 44 w 253"/>
              <a:gd name="T9" fmla="*/ 153 h 189"/>
              <a:gd name="T10" fmla="*/ 55 w 253"/>
              <a:gd name="T11" fmla="*/ 189 h 189"/>
              <a:gd name="T12" fmla="*/ 187 w 253"/>
              <a:gd name="T13" fmla="*/ 5 h 189"/>
              <a:gd name="T14" fmla="*/ 195 w 253"/>
              <a:gd name="T15" fmla="*/ 98 h 189"/>
              <a:gd name="T16" fmla="*/ 158 w 253"/>
              <a:gd name="T17" fmla="*/ 107 h 189"/>
              <a:gd name="T18" fmla="*/ 185 w 253"/>
              <a:gd name="T19" fmla="*/ 121 h 189"/>
              <a:gd name="T20" fmla="*/ 173 w 253"/>
              <a:gd name="T21" fmla="*/ 182 h 189"/>
              <a:gd name="T22" fmla="*/ 91 w 253"/>
              <a:gd name="T23" fmla="*/ 182 h 189"/>
              <a:gd name="T24" fmla="*/ 75 w 253"/>
              <a:gd name="T25" fmla="*/ 182 h 189"/>
              <a:gd name="T26" fmla="*/ 70 w 253"/>
              <a:gd name="T27" fmla="*/ 115 h 189"/>
              <a:gd name="T28" fmla="*/ 113 w 253"/>
              <a:gd name="T29" fmla="*/ 107 h 189"/>
              <a:gd name="T30" fmla="*/ 56 w 253"/>
              <a:gd name="T31" fmla="*/ 90 h 189"/>
              <a:gd name="T32" fmla="*/ 103 w 253"/>
              <a:gd name="T33" fmla="*/ 159 h 189"/>
              <a:gd name="T34" fmla="*/ 103 w 253"/>
              <a:gd name="T35" fmla="*/ 159 h 189"/>
              <a:gd name="T36" fmla="*/ 145 w 253"/>
              <a:gd name="T37" fmla="*/ 170 h 189"/>
              <a:gd name="T38" fmla="*/ 173 w 253"/>
              <a:gd name="T39" fmla="*/ 170 h 189"/>
              <a:gd name="T40" fmla="*/ 106 w 253"/>
              <a:gd name="T41" fmla="*/ 170 h 189"/>
              <a:gd name="T42" fmla="*/ 99 w 253"/>
              <a:gd name="T43" fmla="*/ 146 h 189"/>
              <a:gd name="T44" fmla="*/ 152 w 253"/>
              <a:gd name="T45" fmla="*/ 146 h 189"/>
              <a:gd name="T46" fmla="*/ 173 w 253"/>
              <a:gd name="T47" fmla="*/ 126 h 189"/>
              <a:gd name="T48" fmla="*/ 94 w 253"/>
              <a:gd name="T49" fmla="*/ 144 h 189"/>
              <a:gd name="T50" fmla="*/ 180 w 253"/>
              <a:gd name="T51" fmla="*/ 20 h 189"/>
              <a:gd name="T52" fmla="*/ 180 w 253"/>
              <a:gd name="T53" fmla="*/ 20 h 189"/>
              <a:gd name="T54" fmla="*/ 11 w 253"/>
              <a:gd name="T55" fmla="*/ 26 h 189"/>
              <a:gd name="T56" fmla="*/ 36 w 253"/>
              <a:gd name="T57" fmla="*/ 36 h 189"/>
              <a:gd name="T58" fmla="*/ 26 w 253"/>
              <a:gd name="T59" fmla="*/ 11 h 189"/>
              <a:gd name="T60" fmla="*/ 11 w 253"/>
              <a:gd name="T61" fmla="*/ 109 h 189"/>
              <a:gd name="T62" fmla="*/ 36 w 253"/>
              <a:gd name="T63" fmla="*/ 119 h 189"/>
              <a:gd name="T64" fmla="*/ 26 w 253"/>
              <a:gd name="T65" fmla="*/ 95 h 189"/>
              <a:gd name="T66" fmla="*/ 21 w 253"/>
              <a:gd name="T67" fmla="*/ 104 h 189"/>
              <a:gd name="T68" fmla="*/ 30 w 253"/>
              <a:gd name="T69" fmla="*/ 114 h 189"/>
              <a:gd name="T70" fmla="*/ 26 w 253"/>
              <a:gd name="T71" fmla="*/ 53 h 189"/>
              <a:gd name="T72" fmla="*/ 16 w 253"/>
              <a:gd name="T73" fmla="*/ 77 h 189"/>
              <a:gd name="T74" fmla="*/ 40 w 253"/>
              <a:gd name="T75" fmla="*/ 67 h 189"/>
              <a:gd name="T76" fmla="*/ 30 w 253"/>
              <a:gd name="T77" fmla="*/ 62 h 189"/>
              <a:gd name="T78" fmla="*/ 19 w 253"/>
              <a:gd name="T79" fmla="*/ 67 h 189"/>
              <a:gd name="T80" fmla="*/ 30 w 253"/>
              <a:gd name="T81" fmla="*/ 72 h 189"/>
              <a:gd name="T82" fmla="*/ 26 w 253"/>
              <a:gd name="T83" fmla="*/ 19 h 189"/>
              <a:gd name="T84" fmla="*/ 21 w 253"/>
              <a:gd name="T85" fmla="*/ 31 h 189"/>
              <a:gd name="T86" fmla="*/ 32 w 253"/>
              <a:gd name="T87" fmla="*/ 26 h 189"/>
              <a:gd name="T88" fmla="*/ 213 w 253"/>
              <a:gd name="T89" fmla="*/ 16 h 189"/>
              <a:gd name="T90" fmla="*/ 233 w 253"/>
              <a:gd name="T91" fmla="*/ 36 h 189"/>
              <a:gd name="T92" fmla="*/ 233 w 253"/>
              <a:gd name="T93" fmla="*/ 16 h 189"/>
              <a:gd name="T94" fmla="*/ 213 w 253"/>
              <a:gd name="T95" fmla="*/ 99 h 189"/>
              <a:gd name="T96" fmla="*/ 233 w 253"/>
              <a:gd name="T97" fmla="*/ 119 h 189"/>
              <a:gd name="T98" fmla="*/ 233 w 253"/>
              <a:gd name="T99" fmla="*/ 99 h 189"/>
              <a:gd name="T100" fmla="*/ 218 w 253"/>
              <a:gd name="T101" fmla="*/ 104 h 189"/>
              <a:gd name="T102" fmla="*/ 223 w 253"/>
              <a:gd name="T103" fmla="*/ 116 h 189"/>
              <a:gd name="T104" fmla="*/ 228 w 253"/>
              <a:gd name="T105" fmla="*/ 104 h 189"/>
              <a:gd name="T106" fmla="*/ 209 w 253"/>
              <a:gd name="T107" fmla="*/ 67 h 189"/>
              <a:gd name="T108" fmla="*/ 233 w 253"/>
              <a:gd name="T109" fmla="*/ 77 h 189"/>
              <a:gd name="T110" fmla="*/ 223 w 253"/>
              <a:gd name="T111" fmla="*/ 53 h 189"/>
              <a:gd name="T112" fmla="*/ 218 w 253"/>
              <a:gd name="T113" fmla="*/ 62 h 189"/>
              <a:gd name="T114" fmla="*/ 228 w 253"/>
              <a:gd name="T115" fmla="*/ 72 h 189"/>
              <a:gd name="T116" fmla="*/ 228 w 253"/>
              <a:gd name="T117" fmla="*/ 21 h 189"/>
              <a:gd name="T118" fmla="*/ 216 w 253"/>
              <a:gd name="T119" fmla="*/ 26 h 189"/>
              <a:gd name="T120" fmla="*/ 228 w 253"/>
              <a:gd name="T121" fmla="*/ 3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3" h="189">
                <a:moveTo>
                  <a:pt x="197" y="184"/>
                </a:moveTo>
                <a:cubicBezTo>
                  <a:pt x="215" y="184"/>
                  <a:pt x="215" y="184"/>
                  <a:pt x="215" y="184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05" y="0"/>
                  <a:pt x="205" y="0"/>
                  <a:pt x="205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153"/>
                  <a:pt x="241" y="153"/>
                  <a:pt x="241" y="153"/>
                </a:cubicBezTo>
                <a:cubicBezTo>
                  <a:pt x="232" y="153"/>
                  <a:pt x="232" y="153"/>
                  <a:pt x="232" y="153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53" y="184"/>
                  <a:pt x="253" y="184"/>
                  <a:pt x="253" y="184"/>
                </a:cubicBezTo>
                <a:cubicBezTo>
                  <a:pt x="253" y="189"/>
                  <a:pt x="253" y="189"/>
                  <a:pt x="253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4"/>
                  <a:pt x="197" y="184"/>
                  <a:pt x="197" y="184"/>
                </a:cubicBezTo>
                <a:close/>
                <a:moveTo>
                  <a:pt x="0" y="184"/>
                </a:moveTo>
                <a:cubicBezTo>
                  <a:pt x="18" y="184"/>
                  <a:pt x="18" y="184"/>
                  <a:pt x="18" y="184"/>
                </a:cubicBezTo>
                <a:cubicBezTo>
                  <a:pt x="18" y="153"/>
                  <a:pt x="18" y="153"/>
                  <a:pt x="1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0"/>
                  <a:pt x="8" y="0"/>
                  <a:pt x="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4"/>
                  <a:pt x="0" y="184"/>
                  <a:pt x="0" y="184"/>
                </a:cubicBezTo>
                <a:close/>
                <a:moveTo>
                  <a:pt x="63" y="5"/>
                </a:moveTo>
                <a:cubicBezTo>
                  <a:pt x="187" y="5"/>
                  <a:pt x="187" y="5"/>
                  <a:pt x="187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13"/>
                  <a:pt x="195" y="13"/>
                  <a:pt x="195" y="1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95" y="98"/>
                  <a:pt x="195" y="98"/>
                  <a:pt x="195" y="98"/>
                </a:cubicBezTo>
                <a:cubicBezTo>
                  <a:pt x="187" y="98"/>
                  <a:pt x="187" y="98"/>
                  <a:pt x="187" y="98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7"/>
                  <a:pt x="142" y="107"/>
                  <a:pt x="142" y="10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79" y="115"/>
                  <a:pt x="179" y="115"/>
                  <a:pt x="179" y="115"/>
                </a:cubicBezTo>
                <a:cubicBezTo>
                  <a:pt x="185" y="115"/>
                  <a:pt x="185" y="115"/>
                  <a:pt x="185" y="115"/>
                </a:cubicBezTo>
                <a:cubicBezTo>
                  <a:pt x="185" y="121"/>
                  <a:pt x="185" y="121"/>
                  <a:pt x="185" y="121"/>
                </a:cubicBezTo>
                <a:cubicBezTo>
                  <a:pt x="185" y="176"/>
                  <a:pt x="185" y="176"/>
                  <a:pt x="185" y="176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79" y="182"/>
                  <a:pt x="179" y="182"/>
                  <a:pt x="179" y="182"/>
                </a:cubicBezTo>
                <a:cubicBezTo>
                  <a:pt x="173" y="182"/>
                  <a:pt x="173" y="182"/>
                  <a:pt x="173" y="182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63" y="189"/>
                  <a:pt x="163" y="189"/>
                  <a:pt x="163" y="189"/>
                </a:cubicBezTo>
                <a:cubicBezTo>
                  <a:pt x="163" y="182"/>
                  <a:pt x="163" y="182"/>
                  <a:pt x="163" y="182"/>
                </a:cubicBezTo>
                <a:cubicBezTo>
                  <a:pt x="91" y="182"/>
                  <a:pt x="91" y="182"/>
                  <a:pt x="91" y="182"/>
                </a:cubicBezTo>
                <a:cubicBezTo>
                  <a:pt x="91" y="189"/>
                  <a:pt x="91" y="189"/>
                  <a:pt x="91" y="189"/>
                </a:cubicBezTo>
                <a:cubicBezTo>
                  <a:pt x="81" y="189"/>
                  <a:pt x="81" y="189"/>
                  <a:pt x="81" y="189"/>
                </a:cubicBezTo>
                <a:cubicBezTo>
                  <a:pt x="81" y="182"/>
                  <a:pt x="81" y="182"/>
                  <a:pt x="81" y="182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0" y="182"/>
                  <a:pt x="70" y="182"/>
                  <a:pt x="70" y="182"/>
                </a:cubicBezTo>
                <a:cubicBezTo>
                  <a:pt x="70" y="176"/>
                  <a:pt x="70" y="176"/>
                  <a:pt x="70" y="176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0"/>
                  <a:pt x="56" y="90"/>
                  <a:pt x="56" y="90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5"/>
                  <a:pt x="56" y="5"/>
                  <a:pt x="56" y="5"/>
                </a:cubicBezTo>
                <a:cubicBezTo>
                  <a:pt x="63" y="5"/>
                  <a:pt x="63" y="5"/>
                  <a:pt x="63" y="5"/>
                </a:cubicBezTo>
                <a:close/>
                <a:moveTo>
                  <a:pt x="103" y="159"/>
                </a:moveTo>
                <a:cubicBezTo>
                  <a:pt x="103" y="167"/>
                  <a:pt x="103" y="167"/>
                  <a:pt x="103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03" y="159"/>
                  <a:pt x="103" y="159"/>
                  <a:pt x="103" y="159"/>
                </a:cubicBezTo>
                <a:close/>
                <a:moveTo>
                  <a:pt x="106" y="168"/>
                </a:moveTo>
                <a:cubicBezTo>
                  <a:pt x="109" y="168"/>
                  <a:pt x="109" y="168"/>
                  <a:pt x="109" y="168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45" y="170"/>
                  <a:pt x="145" y="170"/>
                  <a:pt x="145" y="170"/>
                </a:cubicBezTo>
                <a:cubicBezTo>
                  <a:pt x="145" y="168"/>
                  <a:pt x="145" y="168"/>
                  <a:pt x="145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73" y="170"/>
                  <a:pt x="173" y="170"/>
                  <a:pt x="173" y="170"/>
                </a:cubicBezTo>
                <a:cubicBezTo>
                  <a:pt x="173" y="152"/>
                  <a:pt x="173" y="152"/>
                  <a:pt x="173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106" y="170"/>
                  <a:pt x="106" y="170"/>
                  <a:pt x="106" y="170"/>
                </a:cubicBezTo>
                <a:cubicBezTo>
                  <a:pt x="106" y="168"/>
                  <a:pt x="106" y="168"/>
                  <a:pt x="106" y="168"/>
                </a:cubicBezTo>
                <a:close/>
                <a:moveTo>
                  <a:pt x="81" y="148"/>
                </a:moveTo>
                <a:cubicBezTo>
                  <a:pt x="99" y="148"/>
                  <a:pt x="99" y="148"/>
                  <a:pt x="99" y="148"/>
                </a:cubicBezTo>
                <a:cubicBezTo>
                  <a:pt x="99" y="146"/>
                  <a:pt x="99" y="146"/>
                  <a:pt x="99" y="14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6" y="146"/>
                  <a:pt x="156" y="146"/>
                  <a:pt x="156" y="146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81" y="148"/>
                  <a:pt x="81" y="148"/>
                  <a:pt x="81" y="148"/>
                </a:cubicBezTo>
                <a:close/>
                <a:moveTo>
                  <a:pt x="94" y="132"/>
                </a:moveTo>
                <a:cubicBezTo>
                  <a:pt x="94" y="144"/>
                  <a:pt x="94" y="144"/>
                  <a:pt x="94" y="144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94" y="132"/>
                  <a:pt x="94" y="132"/>
                  <a:pt x="94" y="132"/>
                </a:cubicBezTo>
                <a:close/>
                <a:moveTo>
                  <a:pt x="180" y="20"/>
                </a:moveTo>
                <a:cubicBezTo>
                  <a:pt x="71" y="20"/>
                  <a:pt x="71" y="20"/>
                  <a:pt x="71" y="20"/>
                </a:cubicBezTo>
                <a:cubicBezTo>
                  <a:pt x="71" y="83"/>
                  <a:pt x="71" y="83"/>
                  <a:pt x="71" y="83"/>
                </a:cubicBezTo>
                <a:cubicBezTo>
                  <a:pt x="180" y="83"/>
                  <a:pt x="180" y="83"/>
                  <a:pt x="180" y="83"/>
                </a:cubicBezTo>
                <a:cubicBezTo>
                  <a:pt x="180" y="20"/>
                  <a:pt x="180" y="20"/>
                  <a:pt x="180" y="20"/>
                </a:cubicBezTo>
                <a:close/>
                <a:moveTo>
                  <a:pt x="26" y="11"/>
                </a:moveTo>
                <a:cubicBezTo>
                  <a:pt x="22" y="11"/>
                  <a:pt x="18" y="13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3" y="18"/>
                  <a:pt x="11" y="22"/>
                  <a:pt x="11" y="26"/>
                </a:cubicBezTo>
                <a:cubicBezTo>
                  <a:pt x="11" y="30"/>
                  <a:pt x="13" y="33"/>
                  <a:pt x="16" y="36"/>
                </a:cubicBezTo>
                <a:cubicBezTo>
                  <a:pt x="18" y="38"/>
                  <a:pt x="22" y="40"/>
                  <a:pt x="26" y="40"/>
                </a:cubicBezTo>
                <a:cubicBezTo>
                  <a:pt x="30" y="40"/>
                  <a:pt x="33" y="38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8" y="33"/>
                  <a:pt x="40" y="30"/>
                  <a:pt x="40" y="26"/>
                </a:cubicBezTo>
                <a:cubicBezTo>
                  <a:pt x="40" y="22"/>
                  <a:pt x="38" y="18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3" y="13"/>
                  <a:pt x="30" y="11"/>
                  <a:pt x="26" y="11"/>
                </a:cubicBezTo>
                <a:close/>
                <a:moveTo>
                  <a:pt x="26" y="95"/>
                </a:moveTo>
                <a:cubicBezTo>
                  <a:pt x="22" y="95"/>
                  <a:pt x="18" y="96"/>
                  <a:pt x="1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3" y="101"/>
                  <a:pt x="11" y="105"/>
                  <a:pt x="11" y="109"/>
                </a:cubicBezTo>
                <a:cubicBezTo>
                  <a:pt x="11" y="113"/>
                  <a:pt x="13" y="116"/>
                  <a:pt x="16" y="119"/>
                </a:cubicBezTo>
                <a:cubicBezTo>
                  <a:pt x="18" y="122"/>
                  <a:pt x="22" y="123"/>
                  <a:pt x="26" y="123"/>
                </a:cubicBezTo>
                <a:cubicBezTo>
                  <a:pt x="30" y="123"/>
                  <a:pt x="33" y="122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8" y="116"/>
                  <a:pt x="40" y="113"/>
                  <a:pt x="40" y="109"/>
                </a:cubicBezTo>
                <a:cubicBezTo>
                  <a:pt x="40" y="105"/>
                  <a:pt x="38" y="101"/>
                  <a:pt x="36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6"/>
                  <a:pt x="30" y="95"/>
                  <a:pt x="26" y="95"/>
                </a:cubicBezTo>
                <a:close/>
                <a:moveTo>
                  <a:pt x="30" y="104"/>
                </a:moveTo>
                <a:cubicBezTo>
                  <a:pt x="29" y="103"/>
                  <a:pt x="28" y="102"/>
                  <a:pt x="26" y="102"/>
                </a:cubicBezTo>
                <a:cubicBezTo>
                  <a:pt x="24" y="102"/>
                  <a:pt x="22" y="103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0" y="105"/>
                  <a:pt x="19" y="107"/>
                  <a:pt x="19" y="109"/>
                </a:cubicBezTo>
                <a:cubicBezTo>
                  <a:pt x="19" y="111"/>
                  <a:pt x="20" y="112"/>
                  <a:pt x="21" y="114"/>
                </a:cubicBezTo>
                <a:cubicBezTo>
                  <a:pt x="22" y="115"/>
                  <a:pt x="24" y="116"/>
                  <a:pt x="26" y="116"/>
                </a:cubicBezTo>
                <a:cubicBezTo>
                  <a:pt x="28" y="116"/>
                  <a:pt x="29" y="115"/>
                  <a:pt x="30" y="114"/>
                </a:cubicBezTo>
                <a:cubicBezTo>
                  <a:pt x="30" y="114"/>
                  <a:pt x="30" y="114"/>
                  <a:pt x="30" y="114"/>
                </a:cubicBezTo>
                <a:cubicBezTo>
                  <a:pt x="32" y="112"/>
                  <a:pt x="32" y="111"/>
                  <a:pt x="32" y="109"/>
                </a:cubicBezTo>
                <a:cubicBezTo>
                  <a:pt x="32" y="107"/>
                  <a:pt x="32" y="105"/>
                  <a:pt x="30" y="104"/>
                </a:cubicBezTo>
                <a:close/>
                <a:moveTo>
                  <a:pt x="26" y="53"/>
                </a:moveTo>
                <a:cubicBezTo>
                  <a:pt x="22" y="53"/>
                  <a:pt x="18" y="54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3" y="60"/>
                  <a:pt x="11" y="63"/>
                  <a:pt x="11" y="67"/>
                </a:cubicBezTo>
                <a:cubicBezTo>
                  <a:pt x="11" y="71"/>
                  <a:pt x="13" y="75"/>
                  <a:pt x="16" y="77"/>
                </a:cubicBezTo>
                <a:cubicBezTo>
                  <a:pt x="18" y="80"/>
                  <a:pt x="22" y="81"/>
                  <a:pt x="26" y="81"/>
                </a:cubicBezTo>
                <a:cubicBezTo>
                  <a:pt x="30" y="81"/>
                  <a:pt x="33" y="80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8" y="75"/>
                  <a:pt x="40" y="71"/>
                  <a:pt x="40" y="67"/>
                </a:cubicBezTo>
                <a:cubicBezTo>
                  <a:pt x="40" y="63"/>
                  <a:pt x="38" y="60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3" y="54"/>
                  <a:pt x="30" y="53"/>
                  <a:pt x="26" y="53"/>
                </a:cubicBezTo>
                <a:close/>
                <a:moveTo>
                  <a:pt x="30" y="62"/>
                </a:moveTo>
                <a:cubicBezTo>
                  <a:pt x="29" y="61"/>
                  <a:pt x="28" y="60"/>
                  <a:pt x="26" y="60"/>
                </a:cubicBezTo>
                <a:cubicBezTo>
                  <a:pt x="24" y="60"/>
                  <a:pt x="22" y="61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3"/>
                  <a:pt x="19" y="65"/>
                  <a:pt x="19" y="67"/>
                </a:cubicBezTo>
                <a:cubicBezTo>
                  <a:pt x="19" y="69"/>
                  <a:pt x="20" y="71"/>
                  <a:pt x="21" y="72"/>
                </a:cubicBezTo>
                <a:cubicBezTo>
                  <a:pt x="22" y="73"/>
                  <a:pt x="24" y="74"/>
                  <a:pt x="26" y="74"/>
                </a:cubicBezTo>
                <a:cubicBezTo>
                  <a:pt x="28" y="74"/>
                  <a:pt x="29" y="73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2" y="71"/>
                  <a:pt x="32" y="69"/>
                  <a:pt x="32" y="67"/>
                </a:cubicBezTo>
                <a:cubicBezTo>
                  <a:pt x="32" y="65"/>
                  <a:pt x="32" y="63"/>
                  <a:pt x="30" y="62"/>
                </a:cubicBezTo>
                <a:close/>
                <a:moveTo>
                  <a:pt x="30" y="21"/>
                </a:moveTo>
                <a:cubicBezTo>
                  <a:pt x="29" y="20"/>
                  <a:pt x="28" y="19"/>
                  <a:pt x="26" y="19"/>
                </a:cubicBezTo>
                <a:cubicBezTo>
                  <a:pt x="24" y="19"/>
                  <a:pt x="22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2"/>
                  <a:pt x="19" y="24"/>
                  <a:pt x="19" y="26"/>
                </a:cubicBezTo>
                <a:cubicBezTo>
                  <a:pt x="19" y="28"/>
                  <a:pt x="20" y="29"/>
                  <a:pt x="21" y="31"/>
                </a:cubicBezTo>
                <a:cubicBezTo>
                  <a:pt x="22" y="32"/>
                  <a:pt x="24" y="32"/>
                  <a:pt x="26" y="32"/>
                </a:cubicBezTo>
                <a:cubicBezTo>
                  <a:pt x="28" y="32"/>
                  <a:pt x="29" y="32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29"/>
                  <a:pt x="32" y="28"/>
                  <a:pt x="32" y="26"/>
                </a:cubicBezTo>
                <a:cubicBezTo>
                  <a:pt x="32" y="24"/>
                  <a:pt x="32" y="22"/>
                  <a:pt x="30" y="21"/>
                </a:cubicBezTo>
                <a:close/>
                <a:moveTo>
                  <a:pt x="223" y="11"/>
                </a:moveTo>
                <a:cubicBezTo>
                  <a:pt x="219" y="11"/>
                  <a:pt x="216" y="13"/>
                  <a:pt x="213" y="16"/>
                </a:cubicBezTo>
                <a:cubicBezTo>
                  <a:pt x="213" y="16"/>
                  <a:pt x="213" y="16"/>
                  <a:pt x="213" y="16"/>
                </a:cubicBezTo>
                <a:cubicBezTo>
                  <a:pt x="210" y="18"/>
                  <a:pt x="209" y="22"/>
                  <a:pt x="209" y="26"/>
                </a:cubicBezTo>
                <a:cubicBezTo>
                  <a:pt x="209" y="30"/>
                  <a:pt x="210" y="33"/>
                  <a:pt x="213" y="36"/>
                </a:cubicBezTo>
                <a:cubicBezTo>
                  <a:pt x="216" y="38"/>
                  <a:pt x="219" y="40"/>
                  <a:pt x="223" y="40"/>
                </a:cubicBezTo>
                <a:cubicBezTo>
                  <a:pt x="227" y="40"/>
                  <a:pt x="231" y="38"/>
                  <a:pt x="233" y="36"/>
                </a:cubicBezTo>
                <a:cubicBezTo>
                  <a:pt x="233" y="36"/>
                  <a:pt x="233" y="36"/>
                  <a:pt x="233" y="36"/>
                </a:cubicBezTo>
                <a:cubicBezTo>
                  <a:pt x="236" y="33"/>
                  <a:pt x="237" y="30"/>
                  <a:pt x="237" y="26"/>
                </a:cubicBezTo>
                <a:cubicBezTo>
                  <a:pt x="237" y="22"/>
                  <a:pt x="236" y="18"/>
                  <a:pt x="233" y="16"/>
                </a:cubicBezTo>
                <a:cubicBezTo>
                  <a:pt x="233" y="16"/>
                  <a:pt x="233" y="16"/>
                  <a:pt x="233" y="16"/>
                </a:cubicBezTo>
                <a:cubicBezTo>
                  <a:pt x="231" y="13"/>
                  <a:pt x="227" y="11"/>
                  <a:pt x="223" y="11"/>
                </a:cubicBezTo>
                <a:close/>
                <a:moveTo>
                  <a:pt x="223" y="95"/>
                </a:moveTo>
                <a:cubicBezTo>
                  <a:pt x="219" y="95"/>
                  <a:pt x="216" y="96"/>
                  <a:pt x="213" y="99"/>
                </a:cubicBezTo>
                <a:cubicBezTo>
                  <a:pt x="213" y="99"/>
                  <a:pt x="213" y="99"/>
                  <a:pt x="213" y="99"/>
                </a:cubicBezTo>
                <a:cubicBezTo>
                  <a:pt x="210" y="101"/>
                  <a:pt x="209" y="105"/>
                  <a:pt x="209" y="109"/>
                </a:cubicBezTo>
                <a:cubicBezTo>
                  <a:pt x="209" y="113"/>
                  <a:pt x="210" y="116"/>
                  <a:pt x="213" y="119"/>
                </a:cubicBezTo>
                <a:cubicBezTo>
                  <a:pt x="216" y="122"/>
                  <a:pt x="219" y="123"/>
                  <a:pt x="223" y="123"/>
                </a:cubicBezTo>
                <a:cubicBezTo>
                  <a:pt x="227" y="123"/>
                  <a:pt x="231" y="122"/>
                  <a:pt x="233" y="119"/>
                </a:cubicBezTo>
                <a:cubicBezTo>
                  <a:pt x="233" y="119"/>
                  <a:pt x="233" y="119"/>
                  <a:pt x="233" y="119"/>
                </a:cubicBezTo>
                <a:cubicBezTo>
                  <a:pt x="236" y="116"/>
                  <a:pt x="237" y="113"/>
                  <a:pt x="237" y="109"/>
                </a:cubicBezTo>
                <a:cubicBezTo>
                  <a:pt x="237" y="105"/>
                  <a:pt x="236" y="101"/>
                  <a:pt x="233" y="99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31" y="96"/>
                  <a:pt x="227" y="95"/>
                  <a:pt x="223" y="95"/>
                </a:cubicBezTo>
                <a:close/>
                <a:moveTo>
                  <a:pt x="228" y="104"/>
                </a:moveTo>
                <a:cubicBezTo>
                  <a:pt x="227" y="103"/>
                  <a:pt x="225" y="102"/>
                  <a:pt x="223" y="102"/>
                </a:cubicBezTo>
                <a:cubicBezTo>
                  <a:pt x="221" y="102"/>
                  <a:pt x="220" y="103"/>
                  <a:pt x="218" y="104"/>
                </a:cubicBezTo>
                <a:cubicBezTo>
                  <a:pt x="218" y="104"/>
                  <a:pt x="218" y="104"/>
                  <a:pt x="218" y="104"/>
                </a:cubicBezTo>
                <a:cubicBezTo>
                  <a:pt x="217" y="105"/>
                  <a:pt x="216" y="107"/>
                  <a:pt x="216" y="109"/>
                </a:cubicBezTo>
                <a:cubicBezTo>
                  <a:pt x="216" y="111"/>
                  <a:pt x="217" y="112"/>
                  <a:pt x="218" y="114"/>
                </a:cubicBezTo>
                <a:cubicBezTo>
                  <a:pt x="220" y="115"/>
                  <a:pt x="221" y="116"/>
                  <a:pt x="223" y="116"/>
                </a:cubicBezTo>
                <a:cubicBezTo>
                  <a:pt x="225" y="116"/>
                  <a:pt x="227" y="115"/>
                  <a:pt x="228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29" y="112"/>
                  <a:pt x="230" y="111"/>
                  <a:pt x="230" y="109"/>
                </a:cubicBezTo>
                <a:cubicBezTo>
                  <a:pt x="230" y="107"/>
                  <a:pt x="229" y="105"/>
                  <a:pt x="228" y="104"/>
                </a:cubicBezTo>
                <a:close/>
                <a:moveTo>
                  <a:pt x="223" y="53"/>
                </a:moveTo>
                <a:cubicBezTo>
                  <a:pt x="219" y="53"/>
                  <a:pt x="216" y="54"/>
                  <a:pt x="213" y="57"/>
                </a:cubicBezTo>
                <a:cubicBezTo>
                  <a:pt x="213" y="57"/>
                  <a:pt x="213" y="57"/>
                  <a:pt x="213" y="57"/>
                </a:cubicBezTo>
                <a:cubicBezTo>
                  <a:pt x="210" y="60"/>
                  <a:pt x="209" y="63"/>
                  <a:pt x="209" y="67"/>
                </a:cubicBezTo>
                <a:cubicBezTo>
                  <a:pt x="209" y="71"/>
                  <a:pt x="210" y="75"/>
                  <a:pt x="213" y="77"/>
                </a:cubicBezTo>
                <a:cubicBezTo>
                  <a:pt x="216" y="80"/>
                  <a:pt x="219" y="81"/>
                  <a:pt x="223" y="81"/>
                </a:cubicBezTo>
                <a:cubicBezTo>
                  <a:pt x="227" y="81"/>
                  <a:pt x="231" y="80"/>
                  <a:pt x="233" y="77"/>
                </a:cubicBezTo>
                <a:cubicBezTo>
                  <a:pt x="233" y="77"/>
                  <a:pt x="233" y="77"/>
                  <a:pt x="233" y="77"/>
                </a:cubicBezTo>
                <a:cubicBezTo>
                  <a:pt x="236" y="75"/>
                  <a:pt x="237" y="71"/>
                  <a:pt x="237" y="67"/>
                </a:cubicBezTo>
                <a:cubicBezTo>
                  <a:pt x="237" y="63"/>
                  <a:pt x="236" y="60"/>
                  <a:pt x="233" y="57"/>
                </a:cubicBezTo>
                <a:cubicBezTo>
                  <a:pt x="233" y="57"/>
                  <a:pt x="233" y="57"/>
                  <a:pt x="233" y="57"/>
                </a:cubicBezTo>
                <a:cubicBezTo>
                  <a:pt x="231" y="54"/>
                  <a:pt x="227" y="53"/>
                  <a:pt x="223" y="53"/>
                </a:cubicBezTo>
                <a:close/>
                <a:moveTo>
                  <a:pt x="228" y="62"/>
                </a:moveTo>
                <a:cubicBezTo>
                  <a:pt x="227" y="61"/>
                  <a:pt x="225" y="60"/>
                  <a:pt x="223" y="60"/>
                </a:cubicBezTo>
                <a:cubicBezTo>
                  <a:pt x="221" y="60"/>
                  <a:pt x="220" y="61"/>
                  <a:pt x="218" y="62"/>
                </a:cubicBezTo>
                <a:cubicBezTo>
                  <a:pt x="218" y="62"/>
                  <a:pt x="218" y="62"/>
                  <a:pt x="218" y="62"/>
                </a:cubicBezTo>
                <a:cubicBezTo>
                  <a:pt x="217" y="63"/>
                  <a:pt x="216" y="65"/>
                  <a:pt x="216" y="67"/>
                </a:cubicBezTo>
                <a:cubicBezTo>
                  <a:pt x="216" y="69"/>
                  <a:pt x="217" y="71"/>
                  <a:pt x="218" y="72"/>
                </a:cubicBezTo>
                <a:cubicBezTo>
                  <a:pt x="220" y="73"/>
                  <a:pt x="221" y="74"/>
                  <a:pt x="223" y="74"/>
                </a:cubicBezTo>
                <a:cubicBezTo>
                  <a:pt x="225" y="74"/>
                  <a:pt x="227" y="73"/>
                  <a:pt x="228" y="72"/>
                </a:cubicBezTo>
                <a:cubicBezTo>
                  <a:pt x="228" y="72"/>
                  <a:pt x="228" y="72"/>
                  <a:pt x="228" y="72"/>
                </a:cubicBezTo>
                <a:cubicBezTo>
                  <a:pt x="229" y="71"/>
                  <a:pt x="230" y="69"/>
                  <a:pt x="230" y="67"/>
                </a:cubicBezTo>
                <a:cubicBezTo>
                  <a:pt x="230" y="65"/>
                  <a:pt x="229" y="63"/>
                  <a:pt x="228" y="62"/>
                </a:cubicBezTo>
                <a:close/>
                <a:moveTo>
                  <a:pt x="228" y="21"/>
                </a:moveTo>
                <a:cubicBezTo>
                  <a:pt x="227" y="20"/>
                  <a:pt x="225" y="19"/>
                  <a:pt x="223" y="19"/>
                </a:cubicBezTo>
                <a:cubicBezTo>
                  <a:pt x="221" y="19"/>
                  <a:pt x="220" y="20"/>
                  <a:pt x="218" y="21"/>
                </a:cubicBezTo>
                <a:cubicBezTo>
                  <a:pt x="218" y="21"/>
                  <a:pt x="218" y="21"/>
                  <a:pt x="218" y="21"/>
                </a:cubicBezTo>
                <a:cubicBezTo>
                  <a:pt x="217" y="22"/>
                  <a:pt x="216" y="24"/>
                  <a:pt x="216" y="26"/>
                </a:cubicBezTo>
                <a:cubicBezTo>
                  <a:pt x="216" y="28"/>
                  <a:pt x="217" y="29"/>
                  <a:pt x="218" y="31"/>
                </a:cubicBezTo>
                <a:cubicBezTo>
                  <a:pt x="220" y="32"/>
                  <a:pt x="221" y="32"/>
                  <a:pt x="223" y="32"/>
                </a:cubicBezTo>
                <a:cubicBezTo>
                  <a:pt x="225" y="32"/>
                  <a:pt x="227" y="32"/>
                  <a:pt x="228" y="31"/>
                </a:cubicBezTo>
                <a:cubicBezTo>
                  <a:pt x="228" y="31"/>
                  <a:pt x="228" y="31"/>
                  <a:pt x="228" y="31"/>
                </a:cubicBezTo>
                <a:cubicBezTo>
                  <a:pt x="229" y="29"/>
                  <a:pt x="230" y="28"/>
                  <a:pt x="230" y="26"/>
                </a:cubicBezTo>
                <a:cubicBezTo>
                  <a:pt x="230" y="24"/>
                  <a:pt x="229" y="22"/>
                  <a:pt x="228" y="21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9" name="Freeform 292"/>
          <p:cNvSpPr>
            <a:spLocks noEditPoints="1"/>
          </p:cNvSpPr>
          <p:nvPr/>
        </p:nvSpPr>
        <p:spPr bwMode="auto">
          <a:xfrm>
            <a:off x="917575" y="5402263"/>
            <a:ext cx="555625" cy="454025"/>
          </a:xfrm>
          <a:custGeom>
            <a:avLst/>
            <a:gdLst>
              <a:gd name="T0" fmla="*/ 88 w 232"/>
              <a:gd name="T1" fmla="*/ 172 h 189"/>
              <a:gd name="T2" fmla="*/ 156 w 232"/>
              <a:gd name="T3" fmla="*/ 168 h 189"/>
              <a:gd name="T4" fmla="*/ 183 w 232"/>
              <a:gd name="T5" fmla="*/ 172 h 189"/>
              <a:gd name="T6" fmla="*/ 62 w 232"/>
              <a:gd name="T7" fmla="*/ 189 h 189"/>
              <a:gd name="T8" fmla="*/ 123 w 232"/>
              <a:gd name="T9" fmla="*/ 99 h 189"/>
              <a:gd name="T10" fmla="*/ 90 w 232"/>
              <a:gd name="T11" fmla="*/ 110 h 189"/>
              <a:gd name="T12" fmla="*/ 123 w 232"/>
              <a:gd name="T13" fmla="*/ 119 h 189"/>
              <a:gd name="T14" fmla="*/ 113 w 232"/>
              <a:gd name="T15" fmla="*/ 84 h 189"/>
              <a:gd name="T16" fmla="*/ 117 w 232"/>
              <a:gd name="T17" fmla="*/ 65 h 189"/>
              <a:gd name="T18" fmla="*/ 128 w 232"/>
              <a:gd name="T19" fmla="*/ 84 h 189"/>
              <a:gd name="T20" fmla="*/ 52 w 232"/>
              <a:gd name="T21" fmla="*/ 84 h 189"/>
              <a:gd name="T22" fmla="*/ 48 w 232"/>
              <a:gd name="T23" fmla="*/ 65 h 189"/>
              <a:gd name="T24" fmla="*/ 37 w 232"/>
              <a:gd name="T25" fmla="*/ 84 h 189"/>
              <a:gd name="T26" fmla="*/ 37 w 232"/>
              <a:gd name="T27" fmla="*/ 88 h 189"/>
              <a:gd name="T28" fmla="*/ 134 w 232"/>
              <a:gd name="T29" fmla="*/ 93 h 189"/>
              <a:gd name="T30" fmla="*/ 134 w 232"/>
              <a:gd name="T31" fmla="*/ 124 h 189"/>
              <a:gd name="T32" fmla="*/ 103 w 232"/>
              <a:gd name="T33" fmla="*/ 129 h 189"/>
              <a:gd name="T34" fmla="*/ 63 w 232"/>
              <a:gd name="T35" fmla="*/ 129 h 189"/>
              <a:gd name="T36" fmla="*/ 31 w 232"/>
              <a:gd name="T37" fmla="*/ 124 h 189"/>
              <a:gd name="T38" fmla="*/ 31 w 232"/>
              <a:gd name="T39" fmla="*/ 93 h 189"/>
              <a:gd name="T40" fmla="*/ 75 w 232"/>
              <a:gd name="T41" fmla="*/ 99 h 189"/>
              <a:gd name="T42" fmla="*/ 42 w 232"/>
              <a:gd name="T43" fmla="*/ 119 h 189"/>
              <a:gd name="T44" fmla="*/ 75 w 232"/>
              <a:gd name="T45" fmla="*/ 110 h 189"/>
              <a:gd name="T46" fmla="*/ 157 w 232"/>
              <a:gd name="T47" fmla="*/ 0 h 189"/>
              <a:gd name="T48" fmla="*/ 129 w 232"/>
              <a:gd name="T49" fmla="*/ 63 h 189"/>
              <a:gd name="T50" fmla="*/ 203 w 232"/>
              <a:gd name="T51" fmla="*/ 77 h 189"/>
              <a:gd name="T52" fmla="*/ 231 w 232"/>
              <a:gd name="T53" fmla="*/ 14 h 189"/>
              <a:gd name="T54" fmla="*/ 157 w 232"/>
              <a:gd name="T55" fmla="*/ 0 h 189"/>
              <a:gd name="T56" fmla="*/ 161 w 232"/>
              <a:gd name="T57" fmla="*/ 43 h 189"/>
              <a:gd name="T58" fmla="*/ 160 w 232"/>
              <a:gd name="T59" fmla="*/ 58 h 189"/>
              <a:gd name="T60" fmla="*/ 166 w 232"/>
              <a:gd name="T61" fmla="*/ 43 h 189"/>
              <a:gd name="T62" fmla="*/ 161 w 232"/>
              <a:gd name="T63" fmla="*/ 39 h 189"/>
              <a:gd name="T64" fmla="*/ 169 w 232"/>
              <a:gd name="T65" fmla="*/ 30 h 189"/>
              <a:gd name="T66" fmla="*/ 169 w 232"/>
              <a:gd name="T67" fmla="*/ 18 h 189"/>
              <a:gd name="T68" fmla="*/ 164 w 232"/>
              <a:gd name="T69" fmla="*/ 30 h 189"/>
              <a:gd name="T70" fmla="*/ 156 w 232"/>
              <a:gd name="T71" fmla="*/ 20 h 189"/>
              <a:gd name="T72" fmla="*/ 181 w 232"/>
              <a:gd name="T73" fmla="*/ 12 h 189"/>
              <a:gd name="T74" fmla="*/ 181 w 232"/>
              <a:gd name="T75" fmla="*/ 27 h 189"/>
              <a:gd name="T76" fmla="*/ 177 w 232"/>
              <a:gd name="T77" fmla="*/ 47 h 189"/>
              <a:gd name="T78" fmla="*/ 159 w 232"/>
              <a:gd name="T79" fmla="*/ 67 h 189"/>
              <a:gd name="T80" fmla="*/ 150 w 232"/>
              <a:gd name="T81" fmla="*/ 43 h 189"/>
              <a:gd name="T82" fmla="*/ 187 w 232"/>
              <a:gd name="T83" fmla="*/ 10 h 189"/>
              <a:gd name="T84" fmla="*/ 211 w 232"/>
              <a:gd name="T85" fmla="*/ 13 h 189"/>
              <a:gd name="T86" fmla="*/ 205 w 232"/>
              <a:gd name="T87" fmla="*/ 55 h 189"/>
              <a:gd name="T88" fmla="*/ 190 w 232"/>
              <a:gd name="T89" fmla="*/ 66 h 189"/>
              <a:gd name="T90" fmla="*/ 193 w 232"/>
              <a:gd name="T91" fmla="*/ 56 h 189"/>
              <a:gd name="T92" fmla="*/ 198 w 232"/>
              <a:gd name="T93" fmla="*/ 18 h 189"/>
              <a:gd name="T94" fmla="*/ 193 w 232"/>
              <a:gd name="T95" fmla="*/ 56 h 189"/>
              <a:gd name="T96" fmla="*/ 131 w 232"/>
              <a:gd name="T97" fmla="*/ 14 h 189"/>
              <a:gd name="T98" fmla="*/ 21 w 232"/>
              <a:gd name="T99" fmla="*/ 35 h 189"/>
              <a:gd name="T100" fmla="*/ 210 w 232"/>
              <a:gd name="T101" fmla="*/ 141 h 189"/>
              <a:gd name="T102" fmla="*/ 228 w 232"/>
              <a:gd name="T103" fmla="*/ 64 h 189"/>
              <a:gd name="T104" fmla="*/ 232 w 232"/>
              <a:gd name="T105" fmla="*/ 152 h 189"/>
              <a:gd name="T106" fmla="*/ 221 w 232"/>
              <a:gd name="T107" fmla="*/ 163 h 189"/>
              <a:gd name="T108" fmla="*/ 0 w 232"/>
              <a:gd name="T109" fmla="*/ 163 h 189"/>
              <a:gd name="T110" fmla="*/ 0 w 232"/>
              <a:gd name="T111" fmla="*/ 24 h 189"/>
              <a:gd name="T112" fmla="*/ 10 w 232"/>
              <a:gd name="T113" fmla="*/ 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189">
                <a:moveTo>
                  <a:pt x="62" y="172"/>
                </a:moveTo>
                <a:cubicBezTo>
                  <a:pt x="88" y="172"/>
                  <a:pt x="88" y="172"/>
                  <a:pt x="88" y="172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156" y="168"/>
                  <a:pt x="156" y="168"/>
                  <a:pt x="156" y="168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83" y="172"/>
                  <a:pt x="183" y="172"/>
                  <a:pt x="183" y="172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62" y="189"/>
                  <a:pt x="62" y="189"/>
                  <a:pt x="62" y="189"/>
                </a:cubicBezTo>
                <a:cubicBezTo>
                  <a:pt x="62" y="172"/>
                  <a:pt x="62" y="172"/>
                  <a:pt x="62" y="172"/>
                </a:cubicBezTo>
                <a:close/>
                <a:moveTo>
                  <a:pt x="123" y="99"/>
                </a:moveTo>
                <a:cubicBezTo>
                  <a:pt x="90" y="99"/>
                  <a:pt x="90" y="99"/>
                  <a:pt x="90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94" y="115"/>
                  <a:pt x="99" y="117"/>
                  <a:pt x="105" y="118"/>
                </a:cubicBezTo>
                <a:cubicBezTo>
                  <a:pt x="110" y="120"/>
                  <a:pt x="116" y="120"/>
                  <a:pt x="123" y="119"/>
                </a:cubicBezTo>
                <a:cubicBezTo>
                  <a:pt x="123" y="99"/>
                  <a:pt x="123" y="99"/>
                  <a:pt x="123" y="99"/>
                </a:cubicBezTo>
                <a:close/>
                <a:moveTo>
                  <a:pt x="113" y="84"/>
                </a:moveTo>
                <a:cubicBezTo>
                  <a:pt x="108" y="65"/>
                  <a:pt x="108" y="65"/>
                  <a:pt x="108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0" y="85"/>
                  <a:pt x="129" y="84"/>
                  <a:pt x="128" y="84"/>
                </a:cubicBezTo>
                <a:cubicBezTo>
                  <a:pt x="113" y="84"/>
                  <a:pt x="113" y="84"/>
                  <a:pt x="113" y="84"/>
                </a:cubicBezTo>
                <a:close/>
                <a:moveTo>
                  <a:pt x="52" y="84"/>
                </a:moveTo>
                <a:cubicBezTo>
                  <a:pt x="57" y="65"/>
                  <a:pt x="57" y="65"/>
                  <a:pt x="57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34" y="85"/>
                  <a:pt x="34" y="85"/>
                  <a:pt x="34" y="85"/>
                </a:cubicBezTo>
                <a:cubicBezTo>
                  <a:pt x="35" y="85"/>
                  <a:pt x="36" y="84"/>
                  <a:pt x="37" y="84"/>
                </a:cubicBezTo>
                <a:cubicBezTo>
                  <a:pt x="52" y="84"/>
                  <a:pt x="52" y="84"/>
                  <a:pt x="52" y="84"/>
                </a:cubicBezTo>
                <a:close/>
                <a:moveTo>
                  <a:pt x="37" y="88"/>
                </a:moveTo>
                <a:cubicBezTo>
                  <a:pt x="67" y="88"/>
                  <a:pt x="98" y="88"/>
                  <a:pt x="128" y="88"/>
                </a:cubicBezTo>
                <a:cubicBezTo>
                  <a:pt x="131" y="88"/>
                  <a:pt x="134" y="90"/>
                  <a:pt x="134" y="93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6"/>
                  <a:pt x="132" y="129"/>
                  <a:pt x="129" y="129"/>
                </a:cubicBezTo>
                <a:cubicBezTo>
                  <a:pt x="120" y="131"/>
                  <a:pt x="111" y="131"/>
                  <a:pt x="103" y="129"/>
                </a:cubicBezTo>
                <a:cubicBezTo>
                  <a:pt x="95" y="127"/>
                  <a:pt x="88" y="124"/>
                  <a:pt x="83" y="118"/>
                </a:cubicBezTo>
                <a:cubicBezTo>
                  <a:pt x="77" y="124"/>
                  <a:pt x="70" y="127"/>
                  <a:pt x="63" y="129"/>
                </a:cubicBezTo>
                <a:cubicBezTo>
                  <a:pt x="54" y="131"/>
                  <a:pt x="45" y="131"/>
                  <a:pt x="36" y="129"/>
                </a:cubicBezTo>
                <a:cubicBezTo>
                  <a:pt x="33" y="129"/>
                  <a:pt x="31" y="126"/>
                  <a:pt x="31" y="124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1" y="93"/>
                  <a:pt x="31" y="93"/>
                  <a:pt x="31" y="93"/>
                </a:cubicBezTo>
                <a:cubicBezTo>
                  <a:pt x="31" y="90"/>
                  <a:pt x="34" y="88"/>
                  <a:pt x="37" y="88"/>
                </a:cubicBezTo>
                <a:close/>
                <a:moveTo>
                  <a:pt x="75" y="99"/>
                </a:moveTo>
                <a:cubicBezTo>
                  <a:pt x="42" y="99"/>
                  <a:pt x="42" y="99"/>
                  <a:pt x="42" y="99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49" y="120"/>
                  <a:pt x="55" y="120"/>
                  <a:pt x="60" y="118"/>
                </a:cubicBezTo>
                <a:cubicBezTo>
                  <a:pt x="66" y="117"/>
                  <a:pt x="71" y="115"/>
                  <a:pt x="75" y="110"/>
                </a:cubicBezTo>
                <a:cubicBezTo>
                  <a:pt x="75" y="99"/>
                  <a:pt x="75" y="99"/>
                  <a:pt x="75" y="99"/>
                </a:cubicBezTo>
                <a:close/>
                <a:moveTo>
                  <a:pt x="157" y="0"/>
                </a:moveTo>
                <a:cubicBezTo>
                  <a:pt x="149" y="0"/>
                  <a:pt x="141" y="6"/>
                  <a:pt x="139" y="14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27" y="71"/>
                  <a:pt x="132" y="77"/>
                  <a:pt x="140" y="77"/>
                </a:cubicBezTo>
                <a:cubicBezTo>
                  <a:pt x="203" y="77"/>
                  <a:pt x="203" y="77"/>
                  <a:pt x="203" y="77"/>
                </a:cubicBezTo>
                <a:cubicBezTo>
                  <a:pt x="211" y="77"/>
                  <a:pt x="219" y="71"/>
                  <a:pt x="221" y="63"/>
                </a:cubicBezTo>
                <a:cubicBezTo>
                  <a:pt x="231" y="14"/>
                  <a:pt x="231" y="14"/>
                  <a:pt x="231" y="14"/>
                </a:cubicBezTo>
                <a:cubicBezTo>
                  <a:pt x="232" y="6"/>
                  <a:pt x="227" y="0"/>
                  <a:pt x="219" y="0"/>
                </a:cubicBezTo>
                <a:cubicBezTo>
                  <a:pt x="157" y="0"/>
                  <a:pt x="157" y="0"/>
                  <a:pt x="157" y="0"/>
                </a:cubicBezTo>
                <a:close/>
                <a:moveTo>
                  <a:pt x="150" y="43"/>
                </a:moveTo>
                <a:cubicBezTo>
                  <a:pt x="161" y="43"/>
                  <a:pt x="161" y="43"/>
                  <a:pt x="161" y="43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7"/>
                  <a:pt x="159" y="58"/>
                  <a:pt x="160" y="58"/>
                </a:cubicBezTo>
                <a:cubicBezTo>
                  <a:pt x="162" y="58"/>
                  <a:pt x="163" y="57"/>
                  <a:pt x="163" y="56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6" y="42"/>
                  <a:pt x="166" y="41"/>
                  <a:pt x="165" y="40"/>
                </a:cubicBezTo>
                <a:cubicBezTo>
                  <a:pt x="165" y="40"/>
                  <a:pt x="163" y="39"/>
                  <a:pt x="161" y="39"/>
                </a:cubicBezTo>
                <a:cubicBezTo>
                  <a:pt x="163" y="33"/>
                  <a:pt x="163" y="33"/>
                  <a:pt x="163" y="33"/>
                </a:cubicBezTo>
                <a:cubicBezTo>
                  <a:pt x="166" y="33"/>
                  <a:pt x="168" y="32"/>
                  <a:pt x="169" y="30"/>
                </a:cubicBezTo>
                <a:cubicBezTo>
                  <a:pt x="171" y="20"/>
                  <a:pt x="171" y="20"/>
                  <a:pt x="171" y="20"/>
                </a:cubicBezTo>
                <a:cubicBezTo>
                  <a:pt x="171" y="19"/>
                  <a:pt x="171" y="18"/>
                  <a:pt x="169" y="18"/>
                </a:cubicBezTo>
                <a:cubicBezTo>
                  <a:pt x="168" y="18"/>
                  <a:pt x="167" y="19"/>
                  <a:pt x="166" y="20"/>
                </a:cubicBezTo>
                <a:cubicBezTo>
                  <a:pt x="164" y="30"/>
                  <a:pt x="164" y="30"/>
                  <a:pt x="164" y="30"/>
                </a:cubicBezTo>
                <a:cubicBezTo>
                  <a:pt x="153" y="30"/>
                  <a:pt x="153" y="30"/>
                  <a:pt x="153" y="3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7" y="13"/>
                  <a:pt x="162" y="10"/>
                  <a:pt x="172" y="10"/>
                </a:cubicBezTo>
                <a:cubicBezTo>
                  <a:pt x="175" y="10"/>
                  <a:pt x="178" y="11"/>
                  <a:pt x="181" y="12"/>
                </a:cubicBezTo>
                <a:cubicBezTo>
                  <a:pt x="183" y="14"/>
                  <a:pt x="184" y="16"/>
                  <a:pt x="183" y="20"/>
                </a:cubicBezTo>
                <a:cubicBezTo>
                  <a:pt x="181" y="27"/>
                  <a:pt x="181" y="27"/>
                  <a:pt x="181" y="27"/>
                </a:cubicBezTo>
                <a:cubicBezTo>
                  <a:pt x="180" y="32"/>
                  <a:pt x="177" y="35"/>
                  <a:pt x="173" y="36"/>
                </a:cubicBezTo>
                <a:cubicBezTo>
                  <a:pt x="177" y="38"/>
                  <a:pt x="178" y="41"/>
                  <a:pt x="177" y="47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3" y="63"/>
                  <a:pt x="168" y="67"/>
                  <a:pt x="159" y="67"/>
                </a:cubicBezTo>
                <a:cubicBezTo>
                  <a:pt x="150" y="67"/>
                  <a:pt x="146" y="63"/>
                  <a:pt x="147" y="56"/>
                </a:cubicBezTo>
                <a:cubicBezTo>
                  <a:pt x="150" y="43"/>
                  <a:pt x="150" y="43"/>
                  <a:pt x="150" y="43"/>
                </a:cubicBezTo>
                <a:close/>
                <a:moveTo>
                  <a:pt x="175" y="66"/>
                </a:moveTo>
                <a:cubicBezTo>
                  <a:pt x="187" y="10"/>
                  <a:pt x="187" y="10"/>
                  <a:pt x="187" y="10"/>
                </a:cubicBezTo>
                <a:cubicBezTo>
                  <a:pt x="203" y="10"/>
                  <a:pt x="203" y="10"/>
                  <a:pt x="203" y="10"/>
                </a:cubicBezTo>
                <a:cubicBezTo>
                  <a:pt x="206" y="10"/>
                  <a:pt x="209" y="11"/>
                  <a:pt x="211" y="13"/>
                </a:cubicBezTo>
                <a:cubicBezTo>
                  <a:pt x="213" y="15"/>
                  <a:pt x="214" y="18"/>
                  <a:pt x="213" y="21"/>
                </a:cubicBezTo>
                <a:cubicBezTo>
                  <a:pt x="205" y="55"/>
                  <a:pt x="205" y="55"/>
                  <a:pt x="205" y="55"/>
                </a:cubicBezTo>
                <a:cubicBezTo>
                  <a:pt x="205" y="59"/>
                  <a:pt x="203" y="61"/>
                  <a:pt x="200" y="63"/>
                </a:cubicBezTo>
                <a:cubicBezTo>
                  <a:pt x="197" y="65"/>
                  <a:pt x="194" y="66"/>
                  <a:pt x="190" y="66"/>
                </a:cubicBezTo>
                <a:cubicBezTo>
                  <a:pt x="175" y="66"/>
                  <a:pt x="175" y="66"/>
                  <a:pt x="175" y="66"/>
                </a:cubicBezTo>
                <a:close/>
                <a:moveTo>
                  <a:pt x="193" y="56"/>
                </a:moveTo>
                <a:cubicBezTo>
                  <a:pt x="193" y="58"/>
                  <a:pt x="191" y="59"/>
                  <a:pt x="189" y="59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00" y="18"/>
                  <a:pt x="201" y="18"/>
                  <a:pt x="201" y="20"/>
                </a:cubicBezTo>
                <a:cubicBezTo>
                  <a:pt x="193" y="56"/>
                  <a:pt x="193" y="56"/>
                  <a:pt x="193" y="56"/>
                </a:cubicBezTo>
                <a:close/>
                <a:moveTo>
                  <a:pt x="10" y="14"/>
                </a:moveTo>
                <a:cubicBezTo>
                  <a:pt x="131" y="14"/>
                  <a:pt x="131" y="14"/>
                  <a:pt x="131" y="14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141"/>
                  <a:pt x="21" y="141"/>
                  <a:pt x="21" y="141"/>
                </a:cubicBezTo>
                <a:cubicBezTo>
                  <a:pt x="210" y="141"/>
                  <a:pt x="210" y="141"/>
                  <a:pt x="210" y="14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9" y="82"/>
                  <a:pt x="226" y="74"/>
                  <a:pt x="228" y="64"/>
                </a:cubicBezTo>
                <a:cubicBezTo>
                  <a:pt x="232" y="49"/>
                  <a:pt x="232" y="49"/>
                  <a:pt x="232" y="49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32" y="163"/>
                  <a:pt x="232" y="163"/>
                  <a:pt x="232" y="163"/>
                </a:cubicBezTo>
                <a:cubicBezTo>
                  <a:pt x="221" y="163"/>
                  <a:pt x="221" y="163"/>
                  <a:pt x="221" y="163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4"/>
                  <a:pt x="0" y="14"/>
                  <a:pt x="0" y="14"/>
                </a:cubicBezTo>
                <a:lnTo>
                  <a:pt x="10" y="1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0" name="Freeform 293"/>
          <p:cNvSpPr>
            <a:spLocks noEditPoints="1"/>
          </p:cNvSpPr>
          <p:nvPr/>
        </p:nvSpPr>
        <p:spPr bwMode="auto">
          <a:xfrm>
            <a:off x="4640263" y="3203575"/>
            <a:ext cx="566737" cy="425450"/>
          </a:xfrm>
          <a:custGeom>
            <a:avLst/>
            <a:gdLst>
              <a:gd name="T0" fmla="*/ 3 w 236"/>
              <a:gd name="T1" fmla="*/ 55 h 177"/>
              <a:gd name="T2" fmla="*/ 15 w 236"/>
              <a:gd name="T3" fmla="*/ 80 h 177"/>
              <a:gd name="T4" fmla="*/ 25 w 236"/>
              <a:gd name="T5" fmla="*/ 83 h 177"/>
              <a:gd name="T6" fmla="*/ 59 w 236"/>
              <a:gd name="T7" fmla="*/ 74 h 177"/>
              <a:gd name="T8" fmla="*/ 66 w 236"/>
              <a:gd name="T9" fmla="*/ 66 h 177"/>
              <a:gd name="T10" fmla="*/ 66 w 236"/>
              <a:gd name="T11" fmla="*/ 47 h 177"/>
              <a:gd name="T12" fmla="*/ 170 w 236"/>
              <a:gd name="T13" fmla="*/ 47 h 177"/>
              <a:gd name="T14" fmla="*/ 169 w 236"/>
              <a:gd name="T15" fmla="*/ 66 h 177"/>
              <a:gd name="T16" fmla="*/ 176 w 236"/>
              <a:gd name="T17" fmla="*/ 74 h 177"/>
              <a:gd name="T18" fmla="*/ 211 w 236"/>
              <a:gd name="T19" fmla="*/ 83 h 177"/>
              <a:gd name="T20" fmla="*/ 220 w 236"/>
              <a:gd name="T21" fmla="*/ 80 h 177"/>
              <a:gd name="T22" fmla="*/ 232 w 236"/>
              <a:gd name="T23" fmla="*/ 55 h 177"/>
              <a:gd name="T24" fmla="*/ 229 w 236"/>
              <a:gd name="T25" fmla="*/ 42 h 177"/>
              <a:gd name="T26" fmla="*/ 6 w 236"/>
              <a:gd name="T27" fmla="*/ 42 h 177"/>
              <a:gd name="T28" fmla="*/ 3 w 236"/>
              <a:gd name="T29" fmla="*/ 55 h 177"/>
              <a:gd name="T30" fmla="*/ 82 w 236"/>
              <a:gd name="T31" fmla="*/ 55 h 177"/>
              <a:gd name="T32" fmla="*/ 119 w 236"/>
              <a:gd name="T33" fmla="*/ 50 h 177"/>
              <a:gd name="T34" fmla="*/ 155 w 236"/>
              <a:gd name="T35" fmla="*/ 55 h 177"/>
              <a:gd name="T36" fmla="*/ 155 w 236"/>
              <a:gd name="T37" fmla="*/ 74 h 177"/>
              <a:gd name="T38" fmla="*/ 166 w 236"/>
              <a:gd name="T39" fmla="*/ 86 h 177"/>
              <a:gd name="T40" fmla="*/ 196 w 236"/>
              <a:gd name="T41" fmla="*/ 92 h 177"/>
              <a:gd name="T42" fmla="*/ 205 w 236"/>
              <a:gd name="T43" fmla="*/ 103 h 177"/>
              <a:gd name="T44" fmla="*/ 205 w 236"/>
              <a:gd name="T45" fmla="*/ 158 h 177"/>
              <a:gd name="T46" fmla="*/ 119 w 236"/>
              <a:gd name="T47" fmla="*/ 158 h 177"/>
              <a:gd name="T48" fmla="*/ 32 w 236"/>
              <a:gd name="T49" fmla="*/ 158 h 177"/>
              <a:gd name="T50" fmla="*/ 32 w 236"/>
              <a:gd name="T51" fmla="*/ 103 h 177"/>
              <a:gd name="T52" fmla="*/ 42 w 236"/>
              <a:gd name="T53" fmla="*/ 92 h 177"/>
              <a:gd name="T54" fmla="*/ 72 w 236"/>
              <a:gd name="T55" fmla="*/ 86 h 177"/>
              <a:gd name="T56" fmla="*/ 82 w 236"/>
              <a:gd name="T57" fmla="*/ 74 h 177"/>
              <a:gd name="T58" fmla="*/ 82 w 236"/>
              <a:gd name="T59" fmla="*/ 55 h 177"/>
              <a:gd name="T60" fmla="*/ 119 w 236"/>
              <a:gd name="T61" fmla="*/ 77 h 177"/>
              <a:gd name="T62" fmla="*/ 144 w 236"/>
              <a:gd name="T63" fmla="*/ 87 h 177"/>
              <a:gd name="T64" fmla="*/ 155 w 236"/>
              <a:gd name="T65" fmla="*/ 112 h 177"/>
              <a:gd name="T66" fmla="*/ 151 w 236"/>
              <a:gd name="T67" fmla="*/ 128 h 177"/>
              <a:gd name="T68" fmla="*/ 137 w 236"/>
              <a:gd name="T69" fmla="*/ 121 h 177"/>
              <a:gd name="T70" fmla="*/ 139 w 236"/>
              <a:gd name="T71" fmla="*/ 112 h 177"/>
              <a:gd name="T72" fmla="*/ 133 w 236"/>
              <a:gd name="T73" fmla="*/ 98 h 177"/>
              <a:gd name="T74" fmla="*/ 119 w 236"/>
              <a:gd name="T75" fmla="*/ 92 h 177"/>
              <a:gd name="T76" fmla="*/ 105 w 236"/>
              <a:gd name="T77" fmla="*/ 98 h 177"/>
              <a:gd name="T78" fmla="*/ 99 w 236"/>
              <a:gd name="T79" fmla="*/ 112 h 177"/>
              <a:gd name="T80" fmla="*/ 105 w 236"/>
              <a:gd name="T81" fmla="*/ 126 h 177"/>
              <a:gd name="T82" fmla="*/ 119 w 236"/>
              <a:gd name="T83" fmla="*/ 132 h 177"/>
              <a:gd name="T84" fmla="*/ 132 w 236"/>
              <a:gd name="T85" fmla="*/ 127 h 177"/>
              <a:gd name="T86" fmla="*/ 143 w 236"/>
              <a:gd name="T87" fmla="*/ 138 h 177"/>
              <a:gd name="T88" fmla="*/ 119 w 236"/>
              <a:gd name="T89" fmla="*/ 147 h 177"/>
              <a:gd name="T90" fmla="*/ 94 w 236"/>
              <a:gd name="T91" fmla="*/ 137 h 177"/>
              <a:gd name="T92" fmla="*/ 84 w 236"/>
              <a:gd name="T93" fmla="*/ 112 h 177"/>
              <a:gd name="T94" fmla="*/ 94 w 236"/>
              <a:gd name="T95" fmla="*/ 87 h 177"/>
              <a:gd name="T96" fmla="*/ 119 w 236"/>
              <a:gd name="T97" fmla="*/ 77 h 177"/>
              <a:gd name="T98" fmla="*/ 194 w 236"/>
              <a:gd name="T99" fmla="*/ 162 h 177"/>
              <a:gd name="T100" fmla="*/ 173 w 236"/>
              <a:gd name="T101" fmla="*/ 162 h 177"/>
              <a:gd name="T102" fmla="*/ 173 w 236"/>
              <a:gd name="T103" fmla="*/ 177 h 177"/>
              <a:gd name="T104" fmla="*/ 188 w 236"/>
              <a:gd name="T105" fmla="*/ 177 h 177"/>
              <a:gd name="T106" fmla="*/ 194 w 236"/>
              <a:gd name="T107" fmla="*/ 162 h 177"/>
              <a:gd name="T108" fmla="*/ 44 w 236"/>
              <a:gd name="T109" fmla="*/ 162 h 177"/>
              <a:gd name="T110" fmla="*/ 65 w 236"/>
              <a:gd name="T111" fmla="*/ 162 h 177"/>
              <a:gd name="T112" fmla="*/ 65 w 236"/>
              <a:gd name="T113" fmla="*/ 177 h 177"/>
              <a:gd name="T114" fmla="*/ 50 w 236"/>
              <a:gd name="T115" fmla="*/ 177 h 177"/>
              <a:gd name="T116" fmla="*/ 44 w 236"/>
              <a:gd name="T117" fmla="*/ 16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6" h="177">
                <a:moveTo>
                  <a:pt x="3" y="55"/>
                </a:moveTo>
                <a:cubicBezTo>
                  <a:pt x="7" y="63"/>
                  <a:pt x="11" y="71"/>
                  <a:pt x="15" y="80"/>
                </a:cubicBezTo>
                <a:cubicBezTo>
                  <a:pt x="17" y="83"/>
                  <a:pt x="20" y="84"/>
                  <a:pt x="25" y="83"/>
                </a:cubicBezTo>
                <a:cubicBezTo>
                  <a:pt x="36" y="80"/>
                  <a:pt x="48" y="77"/>
                  <a:pt x="59" y="74"/>
                </a:cubicBezTo>
                <a:cubicBezTo>
                  <a:pt x="64" y="72"/>
                  <a:pt x="66" y="69"/>
                  <a:pt x="66" y="66"/>
                </a:cubicBezTo>
                <a:cubicBezTo>
                  <a:pt x="66" y="60"/>
                  <a:pt x="66" y="53"/>
                  <a:pt x="66" y="47"/>
                </a:cubicBezTo>
                <a:cubicBezTo>
                  <a:pt x="96" y="33"/>
                  <a:pt x="139" y="33"/>
                  <a:pt x="170" y="47"/>
                </a:cubicBezTo>
                <a:cubicBezTo>
                  <a:pt x="170" y="53"/>
                  <a:pt x="169" y="60"/>
                  <a:pt x="169" y="66"/>
                </a:cubicBezTo>
                <a:cubicBezTo>
                  <a:pt x="169" y="69"/>
                  <a:pt x="171" y="72"/>
                  <a:pt x="176" y="74"/>
                </a:cubicBezTo>
                <a:cubicBezTo>
                  <a:pt x="188" y="77"/>
                  <a:pt x="199" y="80"/>
                  <a:pt x="211" y="83"/>
                </a:cubicBezTo>
                <a:cubicBezTo>
                  <a:pt x="215" y="84"/>
                  <a:pt x="219" y="83"/>
                  <a:pt x="220" y="80"/>
                </a:cubicBezTo>
                <a:cubicBezTo>
                  <a:pt x="224" y="71"/>
                  <a:pt x="228" y="63"/>
                  <a:pt x="232" y="55"/>
                </a:cubicBezTo>
                <a:cubicBezTo>
                  <a:pt x="236" y="48"/>
                  <a:pt x="234" y="45"/>
                  <a:pt x="229" y="42"/>
                </a:cubicBezTo>
                <a:cubicBezTo>
                  <a:pt x="155" y="0"/>
                  <a:pt x="81" y="0"/>
                  <a:pt x="6" y="42"/>
                </a:cubicBezTo>
                <a:cubicBezTo>
                  <a:pt x="1" y="45"/>
                  <a:pt x="0" y="48"/>
                  <a:pt x="3" y="55"/>
                </a:cubicBezTo>
                <a:close/>
                <a:moveTo>
                  <a:pt x="82" y="55"/>
                </a:moveTo>
                <a:cubicBezTo>
                  <a:pt x="94" y="51"/>
                  <a:pt x="106" y="49"/>
                  <a:pt x="119" y="50"/>
                </a:cubicBezTo>
                <a:cubicBezTo>
                  <a:pt x="131" y="49"/>
                  <a:pt x="143" y="51"/>
                  <a:pt x="155" y="55"/>
                </a:cubicBezTo>
                <a:cubicBezTo>
                  <a:pt x="155" y="62"/>
                  <a:pt x="155" y="68"/>
                  <a:pt x="155" y="74"/>
                </a:cubicBezTo>
                <a:cubicBezTo>
                  <a:pt x="156" y="82"/>
                  <a:pt x="160" y="85"/>
                  <a:pt x="166" y="86"/>
                </a:cubicBezTo>
                <a:cubicBezTo>
                  <a:pt x="176" y="88"/>
                  <a:pt x="186" y="90"/>
                  <a:pt x="196" y="92"/>
                </a:cubicBezTo>
                <a:cubicBezTo>
                  <a:pt x="202" y="93"/>
                  <a:pt x="206" y="97"/>
                  <a:pt x="205" y="103"/>
                </a:cubicBezTo>
                <a:cubicBezTo>
                  <a:pt x="205" y="122"/>
                  <a:pt x="205" y="140"/>
                  <a:pt x="205" y="158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2" y="140"/>
                  <a:pt x="32" y="122"/>
                  <a:pt x="32" y="103"/>
                </a:cubicBezTo>
                <a:cubicBezTo>
                  <a:pt x="32" y="97"/>
                  <a:pt x="36" y="93"/>
                  <a:pt x="42" y="92"/>
                </a:cubicBezTo>
                <a:cubicBezTo>
                  <a:pt x="52" y="90"/>
                  <a:pt x="62" y="88"/>
                  <a:pt x="72" y="86"/>
                </a:cubicBezTo>
                <a:cubicBezTo>
                  <a:pt x="78" y="85"/>
                  <a:pt x="82" y="82"/>
                  <a:pt x="82" y="74"/>
                </a:cubicBezTo>
                <a:cubicBezTo>
                  <a:pt x="82" y="68"/>
                  <a:pt x="82" y="62"/>
                  <a:pt x="82" y="55"/>
                </a:cubicBezTo>
                <a:close/>
                <a:moveTo>
                  <a:pt x="119" y="77"/>
                </a:moveTo>
                <a:cubicBezTo>
                  <a:pt x="129" y="77"/>
                  <a:pt x="138" y="81"/>
                  <a:pt x="144" y="87"/>
                </a:cubicBezTo>
                <a:cubicBezTo>
                  <a:pt x="151" y="93"/>
                  <a:pt x="155" y="102"/>
                  <a:pt x="155" y="112"/>
                </a:cubicBezTo>
                <a:cubicBezTo>
                  <a:pt x="155" y="118"/>
                  <a:pt x="153" y="123"/>
                  <a:pt x="151" y="128"/>
                </a:cubicBezTo>
                <a:cubicBezTo>
                  <a:pt x="137" y="121"/>
                  <a:pt x="137" y="121"/>
                  <a:pt x="137" y="121"/>
                </a:cubicBezTo>
                <a:cubicBezTo>
                  <a:pt x="138" y="119"/>
                  <a:pt x="139" y="115"/>
                  <a:pt x="139" y="112"/>
                </a:cubicBezTo>
                <a:cubicBezTo>
                  <a:pt x="139" y="106"/>
                  <a:pt x="137" y="102"/>
                  <a:pt x="133" y="98"/>
                </a:cubicBezTo>
                <a:cubicBezTo>
                  <a:pt x="130" y="94"/>
                  <a:pt x="125" y="92"/>
                  <a:pt x="119" y="92"/>
                </a:cubicBezTo>
                <a:cubicBezTo>
                  <a:pt x="114" y="92"/>
                  <a:pt x="109" y="94"/>
                  <a:pt x="105" y="98"/>
                </a:cubicBezTo>
                <a:cubicBezTo>
                  <a:pt x="102" y="102"/>
                  <a:pt x="99" y="106"/>
                  <a:pt x="99" y="112"/>
                </a:cubicBezTo>
                <a:cubicBezTo>
                  <a:pt x="99" y="117"/>
                  <a:pt x="102" y="122"/>
                  <a:pt x="105" y="126"/>
                </a:cubicBezTo>
                <a:cubicBezTo>
                  <a:pt x="109" y="130"/>
                  <a:pt x="114" y="132"/>
                  <a:pt x="119" y="132"/>
                </a:cubicBezTo>
                <a:cubicBezTo>
                  <a:pt x="124" y="132"/>
                  <a:pt x="128" y="130"/>
                  <a:pt x="132" y="127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6" y="144"/>
                  <a:pt x="128" y="147"/>
                  <a:pt x="119" y="147"/>
                </a:cubicBezTo>
                <a:cubicBezTo>
                  <a:pt x="109" y="147"/>
                  <a:pt x="101" y="143"/>
                  <a:pt x="94" y="137"/>
                </a:cubicBezTo>
                <a:cubicBezTo>
                  <a:pt x="88" y="131"/>
                  <a:pt x="84" y="122"/>
                  <a:pt x="84" y="112"/>
                </a:cubicBezTo>
                <a:cubicBezTo>
                  <a:pt x="84" y="102"/>
                  <a:pt x="88" y="93"/>
                  <a:pt x="94" y="87"/>
                </a:cubicBezTo>
                <a:cubicBezTo>
                  <a:pt x="101" y="81"/>
                  <a:pt x="109" y="77"/>
                  <a:pt x="119" y="77"/>
                </a:cubicBezTo>
                <a:close/>
                <a:moveTo>
                  <a:pt x="194" y="162"/>
                </a:moveTo>
                <a:cubicBezTo>
                  <a:pt x="187" y="162"/>
                  <a:pt x="180" y="162"/>
                  <a:pt x="173" y="162"/>
                </a:cubicBezTo>
                <a:cubicBezTo>
                  <a:pt x="173" y="167"/>
                  <a:pt x="173" y="172"/>
                  <a:pt x="173" y="177"/>
                </a:cubicBezTo>
                <a:cubicBezTo>
                  <a:pt x="178" y="177"/>
                  <a:pt x="183" y="177"/>
                  <a:pt x="188" y="177"/>
                </a:cubicBezTo>
                <a:cubicBezTo>
                  <a:pt x="190" y="172"/>
                  <a:pt x="192" y="167"/>
                  <a:pt x="194" y="162"/>
                </a:cubicBezTo>
                <a:close/>
                <a:moveTo>
                  <a:pt x="44" y="162"/>
                </a:moveTo>
                <a:cubicBezTo>
                  <a:pt x="51" y="162"/>
                  <a:pt x="58" y="162"/>
                  <a:pt x="65" y="162"/>
                </a:cubicBezTo>
                <a:cubicBezTo>
                  <a:pt x="65" y="167"/>
                  <a:pt x="65" y="172"/>
                  <a:pt x="65" y="177"/>
                </a:cubicBezTo>
                <a:cubicBezTo>
                  <a:pt x="60" y="177"/>
                  <a:pt x="55" y="177"/>
                  <a:pt x="50" y="177"/>
                </a:cubicBezTo>
                <a:cubicBezTo>
                  <a:pt x="48" y="172"/>
                  <a:pt x="46" y="167"/>
                  <a:pt x="44" y="16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1" name="Freeform 294"/>
          <p:cNvSpPr>
            <a:spLocks noEditPoints="1"/>
          </p:cNvSpPr>
          <p:nvPr/>
        </p:nvSpPr>
        <p:spPr bwMode="auto">
          <a:xfrm>
            <a:off x="3144838" y="3127375"/>
            <a:ext cx="560387" cy="592138"/>
          </a:xfrm>
          <a:custGeom>
            <a:avLst/>
            <a:gdLst>
              <a:gd name="T0" fmla="*/ 66 w 234"/>
              <a:gd name="T1" fmla="*/ 58 h 247"/>
              <a:gd name="T2" fmla="*/ 54 w 234"/>
              <a:gd name="T3" fmla="*/ 66 h 247"/>
              <a:gd name="T4" fmla="*/ 74 w 234"/>
              <a:gd name="T5" fmla="*/ 44 h 247"/>
              <a:gd name="T6" fmla="*/ 82 w 234"/>
              <a:gd name="T7" fmla="*/ 56 h 247"/>
              <a:gd name="T8" fmla="*/ 74 w 234"/>
              <a:gd name="T9" fmla="*/ 44 h 247"/>
              <a:gd name="T10" fmla="*/ 59 w 234"/>
              <a:gd name="T11" fmla="*/ 88 h 247"/>
              <a:gd name="T12" fmla="*/ 47 w 234"/>
              <a:gd name="T13" fmla="*/ 96 h 247"/>
              <a:gd name="T14" fmla="*/ 67 w 234"/>
              <a:gd name="T15" fmla="*/ 73 h 247"/>
              <a:gd name="T16" fmla="*/ 76 w 234"/>
              <a:gd name="T17" fmla="*/ 85 h 247"/>
              <a:gd name="T18" fmla="*/ 67 w 234"/>
              <a:gd name="T19" fmla="*/ 73 h 247"/>
              <a:gd name="T20" fmla="*/ 95 w 234"/>
              <a:gd name="T21" fmla="*/ 63 h 247"/>
              <a:gd name="T22" fmla="*/ 83 w 234"/>
              <a:gd name="T23" fmla="*/ 71 h 247"/>
              <a:gd name="T24" fmla="*/ 61 w 234"/>
              <a:gd name="T25" fmla="*/ 102 h 247"/>
              <a:gd name="T26" fmla="*/ 69 w 234"/>
              <a:gd name="T27" fmla="*/ 114 h 247"/>
              <a:gd name="T28" fmla="*/ 61 w 234"/>
              <a:gd name="T29" fmla="*/ 102 h 247"/>
              <a:gd name="T30" fmla="*/ 89 w 234"/>
              <a:gd name="T31" fmla="*/ 92 h 247"/>
              <a:gd name="T32" fmla="*/ 77 w 234"/>
              <a:gd name="T33" fmla="*/ 100 h 247"/>
              <a:gd name="T34" fmla="*/ 97 w 234"/>
              <a:gd name="T35" fmla="*/ 77 h 247"/>
              <a:gd name="T36" fmla="*/ 105 w 234"/>
              <a:gd name="T37" fmla="*/ 89 h 247"/>
              <a:gd name="T38" fmla="*/ 97 w 234"/>
              <a:gd name="T39" fmla="*/ 77 h 247"/>
              <a:gd name="T40" fmla="*/ 83 w 234"/>
              <a:gd name="T41" fmla="*/ 122 h 247"/>
              <a:gd name="T42" fmla="*/ 71 w 234"/>
              <a:gd name="T43" fmla="*/ 130 h 247"/>
              <a:gd name="T44" fmla="*/ 91 w 234"/>
              <a:gd name="T45" fmla="*/ 107 h 247"/>
              <a:gd name="T46" fmla="*/ 99 w 234"/>
              <a:gd name="T47" fmla="*/ 119 h 247"/>
              <a:gd name="T48" fmla="*/ 91 w 234"/>
              <a:gd name="T49" fmla="*/ 107 h 247"/>
              <a:gd name="T50" fmla="*/ 119 w 234"/>
              <a:gd name="T51" fmla="*/ 97 h 247"/>
              <a:gd name="T52" fmla="*/ 107 w 234"/>
              <a:gd name="T53" fmla="*/ 105 h 247"/>
              <a:gd name="T54" fmla="*/ 115 w 234"/>
              <a:gd name="T55" fmla="*/ 182 h 247"/>
              <a:gd name="T56" fmla="*/ 94 w 234"/>
              <a:gd name="T57" fmla="*/ 151 h 247"/>
              <a:gd name="T58" fmla="*/ 115 w 234"/>
              <a:gd name="T59" fmla="*/ 182 h 247"/>
              <a:gd name="T60" fmla="*/ 48 w 234"/>
              <a:gd name="T61" fmla="*/ 70 h 247"/>
              <a:gd name="T62" fmla="*/ 36 w 234"/>
              <a:gd name="T63" fmla="*/ 79 h 247"/>
              <a:gd name="T64" fmla="*/ 11 w 234"/>
              <a:gd name="T65" fmla="*/ 31 h 247"/>
              <a:gd name="T66" fmla="*/ 130 w 234"/>
              <a:gd name="T67" fmla="*/ 237 h 247"/>
              <a:gd name="T68" fmla="*/ 169 w 234"/>
              <a:gd name="T69" fmla="*/ 232 h 247"/>
              <a:gd name="T70" fmla="*/ 134 w 234"/>
              <a:gd name="T71" fmla="*/ 181 h 247"/>
              <a:gd name="T72" fmla="*/ 125 w 234"/>
              <a:gd name="T73" fmla="*/ 165 h 247"/>
              <a:gd name="T74" fmla="*/ 96 w 234"/>
              <a:gd name="T75" fmla="*/ 146 h 247"/>
              <a:gd name="T76" fmla="*/ 123 w 234"/>
              <a:gd name="T77" fmla="*/ 126 h 247"/>
              <a:gd name="T78" fmla="*/ 128 w 234"/>
              <a:gd name="T79" fmla="*/ 92 h 247"/>
              <a:gd name="T80" fmla="*/ 72 w 234"/>
              <a:gd name="T81" fmla="*/ 11 h 247"/>
              <a:gd name="T82" fmla="*/ 11 w 234"/>
              <a:gd name="T83" fmla="*/ 31 h 247"/>
              <a:gd name="T84" fmla="*/ 219 w 234"/>
              <a:gd name="T85" fmla="*/ 135 h 247"/>
              <a:gd name="T86" fmla="*/ 199 w 234"/>
              <a:gd name="T87" fmla="*/ 236 h 247"/>
              <a:gd name="T88" fmla="*/ 127 w 234"/>
              <a:gd name="T89" fmla="*/ 138 h 247"/>
              <a:gd name="T90" fmla="*/ 166 w 234"/>
              <a:gd name="T91" fmla="*/ 157 h 247"/>
              <a:gd name="T92" fmla="*/ 155 w 234"/>
              <a:gd name="T93" fmla="*/ 10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4" h="247">
                <a:moveTo>
                  <a:pt x="56" y="56"/>
                </a:moveTo>
                <a:cubicBezTo>
                  <a:pt x="59" y="54"/>
                  <a:pt x="63" y="55"/>
                  <a:pt x="66" y="58"/>
                </a:cubicBezTo>
                <a:cubicBezTo>
                  <a:pt x="68" y="61"/>
                  <a:pt x="67" y="66"/>
                  <a:pt x="64" y="68"/>
                </a:cubicBezTo>
                <a:cubicBezTo>
                  <a:pt x="61" y="70"/>
                  <a:pt x="56" y="70"/>
                  <a:pt x="54" y="66"/>
                </a:cubicBezTo>
                <a:cubicBezTo>
                  <a:pt x="51" y="63"/>
                  <a:pt x="52" y="58"/>
                  <a:pt x="56" y="56"/>
                </a:cubicBezTo>
                <a:close/>
                <a:moveTo>
                  <a:pt x="74" y="44"/>
                </a:moveTo>
                <a:cubicBezTo>
                  <a:pt x="77" y="41"/>
                  <a:pt x="81" y="42"/>
                  <a:pt x="84" y="46"/>
                </a:cubicBezTo>
                <a:cubicBezTo>
                  <a:pt x="86" y="49"/>
                  <a:pt x="85" y="53"/>
                  <a:pt x="82" y="56"/>
                </a:cubicBezTo>
                <a:cubicBezTo>
                  <a:pt x="78" y="58"/>
                  <a:pt x="74" y="57"/>
                  <a:pt x="72" y="54"/>
                </a:cubicBezTo>
                <a:cubicBezTo>
                  <a:pt x="69" y="51"/>
                  <a:pt x="70" y="46"/>
                  <a:pt x="74" y="44"/>
                </a:cubicBezTo>
                <a:close/>
                <a:moveTo>
                  <a:pt x="49" y="86"/>
                </a:moveTo>
                <a:cubicBezTo>
                  <a:pt x="53" y="83"/>
                  <a:pt x="57" y="84"/>
                  <a:pt x="59" y="88"/>
                </a:cubicBezTo>
                <a:cubicBezTo>
                  <a:pt x="62" y="91"/>
                  <a:pt x="61" y="95"/>
                  <a:pt x="57" y="98"/>
                </a:cubicBezTo>
                <a:cubicBezTo>
                  <a:pt x="54" y="100"/>
                  <a:pt x="50" y="99"/>
                  <a:pt x="47" y="96"/>
                </a:cubicBezTo>
                <a:cubicBezTo>
                  <a:pt x="45" y="92"/>
                  <a:pt x="46" y="88"/>
                  <a:pt x="49" y="86"/>
                </a:cubicBezTo>
                <a:close/>
                <a:moveTo>
                  <a:pt x="67" y="73"/>
                </a:moveTo>
                <a:cubicBezTo>
                  <a:pt x="71" y="71"/>
                  <a:pt x="75" y="72"/>
                  <a:pt x="77" y="75"/>
                </a:cubicBezTo>
                <a:cubicBezTo>
                  <a:pt x="80" y="78"/>
                  <a:pt x="79" y="83"/>
                  <a:pt x="76" y="85"/>
                </a:cubicBezTo>
                <a:cubicBezTo>
                  <a:pt x="72" y="87"/>
                  <a:pt x="68" y="87"/>
                  <a:pt x="66" y="83"/>
                </a:cubicBezTo>
                <a:cubicBezTo>
                  <a:pt x="63" y="80"/>
                  <a:pt x="64" y="75"/>
                  <a:pt x="67" y="73"/>
                </a:cubicBezTo>
                <a:close/>
                <a:moveTo>
                  <a:pt x="85" y="61"/>
                </a:moveTo>
                <a:cubicBezTo>
                  <a:pt x="89" y="59"/>
                  <a:pt x="93" y="59"/>
                  <a:pt x="95" y="63"/>
                </a:cubicBezTo>
                <a:cubicBezTo>
                  <a:pt x="98" y="66"/>
                  <a:pt x="97" y="70"/>
                  <a:pt x="94" y="73"/>
                </a:cubicBezTo>
                <a:cubicBezTo>
                  <a:pt x="90" y="75"/>
                  <a:pt x="86" y="74"/>
                  <a:pt x="83" y="71"/>
                </a:cubicBezTo>
                <a:cubicBezTo>
                  <a:pt x="81" y="68"/>
                  <a:pt x="82" y="63"/>
                  <a:pt x="85" y="61"/>
                </a:cubicBezTo>
                <a:close/>
                <a:moveTo>
                  <a:pt x="61" y="102"/>
                </a:moveTo>
                <a:cubicBezTo>
                  <a:pt x="57" y="104"/>
                  <a:pt x="56" y="109"/>
                  <a:pt x="59" y="112"/>
                </a:cubicBezTo>
                <a:cubicBezTo>
                  <a:pt x="61" y="116"/>
                  <a:pt x="66" y="116"/>
                  <a:pt x="69" y="114"/>
                </a:cubicBezTo>
                <a:cubicBezTo>
                  <a:pt x="72" y="112"/>
                  <a:pt x="73" y="107"/>
                  <a:pt x="71" y="104"/>
                </a:cubicBezTo>
                <a:cubicBezTo>
                  <a:pt x="68" y="101"/>
                  <a:pt x="64" y="100"/>
                  <a:pt x="61" y="102"/>
                </a:cubicBezTo>
                <a:close/>
                <a:moveTo>
                  <a:pt x="79" y="90"/>
                </a:moveTo>
                <a:cubicBezTo>
                  <a:pt x="82" y="87"/>
                  <a:pt x="87" y="88"/>
                  <a:pt x="89" y="92"/>
                </a:cubicBezTo>
                <a:cubicBezTo>
                  <a:pt x="91" y="95"/>
                  <a:pt x="90" y="99"/>
                  <a:pt x="87" y="102"/>
                </a:cubicBezTo>
                <a:cubicBezTo>
                  <a:pt x="84" y="104"/>
                  <a:pt x="79" y="103"/>
                  <a:pt x="77" y="100"/>
                </a:cubicBezTo>
                <a:cubicBezTo>
                  <a:pt x="75" y="96"/>
                  <a:pt x="75" y="92"/>
                  <a:pt x="79" y="90"/>
                </a:cubicBezTo>
                <a:close/>
                <a:moveTo>
                  <a:pt x="97" y="77"/>
                </a:moveTo>
                <a:cubicBezTo>
                  <a:pt x="100" y="75"/>
                  <a:pt x="105" y="76"/>
                  <a:pt x="107" y="79"/>
                </a:cubicBezTo>
                <a:cubicBezTo>
                  <a:pt x="109" y="82"/>
                  <a:pt x="108" y="87"/>
                  <a:pt x="105" y="89"/>
                </a:cubicBezTo>
                <a:cubicBezTo>
                  <a:pt x="102" y="92"/>
                  <a:pt x="97" y="91"/>
                  <a:pt x="95" y="87"/>
                </a:cubicBezTo>
                <a:cubicBezTo>
                  <a:pt x="93" y="84"/>
                  <a:pt x="93" y="80"/>
                  <a:pt x="97" y="77"/>
                </a:cubicBezTo>
                <a:close/>
                <a:moveTo>
                  <a:pt x="73" y="120"/>
                </a:moveTo>
                <a:cubicBezTo>
                  <a:pt x="76" y="118"/>
                  <a:pt x="81" y="119"/>
                  <a:pt x="83" y="122"/>
                </a:cubicBezTo>
                <a:cubicBezTo>
                  <a:pt x="85" y="125"/>
                  <a:pt x="84" y="130"/>
                  <a:pt x="81" y="132"/>
                </a:cubicBezTo>
                <a:cubicBezTo>
                  <a:pt x="78" y="134"/>
                  <a:pt x="73" y="133"/>
                  <a:pt x="71" y="130"/>
                </a:cubicBezTo>
                <a:cubicBezTo>
                  <a:pt x="69" y="127"/>
                  <a:pt x="70" y="122"/>
                  <a:pt x="73" y="120"/>
                </a:cubicBezTo>
                <a:close/>
                <a:moveTo>
                  <a:pt x="91" y="107"/>
                </a:moveTo>
                <a:cubicBezTo>
                  <a:pt x="94" y="105"/>
                  <a:pt x="99" y="106"/>
                  <a:pt x="101" y="109"/>
                </a:cubicBezTo>
                <a:cubicBezTo>
                  <a:pt x="103" y="113"/>
                  <a:pt x="103" y="117"/>
                  <a:pt x="99" y="119"/>
                </a:cubicBezTo>
                <a:cubicBezTo>
                  <a:pt x="96" y="122"/>
                  <a:pt x="91" y="121"/>
                  <a:pt x="89" y="118"/>
                </a:cubicBezTo>
                <a:cubicBezTo>
                  <a:pt x="87" y="114"/>
                  <a:pt x="88" y="110"/>
                  <a:pt x="91" y="107"/>
                </a:cubicBezTo>
                <a:close/>
                <a:moveTo>
                  <a:pt x="109" y="95"/>
                </a:moveTo>
                <a:cubicBezTo>
                  <a:pt x="112" y="93"/>
                  <a:pt x="117" y="94"/>
                  <a:pt x="119" y="97"/>
                </a:cubicBezTo>
                <a:cubicBezTo>
                  <a:pt x="121" y="100"/>
                  <a:pt x="121" y="105"/>
                  <a:pt x="117" y="107"/>
                </a:cubicBezTo>
                <a:cubicBezTo>
                  <a:pt x="114" y="109"/>
                  <a:pt x="109" y="109"/>
                  <a:pt x="107" y="105"/>
                </a:cubicBezTo>
                <a:cubicBezTo>
                  <a:pt x="105" y="102"/>
                  <a:pt x="106" y="97"/>
                  <a:pt x="109" y="95"/>
                </a:cubicBezTo>
                <a:close/>
                <a:moveTo>
                  <a:pt x="115" y="182"/>
                </a:moveTo>
                <a:cubicBezTo>
                  <a:pt x="109" y="181"/>
                  <a:pt x="103" y="177"/>
                  <a:pt x="99" y="171"/>
                </a:cubicBezTo>
                <a:cubicBezTo>
                  <a:pt x="95" y="165"/>
                  <a:pt x="94" y="158"/>
                  <a:pt x="94" y="151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15" y="182"/>
                  <a:pt x="115" y="182"/>
                  <a:pt x="115" y="182"/>
                </a:cubicBezTo>
                <a:close/>
                <a:moveTo>
                  <a:pt x="37" y="69"/>
                </a:moveTo>
                <a:cubicBezTo>
                  <a:pt x="41" y="66"/>
                  <a:pt x="45" y="67"/>
                  <a:pt x="48" y="70"/>
                </a:cubicBezTo>
                <a:cubicBezTo>
                  <a:pt x="50" y="74"/>
                  <a:pt x="49" y="78"/>
                  <a:pt x="46" y="81"/>
                </a:cubicBezTo>
                <a:cubicBezTo>
                  <a:pt x="42" y="83"/>
                  <a:pt x="38" y="82"/>
                  <a:pt x="36" y="79"/>
                </a:cubicBezTo>
                <a:cubicBezTo>
                  <a:pt x="33" y="75"/>
                  <a:pt x="34" y="71"/>
                  <a:pt x="37" y="69"/>
                </a:cubicBezTo>
                <a:close/>
                <a:moveTo>
                  <a:pt x="11" y="31"/>
                </a:moveTo>
                <a:cubicBezTo>
                  <a:pt x="2" y="37"/>
                  <a:pt x="0" y="48"/>
                  <a:pt x="6" y="56"/>
                </a:cubicBezTo>
                <a:cubicBezTo>
                  <a:pt x="130" y="237"/>
                  <a:pt x="130" y="237"/>
                  <a:pt x="130" y="237"/>
                </a:cubicBezTo>
                <a:cubicBezTo>
                  <a:pt x="136" y="245"/>
                  <a:pt x="148" y="247"/>
                  <a:pt x="156" y="241"/>
                </a:cubicBezTo>
                <a:cubicBezTo>
                  <a:pt x="169" y="232"/>
                  <a:pt x="169" y="232"/>
                  <a:pt x="169" y="232"/>
                </a:cubicBezTo>
                <a:cubicBezTo>
                  <a:pt x="161" y="226"/>
                  <a:pt x="160" y="220"/>
                  <a:pt x="155" y="205"/>
                </a:cubicBezTo>
                <a:cubicBezTo>
                  <a:pt x="146" y="198"/>
                  <a:pt x="137" y="185"/>
                  <a:pt x="134" y="181"/>
                </a:cubicBezTo>
                <a:cubicBezTo>
                  <a:pt x="130" y="183"/>
                  <a:pt x="126" y="184"/>
                  <a:pt x="121" y="183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22" y="160"/>
                  <a:pt x="120" y="155"/>
                  <a:pt x="118" y="150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7" y="140"/>
                  <a:pt x="101" y="134"/>
                  <a:pt x="107" y="131"/>
                </a:cubicBezTo>
                <a:cubicBezTo>
                  <a:pt x="112" y="127"/>
                  <a:pt x="117" y="126"/>
                  <a:pt x="123" y="126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72" y="11"/>
                  <a:pt x="72" y="11"/>
                  <a:pt x="72" y="11"/>
                </a:cubicBezTo>
                <a:cubicBezTo>
                  <a:pt x="66" y="3"/>
                  <a:pt x="55" y="0"/>
                  <a:pt x="46" y="6"/>
                </a:cubicBezTo>
                <a:cubicBezTo>
                  <a:pt x="11" y="31"/>
                  <a:pt x="11" y="31"/>
                  <a:pt x="11" y="31"/>
                </a:cubicBezTo>
                <a:close/>
                <a:moveTo>
                  <a:pt x="205" y="120"/>
                </a:moveTo>
                <a:cubicBezTo>
                  <a:pt x="212" y="122"/>
                  <a:pt x="217" y="127"/>
                  <a:pt x="219" y="135"/>
                </a:cubicBezTo>
                <a:cubicBezTo>
                  <a:pt x="227" y="165"/>
                  <a:pt x="226" y="180"/>
                  <a:pt x="234" y="211"/>
                </a:cubicBezTo>
                <a:cubicBezTo>
                  <a:pt x="199" y="236"/>
                  <a:pt x="199" y="236"/>
                  <a:pt x="199" y="236"/>
                </a:cubicBezTo>
                <a:cubicBezTo>
                  <a:pt x="180" y="229"/>
                  <a:pt x="169" y="217"/>
                  <a:pt x="166" y="198"/>
                </a:cubicBezTo>
                <a:cubicBezTo>
                  <a:pt x="144" y="176"/>
                  <a:pt x="140" y="171"/>
                  <a:pt x="127" y="138"/>
                </a:cubicBezTo>
                <a:cubicBezTo>
                  <a:pt x="139" y="130"/>
                  <a:pt x="139" y="130"/>
                  <a:pt x="139" y="130"/>
                </a:cubicBezTo>
                <a:cubicBezTo>
                  <a:pt x="153" y="140"/>
                  <a:pt x="157" y="143"/>
                  <a:pt x="166" y="15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55" y="109"/>
                  <a:pt x="155" y="109"/>
                  <a:pt x="155" y="109"/>
                </a:cubicBezTo>
                <a:cubicBezTo>
                  <a:pt x="172" y="112"/>
                  <a:pt x="188" y="116"/>
                  <a:pt x="205" y="1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2" name="Freeform 295"/>
          <p:cNvSpPr>
            <a:spLocks noEditPoints="1"/>
          </p:cNvSpPr>
          <p:nvPr/>
        </p:nvSpPr>
        <p:spPr bwMode="auto">
          <a:xfrm>
            <a:off x="5386388" y="2505075"/>
            <a:ext cx="576262" cy="381000"/>
          </a:xfrm>
          <a:custGeom>
            <a:avLst/>
            <a:gdLst>
              <a:gd name="T0" fmla="*/ 14 w 241"/>
              <a:gd name="T1" fmla="*/ 0 h 159"/>
              <a:gd name="T2" fmla="*/ 55 w 241"/>
              <a:gd name="T3" fmla="*/ 0 h 159"/>
              <a:gd name="T4" fmla="*/ 69 w 241"/>
              <a:gd name="T5" fmla="*/ 13 h 159"/>
              <a:gd name="T6" fmla="*/ 69 w 241"/>
              <a:gd name="T7" fmla="*/ 145 h 159"/>
              <a:gd name="T8" fmla="*/ 55 w 241"/>
              <a:gd name="T9" fmla="*/ 159 h 159"/>
              <a:gd name="T10" fmla="*/ 14 w 241"/>
              <a:gd name="T11" fmla="*/ 159 h 159"/>
              <a:gd name="T12" fmla="*/ 0 w 241"/>
              <a:gd name="T13" fmla="*/ 145 h 159"/>
              <a:gd name="T14" fmla="*/ 0 w 241"/>
              <a:gd name="T15" fmla="*/ 13 h 159"/>
              <a:gd name="T16" fmla="*/ 14 w 241"/>
              <a:gd name="T17" fmla="*/ 0 h 159"/>
              <a:gd name="T18" fmla="*/ 74 w 241"/>
              <a:gd name="T19" fmla="*/ 46 h 159"/>
              <a:gd name="T20" fmla="*/ 84 w 241"/>
              <a:gd name="T21" fmla="*/ 46 h 159"/>
              <a:gd name="T22" fmla="*/ 84 w 241"/>
              <a:gd name="T23" fmla="*/ 41 h 159"/>
              <a:gd name="T24" fmla="*/ 99 w 241"/>
              <a:gd name="T25" fmla="*/ 25 h 159"/>
              <a:gd name="T26" fmla="*/ 226 w 241"/>
              <a:gd name="T27" fmla="*/ 25 h 159"/>
              <a:gd name="T28" fmla="*/ 241 w 241"/>
              <a:gd name="T29" fmla="*/ 41 h 159"/>
              <a:gd name="T30" fmla="*/ 241 w 241"/>
              <a:gd name="T31" fmla="*/ 114 h 159"/>
              <a:gd name="T32" fmla="*/ 226 w 241"/>
              <a:gd name="T33" fmla="*/ 130 h 159"/>
              <a:gd name="T34" fmla="*/ 99 w 241"/>
              <a:gd name="T35" fmla="*/ 130 h 159"/>
              <a:gd name="T36" fmla="*/ 84 w 241"/>
              <a:gd name="T37" fmla="*/ 114 h 159"/>
              <a:gd name="T38" fmla="*/ 84 w 241"/>
              <a:gd name="T39" fmla="*/ 66 h 159"/>
              <a:gd name="T40" fmla="*/ 74 w 241"/>
              <a:gd name="T41" fmla="*/ 66 h 159"/>
              <a:gd name="T42" fmla="*/ 74 w 241"/>
              <a:gd name="T43" fmla="*/ 46 h 159"/>
              <a:gd name="T44" fmla="*/ 116 w 241"/>
              <a:gd name="T45" fmla="*/ 32 h 159"/>
              <a:gd name="T46" fmla="*/ 103 w 241"/>
              <a:gd name="T47" fmla="*/ 44 h 159"/>
              <a:gd name="T48" fmla="*/ 107 w 241"/>
              <a:gd name="T49" fmla="*/ 43 h 159"/>
              <a:gd name="T50" fmla="*/ 212 w 241"/>
              <a:gd name="T51" fmla="*/ 43 h 159"/>
              <a:gd name="T52" fmla="*/ 224 w 241"/>
              <a:gd name="T53" fmla="*/ 56 h 159"/>
              <a:gd name="T54" fmla="*/ 224 w 241"/>
              <a:gd name="T55" fmla="*/ 117 h 159"/>
              <a:gd name="T56" fmla="*/ 224 w 241"/>
              <a:gd name="T57" fmla="*/ 118 h 159"/>
              <a:gd name="T58" fmla="*/ 233 w 241"/>
              <a:gd name="T59" fmla="*/ 106 h 159"/>
              <a:gd name="T60" fmla="*/ 233 w 241"/>
              <a:gd name="T61" fmla="*/ 45 h 159"/>
              <a:gd name="T62" fmla="*/ 220 w 241"/>
              <a:gd name="T63" fmla="*/ 32 h 159"/>
              <a:gd name="T64" fmla="*/ 116 w 241"/>
              <a:gd name="T65" fmla="*/ 32 h 159"/>
              <a:gd name="T66" fmla="*/ 34 w 241"/>
              <a:gd name="T67" fmla="*/ 16 h 159"/>
              <a:gd name="T68" fmla="*/ 14 w 241"/>
              <a:gd name="T69" fmla="*/ 24 h 159"/>
              <a:gd name="T70" fmla="*/ 6 w 241"/>
              <a:gd name="T71" fmla="*/ 43 h 159"/>
              <a:gd name="T72" fmla="*/ 14 w 241"/>
              <a:gd name="T73" fmla="*/ 63 h 159"/>
              <a:gd name="T74" fmla="*/ 34 w 241"/>
              <a:gd name="T75" fmla="*/ 71 h 159"/>
              <a:gd name="T76" fmla="*/ 54 w 241"/>
              <a:gd name="T77" fmla="*/ 63 h 159"/>
              <a:gd name="T78" fmla="*/ 62 w 241"/>
              <a:gd name="T79" fmla="*/ 43 h 159"/>
              <a:gd name="T80" fmla="*/ 54 w 241"/>
              <a:gd name="T81" fmla="*/ 24 h 159"/>
              <a:gd name="T82" fmla="*/ 34 w 241"/>
              <a:gd name="T83" fmla="*/ 16 h 159"/>
              <a:gd name="T84" fmla="*/ 46 w 241"/>
              <a:gd name="T85" fmla="*/ 32 h 159"/>
              <a:gd name="T86" fmla="*/ 34 w 241"/>
              <a:gd name="T87" fmla="*/ 27 h 159"/>
              <a:gd name="T88" fmla="*/ 22 w 241"/>
              <a:gd name="T89" fmla="*/ 32 h 159"/>
              <a:gd name="T90" fmla="*/ 17 w 241"/>
              <a:gd name="T91" fmla="*/ 43 h 159"/>
              <a:gd name="T92" fmla="*/ 22 w 241"/>
              <a:gd name="T93" fmla="*/ 55 h 159"/>
              <a:gd name="T94" fmla="*/ 34 w 241"/>
              <a:gd name="T95" fmla="*/ 60 h 159"/>
              <a:gd name="T96" fmla="*/ 46 w 241"/>
              <a:gd name="T97" fmla="*/ 55 h 159"/>
              <a:gd name="T98" fmla="*/ 51 w 241"/>
              <a:gd name="T99" fmla="*/ 43 h 159"/>
              <a:gd name="T100" fmla="*/ 46 w 241"/>
              <a:gd name="T101" fmla="*/ 3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1" h="159">
                <a:moveTo>
                  <a:pt x="14" y="0"/>
                </a:moveTo>
                <a:cubicBezTo>
                  <a:pt x="55" y="0"/>
                  <a:pt x="55" y="0"/>
                  <a:pt x="55" y="0"/>
                </a:cubicBezTo>
                <a:cubicBezTo>
                  <a:pt x="62" y="0"/>
                  <a:pt x="69" y="6"/>
                  <a:pt x="69" y="13"/>
                </a:cubicBezTo>
                <a:cubicBezTo>
                  <a:pt x="69" y="145"/>
                  <a:pt x="69" y="145"/>
                  <a:pt x="69" y="145"/>
                </a:cubicBezTo>
                <a:cubicBezTo>
                  <a:pt x="69" y="153"/>
                  <a:pt x="62" y="159"/>
                  <a:pt x="55" y="159"/>
                </a:cubicBezTo>
                <a:cubicBezTo>
                  <a:pt x="14" y="159"/>
                  <a:pt x="14" y="159"/>
                  <a:pt x="14" y="159"/>
                </a:cubicBezTo>
                <a:cubicBezTo>
                  <a:pt x="6" y="159"/>
                  <a:pt x="0" y="153"/>
                  <a:pt x="0" y="14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74" y="46"/>
                </a:moveTo>
                <a:cubicBezTo>
                  <a:pt x="84" y="46"/>
                  <a:pt x="84" y="46"/>
                  <a:pt x="84" y="46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32"/>
                  <a:pt x="91" y="25"/>
                  <a:pt x="99" y="25"/>
                </a:cubicBezTo>
                <a:cubicBezTo>
                  <a:pt x="226" y="25"/>
                  <a:pt x="226" y="25"/>
                  <a:pt x="226" y="25"/>
                </a:cubicBezTo>
                <a:cubicBezTo>
                  <a:pt x="234" y="25"/>
                  <a:pt x="241" y="32"/>
                  <a:pt x="241" y="41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23"/>
                  <a:pt x="234" y="130"/>
                  <a:pt x="226" y="13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1" y="130"/>
                  <a:pt x="84" y="123"/>
                  <a:pt x="84" y="114"/>
                </a:cubicBezTo>
                <a:cubicBezTo>
                  <a:pt x="84" y="66"/>
                  <a:pt x="84" y="66"/>
                  <a:pt x="8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46"/>
                  <a:pt x="74" y="46"/>
                  <a:pt x="74" y="46"/>
                </a:cubicBezTo>
                <a:close/>
                <a:moveTo>
                  <a:pt x="116" y="32"/>
                </a:moveTo>
                <a:cubicBezTo>
                  <a:pt x="109" y="32"/>
                  <a:pt x="103" y="37"/>
                  <a:pt x="103" y="44"/>
                </a:cubicBezTo>
                <a:cubicBezTo>
                  <a:pt x="104" y="44"/>
                  <a:pt x="105" y="43"/>
                  <a:pt x="107" y="43"/>
                </a:cubicBezTo>
                <a:cubicBezTo>
                  <a:pt x="212" y="43"/>
                  <a:pt x="212" y="43"/>
                  <a:pt x="212" y="43"/>
                </a:cubicBezTo>
                <a:cubicBezTo>
                  <a:pt x="219" y="43"/>
                  <a:pt x="224" y="49"/>
                  <a:pt x="224" y="56"/>
                </a:cubicBezTo>
                <a:cubicBezTo>
                  <a:pt x="224" y="117"/>
                  <a:pt x="224" y="117"/>
                  <a:pt x="224" y="117"/>
                </a:cubicBezTo>
                <a:cubicBezTo>
                  <a:pt x="224" y="118"/>
                  <a:pt x="224" y="118"/>
                  <a:pt x="224" y="118"/>
                </a:cubicBezTo>
                <a:cubicBezTo>
                  <a:pt x="230" y="116"/>
                  <a:pt x="233" y="112"/>
                  <a:pt x="233" y="106"/>
                </a:cubicBezTo>
                <a:cubicBezTo>
                  <a:pt x="233" y="45"/>
                  <a:pt x="233" y="45"/>
                  <a:pt x="233" y="45"/>
                </a:cubicBezTo>
                <a:cubicBezTo>
                  <a:pt x="233" y="38"/>
                  <a:pt x="228" y="32"/>
                  <a:pt x="220" y="32"/>
                </a:cubicBezTo>
                <a:cubicBezTo>
                  <a:pt x="116" y="32"/>
                  <a:pt x="116" y="32"/>
                  <a:pt x="116" y="32"/>
                </a:cubicBezTo>
                <a:close/>
                <a:moveTo>
                  <a:pt x="34" y="16"/>
                </a:moveTo>
                <a:cubicBezTo>
                  <a:pt x="26" y="16"/>
                  <a:pt x="19" y="19"/>
                  <a:pt x="14" y="24"/>
                </a:cubicBezTo>
                <a:cubicBezTo>
                  <a:pt x="9" y="29"/>
                  <a:pt x="6" y="36"/>
                  <a:pt x="6" y="43"/>
                </a:cubicBezTo>
                <a:cubicBezTo>
                  <a:pt x="6" y="51"/>
                  <a:pt x="9" y="58"/>
                  <a:pt x="14" y="63"/>
                </a:cubicBezTo>
                <a:cubicBezTo>
                  <a:pt x="19" y="68"/>
                  <a:pt x="26" y="71"/>
                  <a:pt x="34" y="71"/>
                </a:cubicBezTo>
                <a:cubicBezTo>
                  <a:pt x="42" y="71"/>
                  <a:pt x="49" y="68"/>
                  <a:pt x="54" y="63"/>
                </a:cubicBezTo>
                <a:cubicBezTo>
                  <a:pt x="59" y="58"/>
                  <a:pt x="62" y="51"/>
                  <a:pt x="62" y="43"/>
                </a:cubicBezTo>
                <a:cubicBezTo>
                  <a:pt x="62" y="36"/>
                  <a:pt x="59" y="29"/>
                  <a:pt x="54" y="24"/>
                </a:cubicBezTo>
                <a:cubicBezTo>
                  <a:pt x="49" y="19"/>
                  <a:pt x="42" y="16"/>
                  <a:pt x="34" y="16"/>
                </a:cubicBezTo>
                <a:close/>
                <a:moveTo>
                  <a:pt x="46" y="32"/>
                </a:moveTo>
                <a:cubicBezTo>
                  <a:pt x="43" y="29"/>
                  <a:pt x="39" y="27"/>
                  <a:pt x="34" y="27"/>
                </a:cubicBezTo>
                <a:cubicBezTo>
                  <a:pt x="29" y="27"/>
                  <a:pt x="25" y="29"/>
                  <a:pt x="22" y="32"/>
                </a:cubicBezTo>
                <a:cubicBezTo>
                  <a:pt x="19" y="35"/>
                  <a:pt x="17" y="39"/>
                  <a:pt x="17" y="43"/>
                </a:cubicBezTo>
                <a:cubicBezTo>
                  <a:pt x="17" y="48"/>
                  <a:pt x="19" y="52"/>
                  <a:pt x="22" y="55"/>
                </a:cubicBezTo>
                <a:cubicBezTo>
                  <a:pt x="25" y="58"/>
                  <a:pt x="29" y="60"/>
                  <a:pt x="34" y="60"/>
                </a:cubicBezTo>
                <a:cubicBezTo>
                  <a:pt x="39" y="60"/>
                  <a:pt x="43" y="58"/>
                  <a:pt x="46" y="55"/>
                </a:cubicBezTo>
                <a:cubicBezTo>
                  <a:pt x="49" y="52"/>
                  <a:pt x="51" y="48"/>
                  <a:pt x="51" y="43"/>
                </a:cubicBezTo>
                <a:cubicBezTo>
                  <a:pt x="51" y="39"/>
                  <a:pt x="49" y="35"/>
                  <a:pt x="46" y="3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3" name="Freeform 296"/>
          <p:cNvSpPr>
            <a:spLocks noEditPoints="1"/>
          </p:cNvSpPr>
          <p:nvPr/>
        </p:nvSpPr>
        <p:spPr bwMode="auto">
          <a:xfrm>
            <a:off x="1660525" y="6045200"/>
            <a:ext cx="577850" cy="611188"/>
          </a:xfrm>
          <a:custGeom>
            <a:avLst/>
            <a:gdLst>
              <a:gd name="T0" fmla="*/ 130 w 241"/>
              <a:gd name="T1" fmla="*/ 60 h 255"/>
              <a:gd name="T2" fmla="*/ 237 w 241"/>
              <a:gd name="T3" fmla="*/ 180 h 255"/>
              <a:gd name="T4" fmla="*/ 166 w 241"/>
              <a:gd name="T5" fmla="*/ 251 h 255"/>
              <a:gd name="T6" fmla="*/ 90 w 241"/>
              <a:gd name="T7" fmla="*/ 172 h 255"/>
              <a:gd name="T8" fmla="*/ 34 w 241"/>
              <a:gd name="T9" fmla="*/ 97 h 255"/>
              <a:gd name="T10" fmla="*/ 46 w 241"/>
              <a:gd name="T11" fmla="*/ 65 h 255"/>
              <a:gd name="T12" fmla="*/ 89 w 241"/>
              <a:gd name="T13" fmla="*/ 91 h 255"/>
              <a:gd name="T14" fmla="*/ 4 w 241"/>
              <a:gd name="T15" fmla="*/ 36 h 255"/>
              <a:gd name="T16" fmla="*/ 10 w 241"/>
              <a:gd name="T17" fmla="*/ 18 h 255"/>
              <a:gd name="T18" fmla="*/ 109 w 241"/>
              <a:gd name="T19" fmla="*/ 22 h 255"/>
              <a:gd name="T20" fmla="*/ 117 w 241"/>
              <a:gd name="T21" fmla="*/ 42 h 255"/>
              <a:gd name="T22" fmla="*/ 99 w 241"/>
              <a:gd name="T23" fmla="*/ 33 h 255"/>
              <a:gd name="T24" fmla="*/ 20 w 241"/>
              <a:gd name="T25" fmla="*/ 30 h 255"/>
              <a:gd name="T26" fmla="*/ 35 w 241"/>
              <a:gd name="T27" fmla="*/ 53 h 255"/>
              <a:gd name="T28" fmla="*/ 58 w 241"/>
              <a:gd name="T29" fmla="*/ 43 h 255"/>
              <a:gd name="T30" fmla="*/ 84 w 241"/>
              <a:gd name="T31" fmla="*/ 56 h 255"/>
              <a:gd name="T32" fmla="*/ 96 w 241"/>
              <a:gd name="T33" fmla="*/ 46 h 255"/>
              <a:gd name="T34" fmla="*/ 59 w 241"/>
              <a:gd name="T35" fmla="*/ 27 h 255"/>
              <a:gd name="T36" fmla="*/ 23 w 241"/>
              <a:gd name="T37" fmla="*/ 42 h 255"/>
              <a:gd name="T38" fmla="*/ 35 w 241"/>
              <a:gd name="T39" fmla="*/ 53 h 255"/>
              <a:gd name="T40" fmla="*/ 103 w 241"/>
              <a:gd name="T41" fmla="*/ 160 h 255"/>
              <a:gd name="T42" fmla="*/ 144 w 241"/>
              <a:gd name="T43" fmla="*/ 80 h 255"/>
              <a:gd name="T44" fmla="*/ 119 w 241"/>
              <a:gd name="T45" fmla="*/ 164 h 255"/>
              <a:gd name="T46" fmla="*/ 132 w 241"/>
              <a:gd name="T47" fmla="*/ 183 h 255"/>
              <a:gd name="T48" fmla="*/ 119 w 241"/>
              <a:gd name="T49" fmla="*/ 164 h 255"/>
              <a:gd name="T50" fmla="*/ 195 w 241"/>
              <a:gd name="T51" fmla="*/ 192 h 255"/>
              <a:gd name="T52" fmla="*/ 214 w 241"/>
              <a:gd name="T53" fmla="*/ 178 h 255"/>
              <a:gd name="T54" fmla="*/ 175 w 241"/>
              <a:gd name="T55" fmla="*/ 192 h 255"/>
              <a:gd name="T56" fmla="*/ 189 w 241"/>
              <a:gd name="T57" fmla="*/ 211 h 255"/>
              <a:gd name="T58" fmla="*/ 175 w 241"/>
              <a:gd name="T59" fmla="*/ 192 h 255"/>
              <a:gd name="T60" fmla="*/ 150 w 241"/>
              <a:gd name="T61" fmla="*/ 225 h 255"/>
              <a:gd name="T62" fmla="*/ 168 w 241"/>
              <a:gd name="T63" fmla="*/ 212 h 255"/>
              <a:gd name="T64" fmla="*/ 181 w 241"/>
              <a:gd name="T65" fmla="*/ 153 h 255"/>
              <a:gd name="T66" fmla="*/ 194 w 241"/>
              <a:gd name="T67" fmla="*/ 171 h 255"/>
              <a:gd name="T68" fmla="*/ 181 w 241"/>
              <a:gd name="T69" fmla="*/ 153 h 255"/>
              <a:gd name="T70" fmla="*/ 156 w 241"/>
              <a:gd name="T71" fmla="*/ 185 h 255"/>
              <a:gd name="T72" fmla="*/ 174 w 241"/>
              <a:gd name="T73" fmla="*/ 172 h 255"/>
              <a:gd name="T74" fmla="*/ 135 w 241"/>
              <a:gd name="T75" fmla="*/ 187 h 255"/>
              <a:gd name="T76" fmla="*/ 149 w 241"/>
              <a:gd name="T77" fmla="*/ 205 h 255"/>
              <a:gd name="T78" fmla="*/ 135 w 241"/>
              <a:gd name="T79" fmla="*/ 187 h 255"/>
              <a:gd name="T80" fmla="*/ 162 w 241"/>
              <a:gd name="T81" fmla="*/ 147 h 255"/>
              <a:gd name="T82" fmla="*/ 180 w 241"/>
              <a:gd name="T83" fmla="*/ 133 h 255"/>
              <a:gd name="T84" fmla="*/ 142 w 241"/>
              <a:gd name="T85" fmla="*/ 147 h 255"/>
              <a:gd name="T86" fmla="*/ 156 w 241"/>
              <a:gd name="T87" fmla="*/ 166 h 255"/>
              <a:gd name="T88" fmla="*/ 142 w 241"/>
              <a:gd name="T89" fmla="*/ 147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1" h="255">
                <a:moveTo>
                  <a:pt x="89" y="91"/>
                </a:moveTo>
                <a:cubicBezTo>
                  <a:pt x="130" y="60"/>
                  <a:pt x="130" y="60"/>
                  <a:pt x="130" y="60"/>
                </a:cubicBezTo>
                <a:cubicBezTo>
                  <a:pt x="137" y="56"/>
                  <a:pt x="146" y="57"/>
                  <a:pt x="151" y="64"/>
                </a:cubicBezTo>
                <a:cubicBezTo>
                  <a:pt x="237" y="180"/>
                  <a:pt x="237" y="180"/>
                  <a:pt x="237" y="180"/>
                </a:cubicBezTo>
                <a:cubicBezTo>
                  <a:pt x="241" y="187"/>
                  <a:pt x="240" y="196"/>
                  <a:pt x="233" y="201"/>
                </a:cubicBezTo>
                <a:cubicBezTo>
                  <a:pt x="166" y="251"/>
                  <a:pt x="166" y="251"/>
                  <a:pt x="166" y="251"/>
                </a:cubicBezTo>
                <a:cubicBezTo>
                  <a:pt x="159" y="255"/>
                  <a:pt x="150" y="254"/>
                  <a:pt x="145" y="247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59" y="131"/>
                  <a:pt x="59" y="131"/>
                  <a:pt x="59" y="131"/>
                </a:cubicBezTo>
                <a:cubicBezTo>
                  <a:pt x="34" y="97"/>
                  <a:pt x="34" y="97"/>
                  <a:pt x="34" y="97"/>
                </a:cubicBezTo>
                <a:cubicBezTo>
                  <a:pt x="28" y="88"/>
                  <a:pt x="30" y="76"/>
                  <a:pt x="38" y="70"/>
                </a:cubicBezTo>
                <a:cubicBezTo>
                  <a:pt x="46" y="65"/>
                  <a:pt x="46" y="65"/>
                  <a:pt x="46" y="65"/>
                </a:cubicBezTo>
                <a:cubicBezTo>
                  <a:pt x="54" y="58"/>
                  <a:pt x="66" y="60"/>
                  <a:pt x="73" y="69"/>
                </a:cubicBezTo>
                <a:cubicBezTo>
                  <a:pt x="89" y="91"/>
                  <a:pt x="89" y="91"/>
                  <a:pt x="89" y="91"/>
                </a:cubicBezTo>
                <a:close/>
                <a:moveTo>
                  <a:pt x="15" y="35"/>
                </a:moveTo>
                <a:cubicBezTo>
                  <a:pt x="12" y="38"/>
                  <a:pt x="7" y="39"/>
                  <a:pt x="4" y="36"/>
                </a:cubicBezTo>
                <a:cubicBezTo>
                  <a:pt x="0" y="33"/>
                  <a:pt x="0" y="28"/>
                  <a:pt x="3" y="24"/>
                </a:cubicBezTo>
                <a:cubicBezTo>
                  <a:pt x="5" y="22"/>
                  <a:pt x="7" y="20"/>
                  <a:pt x="10" y="18"/>
                </a:cubicBezTo>
                <a:cubicBezTo>
                  <a:pt x="24" y="6"/>
                  <a:pt x="41" y="0"/>
                  <a:pt x="58" y="0"/>
                </a:cubicBezTo>
                <a:cubicBezTo>
                  <a:pt x="76" y="1"/>
                  <a:pt x="94" y="7"/>
                  <a:pt x="109" y="22"/>
                </a:cubicBezTo>
                <a:cubicBezTo>
                  <a:pt x="112" y="24"/>
                  <a:pt x="115" y="27"/>
                  <a:pt x="118" y="30"/>
                </a:cubicBezTo>
                <a:cubicBezTo>
                  <a:pt x="121" y="34"/>
                  <a:pt x="120" y="39"/>
                  <a:pt x="117" y="42"/>
                </a:cubicBezTo>
                <a:cubicBezTo>
                  <a:pt x="114" y="44"/>
                  <a:pt x="109" y="44"/>
                  <a:pt x="106" y="41"/>
                </a:cubicBezTo>
                <a:cubicBezTo>
                  <a:pt x="103" y="38"/>
                  <a:pt x="101" y="36"/>
                  <a:pt x="99" y="33"/>
                </a:cubicBezTo>
                <a:cubicBezTo>
                  <a:pt x="86" y="22"/>
                  <a:pt x="72" y="17"/>
                  <a:pt x="58" y="16"/>
                </a:cubicBezTo>
                <a:cubicBezTo>
                  <a:pt x="44" y="16"/>
                  <a:pt x="31" y="21"/>
                  <a:pt x="20" y="30"/>
                </a:cubicBezTo>
                <a:cubicBezTo>
                  <a:pt x="18" y="32"/>
                  <a:pt x="17" y="33"/>
                  <a:pt x="15" y="35"/>
                </a:cubicBezTo>
                <a:close/>
                <a:moveTo>
                  <a:pt x="35" y="53"/>
                </a:moveTo>
                <a:cubicBezTo>
                  <a:pt x="36" y="52"/>
                  <a:pt x="37" y="51"/>
                  <a:pt x="38" y="50"/>
                </a:cubicBezTo>
                <a:cubicBezTo>
                  <a:pt x="44" y="45"/>
                  <a:pt x="51" y="42"/>
                  <a:pt x="58" y="43"/>
                </a:cubicBezTo>
                <a:cubicBezTo>
                  <a:pt x="66" y="43"/>
                  <a:pt x="73" y="46"/>
                  <a:pt x="80" y="52"/>
                </a:cubicBezTo>
                <a:cubicBezTo>
                  <a:pt x="81" y="53"/>
                  <a:pt x="83" y="55"/>
                  <a:pt x="84" y="56"/>
                </a:cubicBezTo>
                <a:cubicBezTo>
                  <a:pt x="87" y="59"/>
                  <a:pt x="92" y="60"/>
                  <a:pt x="95" y="57"/>
                </a:cubicBezTo>
                <a:cubicBezTo>
                  <a:pt x="99" y="54"/>
                  <a:pt x="99" y="49"/>
                  <a:pt x="96" y="46"/>
                </a:cubicBezTo>
                <a:cubicBezTo>
                  <a:pt x="94" y="44"/>
                  <a:pt x="93" y="42"/>
                  <a:pt x="91" y="40"/>
                </a:cubicBezTo>
                <a:cubicBezTo>
                  <a:pt x="81" y="31"/>
                  <a:pt x="70" y="27"/>
                  <a:pt x="59" y="27"/>
                </a:cubicBezTo>
                <a:cubicBezTo>
                  <a:pt x="47" y="26"/>
                  <a:pt x="36" y="30"/>
                  <a:pt x="28" y="38"/>
                </a:cubicBezTo>
                <a:cubicBezTo>
                  <a:pt x="26" y="39"/>
                  <a:pt x="25" y="41"/>
                  <a:pt x="23" y="42"/>
                </a:cubicBezTo>
                <a:cubicBezTo>
                  <a:pt x="20" y="45"/>
                  <a:pt x="21" y="50"/>
                  <a:pt x="24" y="53"/>
                </a:cubicBezTo>
                <a:cubicBezTo>
                  <a:pt x="27" y="56"/>
                  <a:pt x="32" y="56"/>
                  <a:pt x="35" y="53"/>
                </a:cubicBezTo>
                <a:close/>
                <a:moveTo>
                  <a:pt x="79" y="128"/>
                </a:moveTo>
                <a:cubicBezTo>
                  <a:pt x="103" y="160"/>
                  <a:pt x="103" y="160"/>
                  <a:pt x="103" y="160"/>
                </a:cubicBezTo>
                <a:cubicBezTo>
                  <a:pt x="167" y="112"/>
                  <a:pt x="167" y="112"/>
                  <a:pt x="167" y="112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79" y="128"/>
                  <a:pt x="79" y="128"/>
                  <a:pt x="79" y="128"/>
                </a:cubicBezTo>
                <a:close/>
                <a:moveTo>
                  <a:pt x="119" y="164"/>
                </a:moveTo>
                <a:cubicBezTo>
                  <a:pt x="114" y="168"/>
                  <a:pt x="113" y="175"/>
                  <a:pt x="117" y="180"/>
                </a:cubicBezTo>
                <a:cubicBezTo>
                  <a:pt x="120" y="185"/>
                  <a:pt x="127" y="186"/>
                  <a:pt x="132" y="183"/>
                </a:cubicBezTo>
                <a:cubicBezTo>
                  <a:pt x="137" y="179"/>
                  <a:pt x="139" y="172"/>
                  <a:pt x="135" y="167"/>
                </a:cubicBezTo>
                <a:cubicBezTo>
                  <a:pt x="131" y="162"/>
                  <a:pt x="124" y="161"/>
                  <a:pt x="119" y="164"/>
                </a:cubicBezTo>
                <a:close/>
                <a:moveTo>
                  <a:pt x="198" y="176"/>
                </a:moveTo>
                <a:cubicBezTo>
                  <a:pt x="193" y="180"/>
                  <a:pt x="192" y="187"/>
                  <a:pt x="195" y="192"/>
                </a:cubicBezTo>
                <a:cubicBezTo>
                  <a:pt x="199" y="197"/>
                  <a:pt x="206" y="198"/>
                  <a:pt x="211" y="194"/>
                </a:cubicBezTo>
                <a:cubicBezTo>
                  <a:pt x="216" y="190"/>
                  <a:pt x="217" y="183"/>
                  <a:pt x="214" y="178"/>
                </a:cubicBezTo>
                <a:cubicBezTo>
                  <a:pt x="210" y="173"/>
                  <a:pt x="203" y="172"/>
                  <a:pt x="198" y="176"/>
                </a:cubicBezTo>
                <a:close/>
                <a:moveTo>
                  <a:pt x="175" y="192"/>
                </a:moveTo>
                <a:cubicBezTo>
                  <a:pt x="170" y="196"/>
                  <a:pt x="169" y="203"/>
                  <a:pt x="173" y="208"/>
                </a:cubicBezTo>
                <a:cubicBezTo>
                  <a:pt x="177" y="213"/>
                  <a:pt x="184" y="214"/>
                  <a:pt x="189" y="211"/>
                </a:cubicBezTo>
                <a:cubicBezTo>
                  <a:pt x="194" y="207"/>
                  <a:pt x="195" y="200"/>
                  <a:pt x="191" y="195"/>
                </a:cubicBezTo>
                <a:cubicBezTo>
                  <a:pt x="187" y="190"/>
                  <a:pt x="180" y="189"/>
                  <a:pt x="175" y="192"/>
                </a:cubicBezTo>
                <a:close/>
                <a:moveTo>
                  <a:pt x="152" y="209"/>
                </a:moveTo>
                <a:cubicBezTo>
                  <a:pt x="147" y="213"/>
                  <a:pt x="146" y="220"/>
                  <a:pt x="150" y="225"/>
                </a:cubicBezTo>
                <a:cubicBezTo>
                  <a:pt x="154" y="230"/>
                  <a:pt x="161" y="231"/>
                  <a:pt x="166" y="228"/>
                </a:cubicBezTo>
                <a:cubicBezTo>
                  <a:pt x="171" y="224"/>
                  <a:pt x="172" y="217"/>
                  <a:pt x="168" y="212"/>
                </a:cubicBezTo>
                <a:cubicBezTo>
                  <a:pt x="164" y="207"/>
                  <a:pt x="157" y="206"/>
                  <a:pt x="152" y="209"/>
                </a:cubicBezTo>
                <a:close/>
                <a:moveTo>
                  <a:pt x="181" y="153"/>
                </a:moveTo>
                <a:cubicBezTo>
                  <a:pt x="176" y="157"/>
                  <a:pt x="175" y="164"/>
                  <a:pt x="179" y="169"/>
                </a:cubicBezTo>
                <a:cubicBezTo>
                  <a:pt x="182" y="174"/>
                  <a:pt x="189" y="175"/>
                  <a:pt x="194" y="171"/>
                </a:cubicBezTo>
                <a:cubicBezTo>
                  <a:pt x="199" y="167"/>
                  <a:pt x="200" y="160"/>
                  <a:pt x="197" y="155"/>
                </a:cubicBezTo>
                <a:cubicBezTo>
                  <a:pt x="193" y="150"/>
                  <a:pt x="186" y="149"/>
                  <a:pt x="181" y="153"/>
                </a:cubicBezTo>
                <a:close/>
                <a:moveTo>
                  <a:pt x="158" y="170"/>
                </a:moveTo>
                <a:cubicBezTo>
                  <a:pt x="153" y="173"/>
                  <a:pt x="152" y="180"/>
                  <a:pt x="156" y="185"/>
                </a:cubicBezTo>
                <a:cubicBezTo>
                  <a:pt x="160" y="190"/>
                  <a:pt x="167" y="191"/>
                  <a:pt x="172" y="188"/>
                </a:cubicBezTo>
                <a:cubicBezTo>
                  <a:pt x="177" y="184"/>
                  <a:pt x="178" y="177"/>
                  <a:pt x="174" y="172"/>
                </a:cubicBezTo>
                <a:cubicBezTo>
                  <a:pt x="171" y="167"/>
                  <a:pt x="163" y="166"/>
                  <a:pt x="158" y="170"/>
                </a:cubicBezTo>
                <a:close/>
                <a:moveTo>
                  <a:pt x="135" y="187"/>
                </a:moveTo>
                <a:cubicBezTo>
                  <a:pt x="130" y="190"/>
                  <a:pt x="129" y="197"/>
                  <a:pt x="133" y="202"/>
                </a:cubicBezTo>
                <a:cubicBezTo>
                  <a:pt x="137" y="207"/>
                  <a:pt x="144" y="208"/>
                  <a:pt x="149" y="205"/>
                </a:cubicBezTo>
                <a:cubicBezTo>
                  <a:pt x="154" y="201"/>
                  <a:pt x="155" y="194"/>
                  <a:pt x="151" y="189"/>
                </a:cubicBezTo>
                <a:cubicBezTo>
                  <a:pt x="147" y="184"/>
                  <a:pt x="140" y="183"/>
                  <a:pt x="135" y="187"/>
                </a:cubicBezTo>
                <a:close/>
                <a:moveTo>
                  <a:pt x="165" y="131"/>
                </a:moveTo>
                <a:cubicBezTo>
                  <a:pt x="160" y="135"/>
                  <a:pt x="159" y="142"/>
                  <a:pt x="162" y="147"/>
                </a:cubicBezTo>
                <a:cubicBezTo>
                  <a:pt x="166" y="152"/>
                  <a:pt x="173" y="153"/>
                  <a:pt x="178" y="149"/>
                </a:cubicBezTo>
                <a:cubicBezTo>
                  <a:pt x="183" y="145"/>
                  <a:pt x="184" y="138"/>
                  <a:pt x="180" y="133"/>
                </a:cubicBezTo>
                <a:cubicBezTo>
                  <a:pt x="177" y="128"/>
                  <a:pt x="170" y="127"/>
                  <a:pt x="165" y="131"/>
                </a:cubicBezTo>
                <a:close/>
                <a:moveTo>
                  <a:pt x="142" y="147"/>
                </a:moveTo>
                <a:cubicBezTo>
                  <a:pt x="137" y="151"/>
                  <a:pt x="136" y="158"/>
                  <a:pt x="140" y="163"/>
                </a:cubicBezTo>
                <a:cubicBezTo>
                  <a:pt x="143" y="168"/>
                  <a:pt x="151" y="169"/>
                  <a:pt x="156" y="166"/>
                </a:cubicBezTo>
                <a:cubicBezTo>
                  <a:pt x="161" y="162"/>
                  <a:pt x="162" y="155"/>
                  <a:pt x="158" y="150"/>
                </a:cubicBezTo>
                <a:cubicBezTo>
                  <a:pt x="154" y="145"/>
                  <a:pt x="147" y="144"/>
                  <a:pt x="142" y="147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4" name="Freeform 298"/>
          <p:cNvSpPr>
            <a:spLocks noEditPoints="1"/>
          </p:cNvSpPr>
          <p:nvPr/>
        </p:nvSpPr>
        <p:spPr bwMode="auto">
          <a:xfrm>
            <a:off x="2468563" y="6086475"/>
            <a:ext cx="439737" cy="522288"/>
          </a:xfrm>
          <a:custGeom>
            <a:avLst/>
            <a:gdLst>
              <a:gd name="T0" fmla="*/ 63 w 183"/>
              <a:gd name="T1" fmla="*/ 0 h 218"/>
              <a:gd name="T2" fmla="*/ 183 w 183"/>
              <a:gd name="T3" fmla="*/ 14 h 218"/>
              <a:gd name="T4" fmla="*/ 169 w 183"/>
              <a:gd name="T5" fmla="*/ 218 h 218"/>
              <a:gd name="T6" fmla="*/ 0 w 183"/>
              <a:gd name="T7" fmla="*/ 204 h 218"/>
              <a:gd name="T8" fmla="*/ 14 w 183"/>
              <a:gd name="T9" fmla="*/ 41 h 218"/>
              <a:gd name="T10" fmla="*/ 38 w 183"/>
              <a:gd name="T11" fmla="*/ 171 h 218"/>
              <a:gd name="T12" fmla="*/ 61 w 183"/>
              <a:gd name="T13" fmla="*/ 170 h 218"/>
              <a:gd name="T14" fmla="*/ 56 w 183"/>
              <a:gd name="T15" fmla="*/ 154 h 218"/>
              <a:gd name="T16" fmla="*/ 61 w 183"/>
              <a:gd name="T17" fmla="*/ 140 h 218"/>
              <a:gd name="T18" fmla="*/ 50 w 183"/>
              <a:gd name="T19" fmla="*/ 132 h 218"/>
              <a:gd name="T20" fmla="*/ 38 w 183"/>
              <a:gd name="T21" fmla="*/ 149 h 218"/>
              <a:gd name="T22" fmla="*/ 47 w 183"/>
              <a:gd name="T23" fmla="*/ 140 h 218"/>
              <a:gd name="T24" fmla="*/ 51 w 183"/>
              <a:gd name="T25" fmla="*/ 140 h 218"/>
              <a:gd name="T26" fmla="*/ 47 w 183"/>
              <a:gd name="T27" fmla="*/ 151 h 218"/>
              <a:gd name="T28" fmla="*/ 50 w 183"/>
              <a:gd name="T29" fmla="*/ 157 h 218"/>
              <a:gd name="T30" fmla="*/ 51 w 183"/>
              <a:gd name="T31" fmla="*/ 171 h 218"/>
              <a:gd name="T32" fmla="*/ 47 w 183"/>
              <a:gd name="T33" fmla="*/ 171 h 218"/>
              <a:gd name="T34" fmla="*/ 38 w 183"/>
              <a:gd name="T35" fmla="*/ 159 h 218"/>
              <a:gd name="T36" fmla="*/ 87 w 183"/>
              <a:gd name="T37" fmla="*/ 173 h 218"/>
              <a:gd name="T38" fmla="*/ 86 w 183"/>
              <a:gd name="T39" fmla="*/ 151 h 218"/>
              <a:gd name="T40" fmla="*/ 84 w 183"/>
              <a:gd name="T41" fmla="*/ 135 h 218"/>
              <a:gd name="T42" fmla="*/ 63 w 183"/>
              <a:gd name="T43" fmla="*/ 141 h 218"/>
              <a:gd name="T44" fmla="*/ 72 w 183"/>
              <a:gd name="T45" fmla="*/ 149 h 218"/>
              <a:gd name="T46" fmla="*/ 75 w 183"/>
              <a:gd name="T47" fmla="*/ 139 h 218"/>
              <a:gd name="T48" fmla="*/ 75 w 183"/>
              <a:gd name="T49" fmla="*/ 152 h 218"/>
              <a:gd name="T50" fmla="*/ 63 w 183"/>
              <a:gd name="T51" fmla="*/ 179 h 218"/>
              <a:gd name="T52" fmla="*/ 123 w 183"/>
              <a:gd name="T53" fmla="*/ 179 h 218"/>
              <a:gd name="T54" fmla="*/ 112 w 183"/>
              <a:gd name="T55" fmla="*/ 156 h 218"/>
              <a:gd name="T56" fmla="*/ 114 w 183"/>
              <a:gd name="T57" fmla="*/ 163 h 218"/>
              <a:gd name="T58" fmla="*/ 113 w 183"/>
              <a:gd name="T59" fmla="*/ 173 h 218"/>
              <a:gd name="T60" fmla="*/ 111 w 183"/>
              <a:gd name="T61" fmla="*/ 139 h 218"/>
              <a:gd name="T62" fmla="*/ 114 w 183"/>
              <a:gd name="T63" fmla="*/ 139 h 218"/>
              <a:gd name="T64" fmla="*/ 123 w 183"/>
              <a:gd name="T65" fmla="*/ 149 h 218"/>
              <a:gd name="T66" fmla="*/ 112 w 183"/>
              <a:gd name="T67" fmla="*/ 132 h 218"/>
              <a:gd name="T68" fmla="*/ 101 w 183"/>
              <a:gd name="T69" fmla="*/ 172 h 218"/>
              <a:gd name="T70" fmla="*/ 110 w 183"/>
              <a:gd name="T71" fmla="*/ 180 h 218"/>
              <a:gd name="T72" fmla="*/ 119 w 183"/>
              <a:gd name="T73" fmla="*/ 179 h 218"/>
              <a:gd name="T74" fmla="*/ 126 w 183"/>
              <a:gd name="T75" fmla="*/ 179 h 218"/>
              <a:gd name="T76" fmla="*/ 146 w 183"/>
              <a:gd name="T77" fmla="*/ 177 h 218"/>
              <a:gd name="T78" fmla="*/ 149 w 183"/>
              <a:gd name="T79" fmla="*/ 161 h 218"/>
              <a:gd name="T80" fmla="*/ 149 w 183"/>
              <a:gd name="T81" fmla="*/ 147 h 218"/>
              <a:gd name="T82" fmla="*/ 145 w 183"/>
              <a:gd name="T83" fmla="*/ 134 h 218"/>
              <a:gd name="T84" fmla="*/ 126 w 183"/>
              <a:gd name="T85" fmla="*/ 132 h 218"/>
              <a:gd name="T86" fmla="*/ 139 w 183"/>
              <a:gd name="T87" fmla="*/ 149 h 218"/>
              <a:gd name="T88" fmla="*/ 136 w 183"/>
              <a:gd name="T89" fmla="*/ 138 h 218"/>
              <a:gd name="T90" fmla="*/ 139 w 183"/>
              <a:gd name="T91" fmla="*/ 149 h 218"/>
              <a:gd name="T92" fmla="*/ 139 w 183"/>
              <a:gd name="T93" fmla="*/ 159 h 218"/>
              <a:gd name="T94" fmla="*/ 136 w 183"/>
              <a:gd name="T95" fmla="*/ 173 h 218"/>
              <a:gd name="T96" fmla="*/ 143 w 183"/>
              <a:gd name="T97" fmla="*/ 8 h 218"/>
              <a:gd name="T98" fmla="*/ 163 w 183"/>
              <a:gd name="T99" fmla="*/ 63 h 218"/>
              <a:gd name="T100" fmla="*/ 143 w 183"/>
              <a:gd name="T101" fmla="*/ 8 h 218"/>
              <a:gd name="T102" fmla="*/ 25 w 183"/>
              <a:gd name="T103" fmla="*/ 122 h 218"/>
              <a:gd name="T104" fmla="*/ 34 w 183"/>
              <a:gd name="T105" fmla="*/ 197 h 218"/>
              <a:gd name="T106" fmla="*/ 160 w 183"/>
              <a:gd name="T107" fmla="*/ 188 h 218"/>
              <a:gd name="T108" fmla="*/ 151 w 183"/>
              <a:gd name="T109" fmla="*/ 113 h 218"/>
              <a:gd name="T110" fmla="*/ 66 w 183"/>
              <a:gd name="T111" fmla="*/ 8 h 218"/>
              <a:gd name="T112" fmla="*/ 86 w 183"/>
              <a:gd name="T113" fmla="*/ 63 h 218"/>
              <a:gd name="T114" fmla="*/ 66 w 183"/>
              <a:gd name="T115" fmla="*/ 8 h 218"/>
              <a:gd name="T116" fmla="*/ 92 w 183"/>
              <a:gd name="T117" fmla="*/ 63 h 218"/>
              <a:gd name="T118" fmla="*/ 111 w 183"/>
              <a:gd name="T119" fmla="*/ 8 h 218"/>
              <a:gd name="T120" fmla="*/ 117 w 183"/>
              <a:gd name="T121" fmla="*/ 8 h 218"/>
              <a:gd name="T122" fmla="*/ 137 w 183"/>
              <a:gd name="T123" fmla="*/ 63 h 218"/>
              <a:gd name="T124" fmla="*/ 117 w 183"/>
              <a:gd name="T125" fmla="*/ 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3" h="218">
                <a:moveTo>
                  <a:pt x="14" y="41"/>
                </a:moveTo>
                <a:cubicBezTo>
                  <a:pt x="63" y="0"/>
                  <a:pt x="63" y="0"/>
                  <a:pt x="6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7" y="0"/>
                  <a:pt x="183" y="6"/>
                  <a:pt x="183" y="14"/>
                </a:cubicBezTo>
                <a:cubicBezTo>
                  <a:pt x="183" y="204"/>
                  <a:pt x="183" y="204"/>
                  <a:pt x="183" y="204"/>
                </a:cubicBezTo>
                <a:cubicBezTo>
                  <a:pt x="183" y="212"/>
                  <a:pt x="177" y="218"/>
                  <a:pt x="169" y="218"/>
                </a:cubicBezTo>
                <a:cubicBezTo>
                  <a:pt x="14" y="218"/>
                  <a:pt x="14" y="218"/>
                  <a:pt x="14" y="218"/>
                </a:cubicBezTo>
                <a:cubicBezTo>
                  <a:pt x="6" y="218"/>
                  <a:pt x="0" y="212"/>
                  <a:pt x="0" y="204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2"/>
                  <a:pt x="4" y="49"/>
                  <a:pt x="14" y="41"/>
                </a:cubicBezTo>
                <a:close/>
                <a:moveTo>
                  <a:pt x="38" y="159"/>
                </a:moveTo>
                <a:cubicBezTo>
                  <a:pt x="38" y="171"/>
                  <a:pt x="38" y="171"/>
                  <a:pt x="38" y="171"/>
                </a:cubicBezTo>
                <a:cubicBezTo>
                  <a:pt x="38" y="177"/>
                  <a:pt x="42" y="180"/>
                  <a:pt x="50" y="180"/>
                </a:cubicBezTo>
                <a:cubicBezTo>
                  <a:pt x="58" y="180"/>
                  <a:pt x="61" y="176"/>
                  <a:pt x="61" y="170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1" y="158"/>
                  <a:pt x="60" y="155"/>
                  <a:pt x="56" y="154"/>
                </a:cubicBezTo>
                <a:cubicBezTo>
                  <a:pt x="59" y="153"/>
                  <a:pt x="61" y="150"/>
                  <a:pt x="61" y="146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61" y="137"/>
                  <a:pt x="60" y="135"/>
                  <a:pt x="58" y="134"/>
                </a:cubicBezTo>
                <a:cubicBezTo>
                  <a:pt x="56" y="132"/>
                  <a:pt x="53" y="132"/>
                  <a:pt x="50" y="132"/>
                </a:cubicBezTo>
                <a:cubicBezTo>
                  <a:pt x="42" y="132"/>
                  <a:pt x="38" y="134"/>
                  <a:pt x="38" y="140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7" y="149"/>
                  <a:pt x="47" y="149"/>
                  <a:pt x="47" y="149"/>
                </a:cubicBezTo>
                <a:cubicBezTo>
                  <a:pt x="47" y="140"/>
                  <a:pt x="47" y="140"/>
                  <a:pt x="47" y="140"/>
                </a:cubicBezTo>
                <a:cubicBezTo>
                  <a:pt x="47" y="139"/>
                  <a:pt x="48" y="139"/>
                  <a:pt x="49" y="139"/>
                </a:cubicBezTo>
                <a:cubicBezTo>
                  <a:pt x="51" y="139"/>
                  <a:pt x="51" y="139"/>
                  <a:pt x="51" y="140"/>
                </a:cubicBezTo>
                <a:cubicBezTo>
                  <a:pt x="51" y="148"/>
                  <a:pt x="51" y="148"/>
                  <a:pt x="51" y="148"/>
                </a:cubicBezTo>
                <a:cubicBezTo>
                  <a:pt x="51" y="150"/>
                  <a:pt x="50" y="151"/>
                  <a:pt x="47" y="151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8" y="156"/>
                  <a:pt x="50" y="157"/>
                  <a:pt x="50" y="157"/>
                </a:cubicBezTo>
                <a:cubicBezTo>
                  <a:pt x="51" y="158"/>
                  <a:pt x="51" y="158"/>
                  <a:pt x="51" y="160"/>
                </a:cubicBezTo>
                <a:cubicBezTo>
                  <a:pt x="51" y="171"/>
                  <a:pt x="51" y="171"/>
                  <a:pt x="51" y="171"/>
                </a:cubicBezTo>
                <a:cubicBezTo>
                  <a:pt x="51" y="172"/>
                  <a:pt x="51" y="172"/>
                  <a:pt x="49" y="172"/>
                </a:cubicBezTo>
                <a:cubicBezTo>
                  <a:pt x="48" y="172"/>
                  <a:pt x="47" y="172"/>
                  <a:pt x="47" y="171"/>
                </a:cubicBezTo>
                <a:cubicBezTo>
                  <a:pt x="47" y="159"/>
                  <a:pt x="47" y="159"/>
                  <a:pt x="47" y="159"/>
                </a:cubicBezTo>
                <a:cubicBezTo>
                  <a:pt x="38" y="159"/>
                  <a:pt x="38" y="159"/>
                  <a:pt x="38" y="159"/>
                </a:cubicBezTo>
                <a:close/>
                <a:moveTo>
                  <a:pt x="87" y="179"/>
                </a:moveTo>
                <a:cubicBezTo>
                  <a:pt x="87" y="173"/>
                  <a:pt x="87" y="173"/>
                  <a:pt x="87" y="173"/>
                </a:cubicBezTo>
                <a:cubicBezTo>
                  <a:pt x="74" y="173"/>
                  <a:pt x="74" y="173"/>
                  <a:pt x="74" y="173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6" y="150"/>
                  <a:pt x="87" y="148"/>
                  <a:pt x="87" y="146"/>
                </a:cubicBezTo>
                <a:cubicBezTo>
                  <a:pt x="87" y="141"/>
                  <a:pt x="86" y="137"/>
                  <a:pt x="84" y="135"/>
                </a:cubicBezTo>
                <a:cubicBezTo>
                  <a:pt x="83" y="133"/>
                  <a:pt x="80" y="132"/>
                  <a:pt x="75" y="132"/>
                </a:cubicBezTo>
                <a:cubicBezTo>
                  <a:pt x="67" y="132"/>
                  <a:pt x="63" y="135"/>
                  <a:pt x="63" y="141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1"/>
                  <a:pt x="72" y="141"/>
                  <a:pt x="72" y="141"/>
                </a:cubicBezTo>
                <a:cubicBezTo>
                  <a:pt x="72" y="140"/>
                  <a:pt x="73" y="139"/>
                  <a:pt x="75" y="139"/>
                </a:cubicBezTo>
                <a:cubicBezTo>
                  <a:pt x="76" y="139"/>
                  <a:pt x="77" y="140"/>
                  <a:pt x="77" y="142"/>
                </a:cubicBezTo>
                <a:cubicBezTo>
                  <a:pt x="77" y="146"/>
                  <a:pt x="76" y="149"/>
                  <a:pt x="75" y="152"/>
                </a:cubicBezTo>
                <a:cubicBezTo>
                  <a:pt x="63" y="173"/>
                  <a:pt x="63" y="173"/>
                  <a:pt x="63" y="173"/>
                </a:cubicBezTo>
                <a:cubicBezTo>
                  <a:pt x="63" y="179"/>
                  <a:pt x="63" y="179"/>
                  <a:pt x="63" y="179"/>
                </a:cubicBezTo>
                <a:cubicBezTo>
                  <a:pt x="87" y="179"/>
                  <a:pt x="87" y="179"/>
                  <a:pt x="87" y="179"/>
                </a:cubicBezTo>
                <a:close/>
                <a:moveTo>
                  <a:pt x="123" y="179"/>
                </a:moveTo>
                <a:cubicBezTo>
                  <a:pt x="123" y="156"/>
                  <a:pt x="123" y="156"/>
                  <a:pt x="123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4" y="163"/>
                  <a:pt x="114" y="163"/>
                  <a:pt x="114" y="163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3"/>
                  <a:pt x="114" y="173"/>
                  <a:pt x="113" y="173"/>
                </a:cubicBezTo>
                <a:cubicBezTo>
                  <a:pt x="112" y="173"/>
                  <a:pt x="111" y="173"/>
                  <a:pt x="111" y="172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38"/>
                  <a:pt x="112" y="138"/>
                  <a:pt x="113" y="138"/>
                </a:cubicBezTo>
                <a:cubicBezTo>
                  <a:pt x="114" y="138"/>
                  <a:pt x="114" y="138"/>
                  <a:pt x="114" y="139"/>
                </a:cubicBezTo>
                <a:cubicBezTo>
                  <a:pt x="114" y="149"/>
                  <a:pt x="114" y="149"/>
                  <a:pt x="114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3" y="134"/>
                  <a:pt x="120" y="132"/>
                  <a:pt x="112" y="132"/>
                </a:cubicBezTo>
                <a:cubicBezTo>
                  <a:pt x="105" y="132"/>
                  <a:pt x="101" y="135"/>
                  <a:pt x="101" y="141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1" y="174"/>
                  <a:pt x="102" y="176"/>
                  <a:pt x="103" y="178"/>
                </a:cubicBezTo>
                <a:cubicBezTo>
                  <a:pt x="105" y="179"/>
                  <a:pt x="107" y="180"/>
                  <a:pt x="110" y="180"/>
                </a:cubicBezTo>
                <a:cubicBezTo>
                  <a:pt x="112" y="180"/>
                  <a:pt x="115" y="179"/>
                  <a:pt x="117" y="177"/>
                </a:cubicBezTo>
                <a:cubicBezTo>
                  <a:pt x="119" y="179"/>
                  <a:pt x="119" y="179"/>
                  <a:pt x="119" y="179"/>
                </a:cubicBezTo>
                <a:cubicBezTo>
                  <a:pt x="123" y="179"/>
                  <a:pt x="123" y="179"/>
                  <a:pt x="123" y="179"/>
                </a:cubicBezTo>
                <a:close/>
                <a:moveTo>
                  <a:pt x="126" y="179"/>
                </a:moveTo>
                <a:cubicBezTo>
                  <a:pt x="139" y="179"/>
                  <a:pt x="139" y="179"/>
                  <a:pt x="139" y="179"/>
                </a:cubicBezTo>
                <a:cubicBezTo>
                  <a:pt x="141" y="179"/>
                  <a:pt x="144" y="178"/>
                  <a:pt x="146" y="177"/>
                </a:cubicBezTo>
                <a:cubicBezTo>
                  <a:pt x="148" y="175"/>
                  <a:pt x="149" y="173"/>
                  <a:pt x="149" y="170"/>
                </a:cubicBezTo>
                <a:cubicBezTo>
                  <a:pt x="149" y="161"/>
                  <a:pt x="149" y="161"/>
                  <a:pt x="149" y="161"/>
                </a:cubicBezTo>
                <a:cubicBezTo>
                  <a:pt x="149" y="157"/>
                  <a:pt x="147" y="155"/>
                  <a:pt x="143" y="154"/>
                </a:cubicBezTo>
                <a:cubicBezTo>
                  <a:pt x="147" y="153"/>
                  <a:pt x="149" y="150"/>
                  <a:pt x="149" y="147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49" y="137"/>
                  <a:pt x="148" y="135"/>
                  <a:pt x="145" y="134"/>
                </a:cubicBezTo>
                <a:cubicBezTo>
                  <a:pt x="143" y="133"/>
                  <a:pt x="141" y="132"/>
                  <a:pt x="138" y="132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6" y="179"/>
                  <a:pt x="126" y="179"/>
                  <a:pt x="126" y="179"/>
                </a:cubicBezTo>
                <a:close/>
                <a:moveTo>
                  <a:pt x="139" y="149"/>
                </a:moveTo>
                <a:cubicBezTo>
                  <a:pt x="139" y="141"/>
                  <a:pt x="139" y="141"/>
                  <a:pt x="139" y="141"/>
                </a:cubicBezTo>
                <a:cubicBezTo>
                  <a:pt x="139" y="139"/>
                  <a:pt x="138" y="138"/>
                  <a:pt x="136" y="138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8" y="151"/>
                  <a:pt x="139" y="150"/>
                  <a:pt x="139" y="149"/>
                </a:cubicBezTo>
                <a:close/>
                <a:moveTo>
                  <a:pt x="139" y="171"/>
                </a:moveTo>
                <a:cubicBezTo>
                  <a:pt x="139" y="159"/>
                  <a:pt x="139" y="159"/>
                  <a:pt x="139" y="159"/>
                </a:cubicBezTo>
                <a:cubicBezTo>
                  <a:pt x="139" y="157"/>
                  <a:pt x="138" y="156"/>
                  <a:pt x="136" y="156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8" y="173"/>
                  <a:pt x="139" y="172"/>
                  <a:pt x="139" y="171"/>
                </a:cubicBezTo>
                <a:close/>
                <a:moveTo>
                  <a:pt x="143" y="8"/>
                </a:moveTo>
                <a:cubicBezTo>
                  <a:pt x="143" y="63"/>
                  <a:pt x="143" y="63"/>
                  <a:pt x="143" y="63"/>
                </a:cubicBezTo>
                <a:cubicBezTo>
                  <a:pt x="163" y="63"/>
                  <a:pt x="163" y="63"/>
                  <a:pt x="163" y="63"/>
                </a:cubicBezTo>
                <a:cubicBezTo>
                  <a:pt x="163" y="8"/>
                  <a:pt x="163" y="8"/>
                  <a:pt x="163" y="8"/>
                </a:cubicBezTo>
                <a:cubicBezTo>
                  <a:pt x="143" y="8"/>
                  <a:pt x="143" y="8"/>
                  <a:pt x="143" y="8"/>
                </a:cubicBezTo>
                <a:close/>
                <a:moveTo>
                  <a:pt x="34" y="113"/>
                </a:moveTo>
                <a:cubicBezTo>
                  <a:pt x="29" y="113"/>
                  <a:pt x="25" y="117"/>
                  <a:pt x="25" y="122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93"/>
                  <a:pt x="29" y="197"/>
                  <a:pt x="34" y="197"/>
                </a:cubicBezTo>
                <a:cubicBezTo>
                  <a:pt x="151" y="197"/>
                  <a:pt x="151" y="197"/>
                  <a:pt x="151" y="197"/>
                </a:cubicBezTo>
                <a:cubicBezTo>
                  <a:pt x="156" y="197"/>
                  <a:pt x="160" y="193"/>
                  <a:pt x="160" y="188"/>
                </a:cubicBezTo>
                <a:cubicBezTo>
                  <a:pt x="160" y="122"/>
                  <a:pt x="160" y="122"/>
                  <a:pt x="160" y="122"/>
                </a:cubicBezTo>
                <a:cubicBezTo>
                  <a:pt x="160" y="117"/>
                  <a:pt x="156" y="113"/>
                  <a:pt x="151" y="113"/>
                </a:cubicBezTo>
                <a:cubicBezTo>
                  <a:pt x="34" y="113"/>
                  <a:pt x="34" y="113"/>
                  <a:pt x="34" y="113"/>
                </a:cubicBezTo>
                <a:close/>
                <a:moveTo>
                  <a:pt x="66" y="8"/>
                </a:moveTo>
                <a:cubicBezTo>
                  <a:pt x="66" y="63"/>
                  <a:pt x="66" y="63"/>
                  <a:pt x="6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8"/>
                  <a:pt x="86" y="8"/>
                  <a:pt x="86" y="8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92" y="8"/>
                </a:moveTo>
                <a:cubicBezTo>
                  <a:pt x="92" y="63"/>
                  <a:pt x="92" y="63"/>
                  <a:pt x="92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11" y="8"/>
                  <a:pt x="111" y="8"/>
                  <a:pt x="111" y="8"/>
                </a:cubicBezTo>
                <a:cubicBezTo>
                  <a:pt x="92" y="8"/>
                  <a:pt x="92" y="8"/>
                  <a:pt x="92" y="8"/>
                </a:cubicBezTo>
                <a:close/>
                <a:moveTo>
                  <a:pt x="117" y="8"/>
                </a:moveTo>
                <a:cubicBezTo>
                  <a:pt x="117" y="63"/>
                  <a:pt x="117" y="63"/>
                  <a:pt x="11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8"/>
                  <a:pt x="137" y="8"/>
                  <a:pt x="137" y="8"/>
                </a:cubicBezTo>
                <a:lnTo>
                  <a:pt x="117" y="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5" name="Freeform 299"/>
          <p:cNvSpPr>
            <a:spLocks noEditPoints="1"/>
          </p:cNvSpPr>
          <p:nvPr/>
        </p:nvSpPr>
        <p:spPr bwMode="auto">
          <a:xfrm>
            <a:off x="966788" y="2430463"/>
            <a:ext cx="473075" cy="500062"/>
          </a:xfrm>
          <a:custGeom>
            <a:avLst/>
            <a:gdLst>
              <a:gd name="T0" fmla="*/ 113 w 197"/>
              <a:gd name="T1" fmla="*/ 183 h 209"/>
              <a:gd name="T2" fmla="*/ 77 w 197"/>
              <a:gd name="T3" fmla="*/ 195 h 209"/>
              <a:gd name="T4" fmla="*/ 13 w 197"/>
              <a:gd name="T5" fmla="*/ 135 h 209"/>
              <a:gd name="T6" fmla="*/ 16 w 197"/>
              <a:gd name="T7" fmla="*/ 96 h 209"/>
              <a:gd name="T8" fmla="*/ 20 w 197"/>
              <a:gd name="T9" fmla="*/ 83 h 209"/>
              <a:gd name="T10" fmla="*/ 125 w 197"/>
              <a:gd name="T11" fmla="*/ 178 h 209"/>
              <a:gd name="T12" fmla="*/ 115 w 197"/>
              <a:gd name="T13" fmla="*/ 46 h 209"/>
              <a:gd name="T14" fmla="*/ 115 w 197"/>
              <a:gd name="T15" fmla="*/ 65 h 209"/>
              <a:gd name="T16" fmla="*/ 131 w 197"/>
              <a:gd name="T17" fmla="*/ 52 h 209"/>
              <a:gd name="T18" fmla="*/ 139 w 197"/>
              <a:gd name="T19" fmla="*/ 23 h 209"/>
              <a:gd name="T20" fmla="*/ 143 w 197"/>
              <a:gd name="T21" fmla="*/ 28 h 209"/>
              <a:gd name="T22" fmla="*/ 131 w 197"/>
              <a:gd name="T23" fmla="*/ 7 h 209"/>
              <a:gd name="T24" fmla="*/ 127 w 197"/>
              <a:gd name="T25" fmla="*/ 0 h 209"/>
              <a:gd name="T26" fmla="*/ 124 w 197"/>
              <a:gd name="T27" fmla="*/ 45 h 209"/>
              <a:gd name="T28" fmla="*/ 146 w 197"/>
              <a:gd name="T29" fmla="*/ 81 h 209"/>
              <a:gd name="T30" fmla="*/ 146 w 197"/>
              <a:gd name="T31" fmla="*/ 114 h 209"/>
              <a:gd name="T32" fmla="*/ 173 w 197"/>
              <a:gd name="T33" fmla="*/ 91 h 209"/>
              <a:gd name="T34" fmla="*/ 187 w 197"/>
              <a:gd name="T35" fmla="*/ 42 h 209"/>
              <a:gd name="T36" fmla="*/ 195 w 197"/>
              <a:gd name="T37" fmla="*/ 49 h 209"/>
              <a:gd name="T38" fmla="*/ 173 w 197"/>
              <a:gd name="T39" fmla="*/ 14 h 209"/>
              <a:gd name="T40" fmla="*/ 167 w 197"/>
              <a:gd name="T41" fmla="*/ 1 h 209"/>
              <a:gd name="T42" fmla="*/ 161 w 197"/>
              <a:gd name="T43" fmla="*/ 80 h 209"/>
              <a:gd name="T44" fmla="*/ 90 w 197"/>
              <a:gd name="T45" fmla="*/ 203 h 209"/>
              <a:gd name="T46" fmla="*/ 39 w 197"/>
              <a:gd name="T47" fmla="*/ 174 h 209"/>
              <a:gd name="T48" fmla="*/ 5 w 197"/>
              <a:gd name="T49" fmla="*/ 127 h 209"/>
              <a:gd name="T50" fmla="*/ 31 w 197"/>
              <a:gd name="T51" fmla="*/ 183 h 209"/>
              <a:gd name="T52" fmla="*/ 89 w 197"/>
              <a:gd name="T53" fmla="*/ 204 h 209"/>
              <a:gd name="T54" fmla="*/ 59 w 197"/>
              <a:gd name="T55" fmla="*/ 92 h 209"/>
              <a:gd name="T56" fmla="*/ 114 w 197"/>
              <a:gd name="T57" fmla="*/ 141 h 209"/>
              <a:gd name="T58" fmla="*/ 59 w 197"/>
              <a:gd name="T59" fmla="*/ 92 h 209"/>
              <a:gd name="T60" fmla="*/ 121 w 197"/>
              <a:gd name="T61" fmla="*/ 72 h 209"/>
              <a:gd name="T62" fmla="*/ 113 w 197"/>
              <a:gd name="T63" fmla="*/ 74 h 209"/>
              <a:gd name="T64" fmla="*/ 123 w 197"/>
              <a:gd name="T65" fmla="*/ 83 h 209"/>
              <a:gd name="T66" fmla="*/ 123 w 197"/>
              <a:gd name="T67" fmla="*/ 74 h 209"/>
              <a:gd name="T68" fmla="*/ 158 w 197"/>
              <a:gd name="T69" fmla="*/ 128 h 209"/>
              <a:gd name="T70" fmla="*/ 132 w 197"/>
              <a:gd name="T71" fmla="*/ 158 h 209"/>
              <a:gd name="T72" fmla="*/ 39 w 197"/>
              <a:gd name="T73" fmla="*/ 74 h 209"/>
              <a:gd name="T74" fmla="*/ 66 w 197"/>
              <a:gd name="T75" fmla="*/ 44 h 209"/>
              <a:gd name="T76" fmla="*/ 94 w 197"/>
              <a:gd name="T77" fmla="*/ 51 h 209"/>
              <a:gd name="T78" fmla="*/ 24 w 197"/>
              <a:gd name="T79" fmla="*/ 39 h 209"/>
              <a:gd name="T80" fmla="*/ 68 w 197"/>
              <a:gd name="T81" fmla="*/ 135 h 209"/>
              <a:gd name="T82" fmla="*/ 167 w 197"/>
              <a:gd name="T83" fmla="*/ 169 h 209"/>
              <a:gd name="T84" fmla="*/ 160 w 197"/>
              <a:gd name="T85" fmla="*/ 11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7" h="209">
                <a:moveTo>
                  <a:pt x="153" y="183"/>
                </a:moveTo>
                <a:cubicBezTo>
                  <a:pt x="144" y="190"/>
                  <a:pt x="130" y="189"/>
                  <a:pt x="113" y="183"/>
                </a:cubicBezTo>
                <a:cubicBezTo>
                  <a:pt x="111" y="183"/>
                  <a:pt x="110" y="182"/>
                  <a:pt x="108" y="181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66" y="190"/>
                  <a:pt x="56" y="183"/>
                  <a:pt x="42" y="170"/>
                </a:cubicBezTo>
                <a:cubicBezTo>
                  <a:pt x="31" y="161"/>
                  <a:pt x="18" y="145"/>
                  <a:pt x="13" y="13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0" y="102"/>
                  <a:pt x="18" y="99"/>
                  <a:pt x="16" y="96"/>
                </a:cubicBezTo>
                <a:cubicBezTo>
                  <a:pt x="8" y="80"/>
                  <a:pt x="7" y="65"/>
                  <a:pt x="13" y="56"/>
                </a:cubicBezTo>
                <a:cubicBezTo>
                  <a:pt x="12" y="63"/>
                  <a:pt x="15" y="72"/>
                  <a:pt x="20" y="83"/>
                </a:cubicBezTo>
                <a:cubicBezTo>
                  <a:pt x="28" y="101"/>
                  <a:pt x="44" y="121"/>
                  <a:pt x="64" y="140"/>
                </a:cubicBezTo>
                <a:cubicBezTo>
                  <a:pt x="85" y="158"/>
                  <a:pt x="107" y="172"/>
                  <a:pt x="125" y="178"/>
                </a:cubicBezTo>
                <a:cubicBezTo>
                  <a:pt x="136" y="183"/>
                  <a:pt x="146" y="184"/>
                  <a:pt x="153" y="183"/>
                </a:cubicBezTo>
                <a:close/>
                <a:moveTo>
                  <a:pt x="115" y="46"/>
                </a:moveTo>
                <a:cubicBezTo>
                  <a:pt x="106" y="48"/>
                  <a:pt x="100" y="54"/>
                  <a:pt x="100" y="59"/>
                </a:cubicBezTo>
                <a:cubicBezTo>
                  <a:pt x="100" y="64"/>
                  <a:pt x="106" y="67"/>
                  <a:pt x="115" y="65"/>
                </a:cubicBezTo>
                <a:cubicBezTo>
                  <a:pt x="123" y="63"/>
                  <a:pt x="129" y="58"/>
                  <a:pt x="130" y="53"/>
                </a:cubicBezTo>
                <a:cubicBezTo>
                  <a:pt x="130" y="53"/>
                  <a:pt x="131" y="52"/>
                  <a:pt x="131" y="52"/>
                </a:cubicBezTo>
                <a:cubicBezTo>
                  <a:pt x="131" y="22"/>
                  <a:pt x="131" y="22"/>
                  <a:pt x="131" y="22"/>
                </a:cubicBezTo>
                <a:cubicBezTo>
                  <a:pt x="133" y="22"/>
                  <a:pt x="137" y="22"/>
                  <a:pt x="139" y="23"/>
                </a:cubicBezTo>
                <a:cubicBezTo>
                  <a:pt x="142" y="25"/>
                  <a:pt x="139" y="32"/>
                  <a:pt x="139" y="32"/>
                </a:cubicBezTo>
                <a:cubicBezTo>
                  <a:pt x="139" y="32"/>
                  <a:pt x="142" y="31"/>
                  <a:pt x="143" y="28"/>
                </a:cubicBezTo>
                <a:cubicBezTo>
                  <a:pt x="144" y="24"/>
                  <a:pt x="141" y="19"/>
                  <a:pt x="135" y="15"/>
                </a:cubicBezTo>
                <a:cubicBezTo>
                  <a:pt x="133" y="12"/>
                  <a:pt x="131" y="10"/>
                  <a:pt x="131" y="7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1"/>
                  <a:pt x="129" y="0"/>
                  <a:pt x="127" y="0"/>
                </a:cubicBezTo>
                <a:cubicBezTo>
                  <a:pt x="125" y="0"/>
                  <a:pt x="124" y="1"/>
                  <a:pt x="124" y="3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1" y="45"/>
                  <a:pt x="118" y="45"/>
                  <a:pt x="115" y="46"/>
                </a:cubicBezTo>
                <a:close/>
                <a:moveTo>
                  <a:pt x="146" y="81"/>
                </a:moveTo>
                <a:cubicBezTo>
                  <a:pt x="131" y="85"/>
                  <a:pt x="119" y="95"/>
                  <a:pt x="119" y="104"/>
                </a:cubicBezTo>
                <a:cubicBezTo>
                  <a:pt x="119" y="113"/>
                  <a:pt x="131" y="118"/>
                  <a:pt x="146" y="114"/>
                </a:cubicBezTo>
                <a:cubicBezTo>
                  <a:pt x="159" y="111"/>
                  <a:pt x="170" y="102"/>
                  <a:pt x="172" y="94"/>
                </a:cubicBezTo>
                <a:cubicBezTo>
                  <a:pt x="173" y="93"/>
                  <a:pt x="173" y="92"/>
                  <a:pt x="173" y="91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7" y="40"/>
                  <a:pt x="183" y="40"/>
                  <a:pt x="187" y="42"/>
                </a:cubicBezTo>
                <a:cubicBezTo>
                  <a:pt x="193" y="45"/>
                  <a:pt x="188" y="58"/>
                  <a:pt x="188" y="58"/>
                </a:cubicBezTo>
                <a:cubicBezTo>
                  <a:pt x="188" y="58"/>
                  <a:pt x="194" y="56"/>
                  <a:pt x="195" y="49"/>
                </a:cubicBezTo>
                <a:cubicBezTo>
                  <a:pt x="197" y="43"/>
                  <a:pt x="192" y="35"/>
                  <a:pt x="181" y="27"/>
                </a:cubicBezTo>
                <a:cubicBezTo>
                  <a:pt x="176" y="23"/>
                  <a:pt x="174" y="18"/>
                  <a:pt x="173" y="14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4"/>
                  <a:pt x="170" y="1"/>
                  <a:pt x="167" y="1"/>
                </a:cubicBezTo>
                <a:cubicBezTo>
                  <a:pt x="164" y="1"/>
                  <a:pt x="161" y="4"/>
                  <a:pt x="161" y="7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57" y="80"/>
                  <a:pt x="151" y="80"/>
                  <a:pt x="146" y="81"/>
                </a:cubicBezTo>
                <a:close/>
                <a:moveTo>
                  <a:pt x="90" y="203"/>
                </a:moveTo>
                <a:cubicBezTo>
                  <a:pt x="87" y="203"/>
                  <a:pt x="82" y="201"/>
                  <a:pt x="77" y="199"/>
                </a:cubicBezTo>
                <a:cubicBezTo>
                  <a:pt x="66" y="195"/>
                  <a:pt x="52" y="186"/>
                  <a:pt x="39" y="174"/>
                </a:cubicBezTo>
                <a:cubicBezTo>
                  <a:pt x="25" y="161"/>
                  <a:pt x="15" y="149"/>
                  <a:pt x="9" y="138"/>
                </a:cubicBezTo>
                <a:cubicBezTo>
                  <a:pt x="7" y="134"/>
                  <a:pt x="6" y="130"/>
                  <a:pt x="5" y="127"/>
                </a:cubicBezTo>
                <a:cubicBezTo>
                  <a:pt x="0" y="133"/>
                  <a:pt x="1" y="142"/>
                  <a:pt x="6" y="153"/>
                </a:cubicBezTo>
                <a:cubicBezTo>
                  <a:pt x="11" y="163"/>
                  <a:pt x="20" y="173"/>
                  <a:pt x="31" y="183"/>
                </a:cubicBezTo>
                <a:cubicBezTo>
                  <a:pt x="42" y="193"/>
                  <a:pt x="53" y="201"/>
                  <a:pt x="63" y="205"/>
                </a:cubicBezTo>
                <a:cubicBezTo>
                  <a:pt x="75" y="209"/>
                  <a:pt x="84" y="209"/>
                  <a:pt x="89" y="204"/>
                </a:cubicBezTo>
                <a:cubicBezTo>
                  <a:pt x="90" y="203"/>
                  <a:pt x="90" y="203"/>
                  <a:pt x="90" y="203"/>
                </a:cubicBezTo>
                <a:close/>
                <a:moveTo>
                  <a:pt x="59" y="92"/>
                </a:moveTo>
                <a:cubicBezTo>
                  <a:pt x="66" y="100"/>
                  <a:pt x="74" y="109"/>
                  <a:pt x="83" y="118"/>
                </a:cubicBezTo>
                <a:cubicBezTo>
                  <a:pt x="94" y="127"/>
                  <a:pt x="104" y="135"/>
                  <a:pt x="114" y="141"/>
                </a:cubicBezTo>
                <a:cubicBezTo>
                  <a:pt x="117" y="130"/>
                  <a:pt x="111" y="115"/>
                  <a:pt x="98" y="104"/>
                </a:cubicBezTo>
                <a:cubicBezTo>
                  <a:pt x="86" y="92"/>
                  <a:pt x="70" y="88"/>
                  <a:pt x="59" y="92"/>
                </a:cubicBezTo>
                <a:close/>
                <a:moveTo>
                  <a:pt x="123" y="74"/>
                </a:moveTo>
                <a:cubicBezTo>
                  <a:pt x="123" y="73"/>
                  <a:pt x="122" y="72"/>
                  <a:pt x="121" y="72"/>
                </a:cubicBezTo>
                <a:cubicBezTo>
                  <a:pt x="120" y="72"/>
                  <a:pt x="118" y="73"/>
                  <a:pt x="117" y="73"/>
                </a:cubicBezTo>
                <a:cubicBezTo>
                  <a:pt x="116" y="73"/>
                  <a:pt x="114" y="73"/>
                  <a:pt x="113" y="74"/>
                </a:cubicBezTo>
                <a:cubicBezTo>
                  <a:pt x="115" y="75"/>
                  <a:pt x="117" y="77"/>
                  <a:pt x="119" y="79"/>
                </a:cubicBezTo>
                <a:cubicBezTo>
                  <a:pt x="120" y="80"/>
                  <a:pt x="122" y="81"/>
                  <a:pt x="123" y="83"/>
                </a:cubicBezTo>
                <a:cubicBezTo>
                  <a:pt x="125" y="81"/>
                  <a:pt x="127" y="80"/>
                  <a:pt x="129" y="79"/>
                </a:cubicBezTo>
                <a:cubicBezTo>
                  <a:pt x="127" y="77"/>
                  <a:pt x="125" y="76"/>
                  <a:pt x="123" y="74"/>
                </a:cubicBezTo>
                <a:close/>
                <a:moveTo>
                  <a:pt x="154" y="120"/>
                </a:moveTo>
                <a:cubicBezTo>
                  <a:pt x="156" y="123"/>
                  <a:pt x="157" y="126"/>
                  <a:pt x="158" y="128"/>
                </a:cubicBezTo>
                <a:cubicBezTo>
                  <a:pt x="165" y="142"/>
                  <a:pt x="167" y="153"/>
                  <a:pt x="162" y="158"/>
                </a:cubicBezTo>
                <a:cubicBezTo>
                  <a:pt x="157" y="164"/>
                  <a:pt x="146" y="163"/>
                  <a:pt x="132" y="158"/>
                </a:cubicBezTo>
                <a:cubicBezTo>
                  <a:pt x="116" y="152"/>
                  <a:pt x="97" y="140"/>
                  <a:pt x="79" y="123"/>
                </a:cubicBezTo>
                <a:cubicBezTo>
                  <a:pt x="60" y="107"/>
                  <a:pt x="47" y="89"/>
                  <a:pt x="39" y="74"/>
                </a:cubicBezTo>
                <a:cubicBezTo>
                  <a:pt x="32" y="60"/>
                  <a:pt x="30" y="49"/>
                  <a:pt x="35" y="44"/>
                </a:cubicBezTo>
                <a:cubicBezTo>
                  <a:pt x="40" y="38"/>
                  <a:pt x="52" y="39"/>
                  <a:pt x="66" y="44"/>
                </a:cubicBezTo>
                <a:cubicBezTo>
                  <a:pt x="74" y="47"/>
                  <a:pt x="82" y="52"/>
                  <a:pt x="91" y="57"/>
                </a:cubicBezTo>
                <a:cubicBezTo>
                  <a:pt x="92" y="55"/>
                  <a:pt x="92" y="53"/>
                  <a:pt x="94" y="51"/>
                </a:cubicBezTo>
                <a:cubicBezTo>
                  <a:pt x="84" y="45"/>
                  <a:pt x="75" y="40"/>
                  <a:pt x="67" y="37"/>
                </a:cubicBezTo>
                <a:cubicBezTo>
                  <a:pt x="48" y="30"/>
                  <a:pt x="32" y="30"/>
                  <a:pt x="24" y="39"/>
                </a:cubicBezTo>
                <a:cubicBezTo>
                  <a:pt x="16" y="48"/>
                  <a:pt x="17" y="64"/>
                  <a:pt x="26" y="82"/>
                </a:cubicBezTo>
                <a:cubicBezTo>
                  <a:pt x="34" y="99"/>
                  <a:pt x="49" y="117"/>
                  <a:pt x="68" y="135"/>
                </a:cubicBezTo>
                <a:cubicBezTo>
                  <a:pt x="87" y="152"/>
                  <a:pt x="107" y="165"/>
                  <a:pt x="125" y="171"/>
                </a:cubicBezTo>
                <a:cubicBezTo>
                  <a:pt x="143" y="178"/>
                  <a:pt x="159" y="178"/>
                  <a:pt x="167" y="169"/>
                </a:cubicBezTo>
                <a:cubicBezTo>
                  <a:pt x="176" y="160"/>
                  <a:pt x="174" y="144"/>
                  <a:pt x="165" y="126"/>
                </a:cubicBezTo>
                <a:cubicBezTo>
                  <a:pt x="164" y="124"/>
                  <a:pt x="162" y="121"/>
                  <a:pt x="160" y="118"/>
                </a:cubicBezTo>
                <a:cubicBezTo>
                  <a:pt x="158" y="119"/>
                  <a:pt x="156" y="120"/>
                  <a:pt x="154" y="1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6" name="Freeform 300"/>
          <p:cNvSpPr>
            <a:spLocks noEditPoints="1"/>
          </p:cNvSpPr>
          <p:nvPr/>
        </p:nvSpPr>
        <p:spPr bwMode="auto">
          <a:xfrm>
            <a:off x="2508250" y="2381250"/>
            <a:ext cx="412750" cy="582613"/>
          </a:xfrm>
          <a:custGeom>
            <a:avLst/>
            <a:gdLst>
              <a:gd name="T0" fmla="*/ 109 w 172"/>
              <a:gd name="T1" fmla="*/ 51 h 242"/>
              <a:gd name="T2" fmla="*/ 116 w 172"/>
              <a:gd name="T3" fmla="*/ 28 h 242"/>
              <a:gd name="T4" fmla="*/ 132 w 172"/>
              <a:gd name="T5" fmla="*/ 67 h 242"/>
              <a:gd name="T6" fmla="*/ 132 w 172"/>
              <a:gd name="T7" fmla="*/ 176 h 242"/>
              <a:gd name="T8" fmla="*/ 116 w 172"/>
              <a:gd name="T9" fmla="*/ 214 h 242"/>
              <a:gd name="T10" fmla="*/ 109 w 172"/>
              <a:gd name="T11" fmla="*/ 191 h 242"/>
              <a:gd name="T12" fmla="*/ 45 w 172"/>
              <a:gd name="T13" fmla="*/ 191 h 242"/>
              <a:gd name="T14" fmla="*/ 38 w 172"/>
              <a:gd name="T15" fmla="*/ 214 h 242"/>
              <a:gd name="T16" fmla="*/ 23 w 172"/>
              <a:gd name="T17" fmla="*/ 176 h 242"/>
              <a:gd name="T18" fmla="*/ 23 w 172"/>
              <a:gd name="T19" fmla="*/ 67 h 242"/>
              <a:gd name="T20" fmla="*/ 38 w 172"/>
              <a:gd name="T21" fmla="*/ 28 h 242"/>
              <a:gd name="T22" fmla="*/ 45 w 172"/>
              <a:gd name="T23" fmla="*/ 51 h 242"/>
              <a:gd name="T24" fmla="*/ 49 w 172"/>
              <a:gd name="T25" fmla="*/ 38 h 242"/>
              <a:gd name="T26" fmla="*/ 106 w 172"/>
              <a:gd name="T27" fmla="*/ 9 h 242"/>
              <a:gd name="T28" fmla="*/ 58 w 172"/>
              <a:gd name="T29" fmla="*/ 0 h 242"/>
              <a:gd name="T30" fmla="*/ 49 w 172"/>
              <a:gd name="T31" fmla="*/ 38 h 242"/>
              <a:gd name="T32" fmla="*/ 49 w 172"/>
              <a:gd name="T33" fmla="*/ 204 h 242"/>
              <a:gd name="T34" fmla="*/ 58 w 172"/>
              <a:gd name="T35" fmla="*/ 242 h 242"/>
              <a:gd name="T36" fmla="*/ 106 w 172"/>
              <a:gd name="T37" fmla="*/ 233 h 242"/>
              <a:gd name="T38" fmla="*/ 68 w 172"/>
              <a:gd name="T39" fmla="*/ 124 h 242"/>
              <a:gd name="T40" fmla="*/ 78 w 172"/>
              <a:gd name="T41" fmla="*/ 127 h 242"/>
              <a:gd name="T42" fmla="*/ 83 w 172"/>
              <a:gd name="T43" fmla="*/ 133 h 242"/>
              <a:gd name="T44" fmla="*/ 82 w 172"/>
              <a:gd name="T45" fmla="*/ 124 h 242"/>
              <a:gd name="T46" fmla="*/ 102 w 172"/>
              <a:gd name="T47" fmla="*/ 102 h 242"/>
              <a:gd name="T48" fmla="*/ 76 w 172"/>
              <a:gd name="T49" fmla="*/ 116 h 242"/>
              <a:gd name="T50" fmla="*/ 49 w 172"/>
              <a:gd name="T51" fmla="*/ 87 h 242"/>
              <a:gd name="T52" fmla="*/ 72 w 172"/>
              <a:gd name="T53" fmla="*/ 120 h 242"/>
              <a:gd name="T54" fmla="*/ 158 w 172"/>
              <a:gd name="T55" fmla="*/ 106 h 242"/>
              <a:gd name="T56" fmla="*/ 172 w 172"/>
              <a:gd name="T57" fmla="*/ 112 h 242"/>
              <a:gd name="T58" fmla="*/ 166 w 172"/>
              <a:gd name="T59" fmla="*/ 139 h 242"/>
              <a:gd name="T60" fmla="*/ 158 w 172"/>
              <a:gd name="T61" fmla="*/ 106 h 242"/>
              <a:gd name="T62" fmla="*/ 77 w 172"/>
              <a:gd name="T63" fmla="*/ 66 h 242"/>
              <a:gd name="T64" fmla="*/ 22 w 172"/>
              <a:gd name="T65" fmla="*/ 121 h 242"/>
              <a:gd name="T66" fmla="*/ 77 w 172"/>
              <a:gd name="T67" fmla="*/ 177 h 242"/>
              <a:gd name="T68" fmla="*/ 133 w 172"/>
              <a:gd name="T69" fmla="*/ 12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2" h="242">
                <a:moveTo>
                  <a:pt x="77" y="44"/>
                </a:moveTo>
                <a:cubicBezTo>
                  <a:pt x="89" y="44"/>
                  <a:pt x="99" y="46"/>
                  <a:pt x="109" y="5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30" y="64"/>
                  <a:pt x="131" y="65"/>
                  <a:pt x="132" y="67"/>
                </a:cubicBezTo>
                <a:cubicBezTo>
                  <a:pt x="146" y="81"/>
                  <a:pt x="154" y="100"/>
                  <a:pt x="154" y="121"/>
                </a:cubicBezTo>
                <a:cubicBezTo>
                  <a:pt x="154" y="142"/>
                  <a:pt x="146" y="162"/>
                  <a:pt x="132" y="176"/>
                </a:cubicBezTo>
                <a:cubicBezTo>
                  <a:pt x="131" y="177"/>
                  <a:pt x="129" y="178"/>
                  <a:pt x="128" y="179"/>
                </a:cubicBezTo>
                <a:cubicBezTo>
                  <a:pt x="116" y="214"/>
                  <a:pt x="116" y="214"/>
                  <a:pt x="116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99" y="196"/>
                  <a:pt x="89" y="198"/>
                  <a:pt x="77" y="198"/>
                </a:cubicBezTo>
                <a:cubicBezTo>
                  <a:pt x="66" y="198"/>
                  <a:pt x="55" y="196"/>
                  <a:pt x="45" y="191"/>
                </a:cubicBezTo>
                <a:cubicBezTo>
                  <a:pt x="45" y="214"/>
                  <a:pt x="45" y="214"/>
                  <a:pt x="45" y="214"/>
                </a:cubicBezTo>
                <a:cubicBezTo>
                  <a:pt x="38" y="214"/>
                  <a:pt x="38" y="214"/>
                  <a:pt x="38" y="214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25" y="177"/>
                  <a:pt x="24" y="176"/>
                  <a:pt x="23" y="176"/>
                </a:cubicBezTo>
                <a:cubicBezTo>
                  <a:pt x="9" y="162"/>
                  <a:pt x="0" y="142"/>
                  <a:pt x="0" y="121"/>
                </a:cubicBezTo>
                <a:cubicBezTo>
                  <a:pt x="0" y="100"/>
                  <a:pt x="9" y="81"/>
                  <a:pt x="23" y="67"/>
                </a:cubicBezTo>
                <a:cubicBezTo>
                  <a:pt x="24" y="66"/>
                  <a:pt x="24" y="65"/>
                  <a:pt x="25" y="64"/>
                </a:cubicBezTo>
                <a:cubicBezTo>
                  <a:pt x="38" y="28"/>
                  <a:pt x="38" y="28"/>
                  <a:pt x="38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51"/>
                  <a:pt x="45" y="51"/>
                  <a:pt x="45" y="51"/>
                </a:cubicBezTo>
                <a:cubicBezTo>
                  <a:pt x="55" y="47"/>
                  <a:pt x="66" y="44"/>
                  <a:pt x="77" y="44"/>
                </a:cubicBezTo>
                <a:close/>
                <a:moveTo>
                  <a:pt x="49" y="38"/>
                </a:moveTo>
                <a:cubicBezTo>
                  <a:pt x="106" y="38"/>
                  <a:pt x="106" y="38"/>
                  <a:pt x="106" y="38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1" y="0"/>
                  <a:pt x="9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3" y="0"/>
                  <a:pt x="49" y="4"/>
                  <a:pt x="49" y="9"/>
                </a:cubicBezTo>
                <a:cubicBezTo>
                  <a:pt x="49" y="38"/>
                  <a:pt x="49" y="38"/>
                  <a:pt x="49" y="38"/>
                </a:cubicBezTo>
                <a:close/>
                <a:moveTo>
                  <a:pt x="106" y="204"/>
                </a:moveTo>
                <a:cubicBezTo>
                  <a:pt x="49" y="204"/>
                  <a:pt x="49" y="204"/>
                  <a:pt x="49" y="204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8"/>
                  <a:pt x="53" y="242"/>
                  <a:pt x="58" y="242"/>
                </a:cubicBezTo>
                <a:cubicBezTo>
                  <a:pt x="96" y="242"/>
                  <a:pt x="96" y="242"/>
                  <a:pt x="96" y="242"/>
                </a:cubicBezTo>
                <a:cubicBezTo>
                  <a:pt x="101" y="242"/>
                  <a:pt x="106" y="238"/>
                  <a:pt x="106" y="233"/>
                </a:cubicBezTo>
                <a:cubicBezTo>
                  <a:pt x="106" y="204"/>
                  <a:pt x="106" y="204"/>
                  <a:pt x="106" y="204"/>
                </a:cubicBezTo>
                <a:close/>
                <a:moveTo>
                  <a:pt x="68" y="124"/>
                </a:moveTo>
                <a:cubicBezTo>
                  <a:pt x="74" y="130"/>
                  <a:pt x="74" y="130"/>
                  <a:pt x="74" y="130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3" y="123"/>
                  <a:pt x="83" y="122"/>
                  <a:pt x="83" y="121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96" y="96"/>
                  <a:pt x="96" y="96"/>
                  <a:pt x="96" y="9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52" y="84"/>
                  <a:pt x="52" y="84"/>
                  <a:pt x="52" y="84"/>
                </a:cubicBezTo>
                <a:cubicBezTo>
                  <a:pt x="49" y="87"/>
                  <a:pt x="49" y="87"/>
                  <a:pt x="49" y="8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9"/>
                  <a:pt x="72" y="119"/>
                  <a:pt x="72" y="120"/>
                </a:cubicBezTo>
                <a:cubicBezTo>
                  <a:pt x="68" y="124"/>
                  <a:pt x="68" y="124"/>
                  <a:pt x="68" y="124"/>
                </a:cubicBezTo>
                <a:close/>
                <a:moveTo>
                  <a:pt x="158" y="106"/>
                </a:moveTo>
                <a:cubicBezTo>
                  <a:pt x="166" y="106"/>
                  <a:pt x="166" y="106"/>
                  <a:pt x="166" y="106"/>
                </a:cubicBezTo>
                <a:cubicBezTo>
                  <a:pt x="169" y="106"/>
                  <a:pt x="172" y="109"/>
                  <a:pt x="172" y="112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72" y="136"/>
                  <a:pt x="169" y="139"/>
                  <a:pt x="166" y="139"/>
                </a:cubicBezTo>
                <a:cubicBezTo>
                  <a:pt x="158" y="139"/>
                  <a:pt x="158" y="139"/>
                  <a:pt x="158" y="139"/>
                </a:cubicBezTo>
                <a:cubicBezTo>
                  <a:pt x="158" y="106"/>
                  <a:pt x="158" y="106"/>
                  <a:pt x="158" y="106"/>
                </a:cubicBezTo>
                <a:close/>
                <a:moveTo>
                  <a:pt x="117" y="82"/>
                </a:moveTo>
                <a:cubicBezTo>
                  <a:pt x="107" y="72"/>
                  <a:pt x="93" y="66"/>
                  <a:pt x="77" y="66"/>
                </a:cubicBezTo>
                <a:cubicBezTo>
                  <a:pt x="62" y="66"/>
                  <a:pt x="48" y="72"/>
                  <a:pt x="38" y="82"/>
                </a:cubicBezTo>
                <a:cubicBezTo>
                  <a:pt x="28" y="92"/>
                  <a:pt x="22" y="106"/>
                  <a:pt x="22" y="121"/>
                </a:cubicBezTo>
                <a:cubicBezTo>
                  <a:pt x="22" y="136"/>
                  <a:pt x="28" y="150"/>
                  <a:pt x="38" y="160"/>
                </a:cubicBezTo>
                <a:cubicBezTo>
                  <a:pt x="48" y="170"/>
                  <a:pt x="62" y="177"/>
                  <a:pt x="77" y="177"/>
                </a:cubicBezTo>
                <a:cubicBezTo>
                  <a:pt x="93" y="177"/>
                  <a:pt x="107" y="170"/>
                  <a:pt x="117" y="160"/>
                </a:cubicBezTo>
                <a:cubicBezTo>
                  <a:pt x="127" y="150"/>
                  <a:pt x="133" y="136"/>
                  <a:pt x="133" y="121"/>
                </a:cubicBezTo>
                <a:cubicBezTo>
                  <a:pt x="133" y="106"/>
                  <a:pt x="127" y="92"/>
                  <a:pt x="117" y="8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7" name="Freeform 301"/>
          <p:cNvSpPr>
            <a:spLocks noEditPoints="1"/>
          </p:cNvSpPr>
          <p:nvPr/>
        </p:nvSpPr>
        <p:spPr bwMode="auto">
          <a:xfrm>
            <a:off x="1682750" y="2425700"/>
            <a:ext cx="523875" cy="522288"/>
          </a:xfrm>
          <a:custGeom>
            <a:avLst/>
            <a:gdLst>
              <a:gd name="T0" fmla="*/ 109 w 219"/>
              <a:gd name="T1" fmla="*/ 0 h 218"/>
              <a:gd name="T2" fmla="*/ 219 w 219"/>
              <a:gd name="T3" fmla="*/ 109 h 218"/>
              <a:gd name="T4" fmla="*/ 109 w 219"/>
              <a:gd name="T5" fmla="*/ 218 h 218"/>
              <a:gd name="T6" fmla="*/ 0 w 219"/>
              <a:gd name="T7" fmla="*/ 109 h 218"/>
              <a:gd name="T8" fmla="*/ 109 w 219"/>
              <a:gd name="T9" fmla="*/ 0 h 218"/>
              <a:gd name="T10" fmla="*/ 146 w 219"/>
              <a:gd name="T11" fmla="*/ 52 h 218"/>
              <a:gd name="T12" fmla="*/ 137 w 219"/>
              <a:gd name="T13" fmla="*/ 66 h 218"/>
              <a:gd name="T14" fmla="*/ 145 w 219"/>
              <a:gd name="T15" fmla="*/ 73 h 218"/>
              <a:gd name="T16" fmla="*/ 160 w 219"/>
              <a:gd name="T17" fmla="*/ 109 h 218"/>
              <a:gd name="T18" fmla="*/ 145 w 219"/>
              <a:gd name="T19" fmla="*/ 144 h 218"/>
              <a:gd name="T20" fmla="*/ 110 w 219"/>
              <a:gd name="T21" fmla="*/ 159 h 218"/>
              <a:gd name="T22" fmla="*/ 74 w 219"/>
              <a:gd name="T23" fmla="*/ 144 h 218"/>
              <a:gd name="T24" fmla="*/ 60 w 219"/>
              <a:gd name="T25" fmla="*/ 109 h 218"/>
              <a:gd name="T26" fmla="*/ 74 w 219"/>
              <a:gd name="T27" fmla="*/ 73 h 218"/>
              <a:gd name="T28" fmla="*/ 81 w 219"/>
              <a:gd name="T29" fmla="*/ 67 h 218"/>
              <a:gd name="T30" fmla="*/ 73 w 219"/>
              <a:gd name="T31" fmla="*/ 53 h 218"/>
              <a:gd name="T32" fmla="*/ 62 w 219"/>
              <a:gd name="T33" fmla="*/ 61 h 218"/>
              <a:gd name="T34" fmla="*/ 43 w 219"/>
              <a:gd name="T35" fmla="*/ 109 h 218"/>
              <a:gd name="T36" fmla="*/ 62 w 219"/>
              <a:gd name="T37" fmla="*/ 156 h 218"/>
              <a:gd name="T38" fmla="*/ 110 w 219"/>
              <a:gd name="T39" fmla="*/ 176 h 218"/>
              <a:gd name="T40" fmla="*/ 157 w 219"/>
              <a:gd name="T41" fmla="*/ 156 h 218"/>
              <a:gd name="T42" fmla="*/ 177 w 219"/>
              <a:gd name="T43" fmla="*/ 109 h 218"/>
              <a:gd name="T44" fmla="*/ 157 w 219"/>
              <a:gd name="T45" fmla="*/ 61 h 218"/>
              <a:gd name="T46" fmla="*/ 146 w 219"/>
              <a:gd name="T47" fmla="*/ 52 h 218"/>
              <a:gd name="T48" fmla="*/ 100 w 219"/>
              <a:gd name="T49" fmla="*/ 15 h 218"/>
              <a:gd name="T50" fmla="*/ 100 w 219"/>
              <a:gd name="T51" fmla="*/ 98 h 218"/>
              <a:gd name="T52" fmla="*/ 118 w 219"/>
              <a:gd name="T53" fmla="*/ 98 h 218"/>
              <a:gd name="T54" fmla="*/ 118 w 219"/>
              <a:gd name="T55" fmla="*/ 15 h 218"/>
              <a:gd name="T56" fmla="*/ 100 w 219"/>
              <a:gd name="T57" fmla="*/ 15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9" h="218">
                <a:moveTo>
                  <a:pt x="109" y="0"/>
                </a:moveTo>
                <a:cubicBezTo>
                  <a:pt x="170" y="0"/>
                  <a:pt x="219" y="49"/>
                  <a:pt x="219" y="109"/>
                </a:cubicBezTo>
                <a:cubicBezTo>
                  <a:pt x="219" y="169"/>
                  <a:pt x="170" y="218"/>
                  <a:pt x="109" y="218"/>
                </a:cubicBezTo>
                <a:cubicBezTo>
                  <a:pt x="49" y="218"/>
                  <a:pt x="0" y="169"/>
                  <a:pt x="0" y="109"/>
                </a:cubicBezTo>
                <a:cubicBezTo>
                  <a:pt x="0" y="49"/>
                  <a:pt x="49" y="0"/>
                  <a:pt x="109" y="0"/>
                </a:cubicBezTo>
                <a:close/>
                <a:moveTo>
                  <a:pt x="146" y="52"/>
                </a:moveTo>
                <a:cubicBezTo>
                  <a:pt x="137" y="66"/>
                  <a:pt x="137" y="66"/>
                  <a:pt x="137" y="66"/>
                </a:cubicBezTo>
                <a:cubicBezTo>
                  <a:pt x="140" y="68"/>
                  <a:pt x="143" y="71"/>
                  <a:pt x="145" y="73"/>
                </a:cubicBezTo>
                <a:cubicBezTo>
                  <a:pt x="154" y="82"/>
                  <a:pt x="160" y="95"/>
                  <a:pt x="160" y="109"/>
                </a:cubicBezTo>
                <a:cubicBezTo>
                  <a:pt x="160" y="122"/>
                  <a:pt x="154" y="135"/>
                  <a:pt x="145" y="144"/>
                </a:cubicBezTo>
                <a:cubicBezTo>
                  <a:pt x="136" y="153"/>
                  <a:pt x="124" y="159"/>
                  <a:pt x="110" y="159"/>
                </a:cubicBezTo>
                <a:cubicBezTo>
                  <a:pt x="96" y="159"/>
                  <a:pt x="83" y="153"/>
                  <a:pt x="74" y="144"/>
                </a:cubicBezTo>
                <a:cubicBezTo>
                  <a:pt x="65" y="135"/>
                  <a:pt x="60" y="122"/>
                  <a:pt x="60" y="109"/>
                </a:cubicBezTo>
                <a:cubicBezTo>
                  <a:pt x="60" y="95"/>
                  <a:pt x="65" y="82"/>
                  <a:pt x="74" y="73"/>
                </a:cubicBezTo>
                <a:cubicBezTo>
                  <a:pt x="76" y="71"/>
                  <a:pt x="79" y="69"/>
                  <a:pt x="81" y="67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55"/>
                  <a:pt x="65" y="58"/>
                  <a:pt x="62" y="61"/>
                </a:cubicBezTo>
                <a:cubicBezTo>
                  <a:pt x="50" y="73"/>
                  <a:pt x="43" y="90"/>
                  <a:pt x="43" y="109"/>
                </a:cubicBezTo>
                <a:cubicBezTo>
                  <a:pt x="43" y="127"/>
                  <a:pt x="50" y="144"/>
                  <a:pt x="62" y="156"/>
                </a:cubicBezTo>
                <a:cubicBezTo>
                  <a:pt x="74" y="168"/>
                  <a:pt x="91" y="176"/>
                  <a:pt x="110" y="176"/>
                </a:cubicBezTo>
                <a:cubicBezTo>
                  <a:pt x="128" y="176"/>
                  <a:pt x="145" y="168"/>
                  <a:pt x="157" y="156"/>
                </a:cubicBezTo>
                <a:cubicBezTo>
                  <a:pt x="170" y="144"/>
                  <a:pt x="177" y="127"/>
                  <a:pt x="177" y="109"/>
                </a:cubicBezTo>
                <a:cubicBezTo>
                  <a:pt x="177" y="90"/>
                  <a:pt x="170" y="73"/>
                  <a:pt x="157" y="61"/>
                </a:cubicBezTo>
                <a:cubicBezTo>
                  <a:pt x="154" y="57"/>
                  <a:pt x="150" y="54"/>
                  <a:pt x="146" y="52"/>
                </a:cubicBezTo>
                <a:close/>
                <a:moveTo>
                  <a:pt x="100" y="15"/>
                </a:moveTo>
                <a:cubicBezTo>
                  <a:pt x="100" y="98"/>
                  <a:pt x="100" y="98"/>
                  <a:pt x="100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18" y="15"/>
                  <a:pt x="118" y="15"/>
                  <a:pt x="118" y="15"/>
                </a:cubicBezTo>
                <a:lnTo>
                  <a:pt x="100" y="1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8" name="Freeform 302"/>
          <p:cNvSpPr>
            <a:spLocks noEditPoints="1"/>
          </p:cNvSpPr>
          <p:nvPr/>
        </p:nvSpPr>
        <p:spPr bwMode="auto">
          <a:xfrm>
            <a:off x="4740275" y="2401888"/>
            <a:ext cx="363538" cy="561975"/>
          </a:xfrm>
          <a:custGeom>
            <a:avLst/>
            <a:gdLst>
              <a:gd name="T0" fmla="*/ 136 w 151"/>
              <a:gd name="T1" fmla="*/ 83 h 235"/>
              <a:gd name="T2" fmla="*/ 127 w 151"/>
              <a:gd name="T3" fmla="*/ 124 h 235"/>
              <a:gd name="T4" fmla="*/ 14 w 151"/>
              <a:gd name="T5" fmla="*/ 114 h 235"/>
              <a:gd name="T6" fmla="*/ 14 w 151"/>
              <a:gd name="T7" fmla="*/ 81 h 235"/>
              <a:gd name="T8" fmla="*/ 67 w 151"/>
              <a:gd name="T9" fmla="*/ 73 h 235"/>
              <a:gd name="T10" fmla="*/ 133 w 151"/>
              <a:gd name="T11" fmla="*/ 73 h 235"/>
              <a:gd name="T12" fmla="*/ 151 w 151"/>
              <a:gd name="T13" fmla="*/ 24 h 235"/>
              <a:gd name="T14" fmla="*/ 132 w 151"/>
              <a:gd name="T15" fmla="*/ 39 h 235"/>
              <a:gd name="T16" fmla="*/ 34 w 151"/>
              <a:gd name="T17" fmla="*/ 0 h 235"/>
              <a:gd name="T18" fmla="*/ 4 w 151"/>
              <a:gd name="T19" fmla="*/ 24 h 235"/>
              <a:gd name="T20" fmla="*/ 6 w 151"/>
              <a:gd name="T21" fmla="*/ 60 h 235"/>
              <a:gd name="T22" fmla="*/ 67 w 151"/>
              <a:gd name="T23" fmla="*/ 73 h 235"/>
              <a:gd name="T24" fmla="*/ 46 w 151"/>
              <a:gd name="T25" fmla="*/ 130 h 235"/>
              <a:gd name="T26" fmla="*/ 40 w 151"/>
              <a:gd name="T27" fmla="*/ 156 h 235"/>
              <a:gd name="T28" fmla="*/ 24 w 151"/>
              <a:gd name="T29" fmla="*/ 130 h 235"/>
              <a:gd name="T30" fmla="*/ 30 w 151"/>
              <a:gd name="T31" fmla="*/ 156 h 235"/>
              <a:gd name="T32" fmla="*/ 24 w 151"/>
              <a:gd name="T33" fmla="*/ 130 h 235"/>
              <a:gd name="T34" fmla="*/ 63 w 151"/>
              <a:gd name="T35" fmla="*/ 130 h 235"/>
              <a:gd name="T36" fmla="*/ 56 w 151"/>
              <a:gd name="T37" fmla="*/ 156 h 235"/>
              <a:gd name="T38" fmla="*/ 72 w 151"/>
              <a:gd name="T39" fmla="*/ 130 h 235"/>
              <a:gd name="T40" fmla="*/ 79 w 151"/>
              <a:gd name="T41" fmla="*/ 156 h 235"/>
              <a:gd name="T42" fmla="*/ 72 w 151"/>
              <a:gd name="T43" fmla="*/ 130 h 235"/>
              <a:gd name="T44" fmla="*/ 95 w 151"/>
              <a:gd name="T45" fmla="*/ 130 h 235"/>
              <a:gd name="T46" fmla="*/ 89 w 151"/>
              <a:gd name="T47" fmla="*/ 156 h 235"/>
              <a:gd name="T48" fmla="*/ 105 w 151"/>
              <a:gd name="T49" fmla="*/ 130 h 235"/>
              <a:gd name="T50" fmla="*/ 112 w 151"/>
              <a:gd name="T51" fmla="*/ 156 h 235"/>
              <a:gd name="T52" fmla="*/ 105 w 151"/>
              <a:gd name="T53" fmla="*/ 130 h 235"/>
              <a:gd name="T54" fmla="*/ 128 w 151"/>
              <a:gd name="T55" fmla="*/ 130 h 235"/>
              <a:gd name="T56" fmla="*/ 121 w 151"/>
              <a:gd name="T57" fmla="*/ 156 h 235"/>
              <a:gd name="T58" fmla="*/ 23 w 151"/>
              <a:gd name="T59" fmla="*/ 222 h 235"/>
              <a:gd name="T60" fmla="*/ 125 w 151"/>
              <a:gd name="T61" fmla="*/ 235 h 235"/>
              <a:gd name="T62" fmla="*/ 23 w 151"/>
              <a:gd name="T63" fmla="*/ 222 h 235"/>
              <a:gd name="T64" fmla="*/ 127 w 151"/>
              <a:gd name="T65" fmla="*/ 162 h 235"/>
              <a:gd name="T66" fmla="*/ 136 w 151"/>
              <a:gd name="T67" fmla="*/ 203 h 235"/>
              <a:gd name="T68" fmla="*/ 23 w 151"/>
              <a:gd name="T69" fmla="*/ 212 h 235"/>
              <a:gd name="T70" fmla="*/ 14 w 151"/>
              <a:gd name="T71" fmla="*/ 171 h 235"/>
              <a:gd name="T72" fmla="*/ 82 w 151"/>
              <a:gd name="T73" fmla="*/ 172 h 235"/>
              <a:gd name="T74" fmla="*/ 120 w 151"/>
              <a:gd name="T75" fmla="*/ 188 h 235"/>
              <a:gd name="T76" fmla="*/ 82 w 151"/>
              <a:gd name="T77" fmla="*/ 17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1" h="235">
                <a:moveTo>
                  <a:pt x="136" y="81"/>
                </a:moveTo>
                <a:cubicBezTo>
                  <a:pt x="136" y="82"/>
                  <a:pt x="136" y="82"/>
                  <a:pt x="136" y="83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36" y="120"/>
                  <a:pt x="132" y="124"/>
                  <a:pt x="127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18" y="124"/>
                  <a:pt x="14" y="120"/>
                  <a:pt x="14" y="114"/>
                </a:cubicBezTo>
                <a:cubicBezTo>
                  <a:pt x="14" y="83"/>
                  <a:pt x="14" y="83"/>
                  <a:pt x="14" y="83"/>
                </a:cubicBezTo>
                <a:cubicBezTo>
                  <a:pt x="14" y="82"/>
                  <a:pt x="14" y="82"/>
                  <a:pt x="14" y="81"/>
                </a:cubicBezTo>
                <a:cubicBezTo>
                  <a:pt x="136" y="81"/>
                  <a:pt x="136" y="81"/>
                  <a:pt x="136" y="81"/>
                </a:cubicBezTo>
                <a:close/>
                <a:moveTo>
                  <a:pt x="67" y="73"/>
                </a:moveTo>
                <a:cubicBezTo>
                  <a:pt x="83" y="73"/>
                  <a:pt x="83" y="73"/>
                  <a:pt x="8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24"/>
                  <a:pt x="151" y="24"/>
                  <a:pt x="151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0" y="28"/>
                  <a:pt x="129" y="14"/>
                  <a:pt x="11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2" y="14"/>
                  <a:pt x="21" y="28"/>
                  <a:pt x="19" y="39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6" y="60"/>
                  <a:pt x="6" y="60"/>
                  <a:pt x="6" y="60"/>
                </a:cubicBezTo>
                <a:cubicBezTo>
                  <a:pt x="18" y="73"/>
                  <a:pt x="18" y="73"/>
                  <a:pt x="18" y="73"/>
                </a:cubicBezTo>
                <a:cubicBezTo>
                  <a:pt x="67" y="73"/>
                  <a:pt x="67" y="73"/>
                  <a:pt x="67" y="73"/>
                </a:cubicBezTo>
                <a:close/>
                <a:moveTo>
                  <a:pt x="40" y="130"/>
                </a:moveTo>
                <a:cubicBezTo>
                  <a:pt x="42" y="130"/>
                  <a:pt x="44" y="130"/>
                  <a:pt x="46" y="130"/>
                </a:cubicBezTo>
                <a:cubicBezTo>
                  <a:pt x="46" y="139"/>
                  <a:pt x="46" y="147"/>
                  <a:pt x="46" y="156"/>
                </a:cubicBezTo>
                <a:cubicBezTo>
                  <a:pt x="44" y="156"/>
                  <a:pt x="42" y="156"/>
                  <a:pt x="40" y="156"/>
                </a:cubicBezTo>
                <a:cubicBezTo>
                  <a:pt x="40" y="147"/>
                  <a:pt x="40" y="139"/>
                  <a:pt x="40" y="130"/>
                </a:cubicBezTo>
                <a:close/>
                <a:moveTo>
                  <a:pt x="24" y="130"/>
                </a:moveTo>
                <a:cubicBezTo>
                  <a:pt x="30" y="130"/>
                  <a:pt x="30" y="130"/>
                  <a:pt x="30" y="130"/>
                </a:cubicBezTo>
                <a:cubicBezTo>
                  <a:pt x="30" y="156"/>
                  <a:pt x="30" y="156"/>
                  <a:pt x="30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30"/>
                  <a:pt x="24" y="130"/>
                  <a:pt x="24" y="130"/>
                </a:cubicBezTo>
                <a:close/>
                <a:moveTo>
                  <a:pt x="56" y="130"/>
                </a:moveTo>
                <a:cubicBezTo>
                  <a:pt x="58" y="130"/>
                  <a:pt x="61" y="130"/>
                  <a:pt x="63" y="130"/>
                </a:cubicBezTo>
                <a:cubicBezTo>
                  <a:pt x="63" y="139"/>
                  <a:pt x="63" y="147"/>
                  <a:pt x="63" y="156"/>
                </a:cubicBezTo>
                <a:cubicBezTo>
                  <a:pt x="61" y="156"/>
                  <a:pt x="58" y="156"/>
                  <a:pt x="56" y="156"/>
                </a:cubicBezTo>
                <a:cubicBezTo>
                  <a:pt x="56" y="147"/>
                  <a:pt x="56" y="139"/>
                  <a:pt x="56" y="130"/>
                </a:cubicBezTo>
                <a:close/>
                <a:moveTo>
                  <a:pt x="72" y="130"/>
                </a:moveTo>
                <a:cubicBezTo>
                  <a:pt x="75" y="130"/>
                  <a:pt x="77" y="130"/>
                  <a:pt x="79" y="130"/>
                </a:cubicBezTo>
                <a:cubicBezTo>
                  <a:pt x="79" y="139"/>
                  <a:pt x="79" y="147"/>
                  <a:pt x="79" y="156"/>
                </a:cubicBezTo>
                <a:cubicBezTo>
                  <a:pt x="77" y="156"/>
                  <a:pt x="75" y="156"/>
                  <a:pt x="72" y="156"/>
                </a:cubicBezTo>
                <a:cubicBezTo>
                  <a:pt x="72" y="147"/>
                  <a:pt x="72" y="139"/>
                  <a:pt x="72" y="130"/>
                </a:cubicBezTo>
                <a:close/>
                <a:moveTo>
                  <a:pt x="89" y="130"/>
                </a:moveTo>
                <a:cubicBezTo>
                  <a:pt x="91" y="130"/>
                  <a:pt x="93" y="130"/>
                  <a:pt x="95" y="130"/>
                </a:cubicBezTo>
                <a:cubicBezTo>
                  <a:pt x="95" y="139"/>
                  <a:pt x="95" y="147"/>
                  <a:pt x="95" y="156"/>
                </a:cubicBezTo>
                <a:cubicBezTo>
                  <a:pt x="93" y="156"/>
                  <a:pt x="91" y="156"/>
                  <a:pt x="89" y="156"/>
                </a:cubicBezTo>
                <a:cubicBezTo>
                  <a:pt x="89" y="147"/>
                  <a:pt x="89" y="139"/>
                  <a:pt x="89" y="130"/>
                </a:cubicBezTo>
                <a:close/>
                <a:moveTo>
                  <a:pt x="105" y="130"/>
                </a:moveTo>
                <a:cubicBezTo>
                  <a:pt x="107" y="130"/>
                  <a:pt x="109" y="130"/>
                  <a:pt x="112" y="130"/>
                </a:cubicBezTo>
                <a:cubicBezTo>
                  <a:pt x="112" y="139"/>
                  <a:pt x="112" y="147"/>
                  <a:pt x="112" y="156"/>
                </a:cubicBezTo>
                <a:cubicBezTo>
                  <a:pt x="109" y="156"/>
                  <a:pt x="107" y="156"/>
                  <a:pt x="105" y="156"/>
                </a:cubicBezTo>
                <a:cubicBezTo>
                  <a:pt x="105" y="147"/>
                  <a:pt x="105" y="139"/>
                  <a:pt x="105" y="130"/>
                </a:cubicBezTo>
                <a:close/>
                <a:moveTo>
                  <a:pt x="121" y="130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21" y="130"/>
                  <a:pt x="121" y="130"/>
                  <a:pt x="121" y="130"/>
                </a:cubicBezTo>
                <a:close/>
                <a:moveTo>
                  <a:pt x="23" y="222"/>
                </a:moveTo>
                <a:cubicBezTo>
                  <a:pt x="125" y="222"/>
                  <a:pt x="125" y="222"/>
                  <a:pt x="125" y="222"/>
                </a:cubicBezTo>
                <a:cubicBezTo>
                  <a:pt x="125" y="235"/>
                  <a:pt x="125" y="235"/>
                  <a:pt x="125" y="235"/>
                </a:cubicBezTo>
                <a:cubicBezTo>
                  <a:pt x="23" y="235"/>
                  <a:pt x="23" y="235"/>
                  <a:pt x="23" y="235"/>
                </a:cubicBezTo>
                <a:cubicBezTo>
                  <a:pt x="23" y="222"/>
                  <a:pt x="23" y="222"/>
                  <a:pt x="23" y="222"/>
                </a:cubicBezTo>
                <a:close/>
                <a:moveTo>
                  <a:pt x="23" y="162"/>
                </a:moveTo>
                <a:cubicBezTo>
                  <a:pt x="127" y="162"/>
                  <a:pt x="127" y="162"/>
                  <a:pt x="127" y="162"/>
                </a:cubicBezTo>
                <a:cubicBezTo>
                  <a:pt x="132" y="162"/>
                  <a:pt x="136" y="166"/>
                  <a:pt x="136" y="171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8"/>
                  <a:pt x="132" y="212"/>
                  <a:pt x="127" y="212"/>
                </a:cubicBezTo>
                <a:cubicBezTo>
                  <a:pt x="23" y="212"/>
                  <a:pt x="23" y="212"/>
                  <a:pt x="23" y="212"/>
                </a:cubicBezTo>
                <a:cubicBezTo>
                  <a:pt x="18" y="212"/>
                  <a:pt x="14" y="208"/>
                  <a:pt x="14" y="203"/>
                </a:cubicBezTo>
                <a:cubicBezTo>
                  <a:pt x="14" y="171"/>
                  <a:pt x="14" y="171"/>
                  <a:pt x="14" y="171"/>
                </a:cubicBezTo>
                <a:cubicBezTo>
                  <a:pt x="14" y="166"/>
                  <a:pt x="18" y="162"/>
                  <a:pt x="23" y="162"/>
                </a:cubicBezTo>
                <a:close/>
                <a:moveTo>
                  <a:pt x="82" y="172"/>
                </a:moveTo>
                <a:cubicBezTo>
                  <a:pt x="82" y="188"/>
                  <a:pt x="82" y="188"/>
                  <a:pt x="82" y="188"/>
                </a:cubicBezTo>
                <a:cubicBezTo>
                  <a:pt x="120" y="188"/>
                  <a:pt x="120" y="188"/>
                  <a:pt x="120" y="188"/>
                </a:cubicBezTo>
                <a:cubicBezTo>
                  <a:pt x="120" y="172"/>
                  <a:pt x="120" y="172"/>
                  <a:pt x="120" y="172"/>
                </a:cubicBezTo>
                <a:lnTo>
                  <a:pt x="82" y="17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9" name="Freeform 356"/>
          <p:cNvSpPr>
            <a:spLocks noEditPoints="1"/>
          </p:cNvSpPr>
          <p:nvPr/>
        </p:nvSpPr>
        <p:spPr bwMode="auto">
          <a:xfrm>
            <a:off x="6226175" y="3862388"/>
            <a:ext cx="344488" cy="542925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0" name="Freeform 357"/>
          <p:cNvSpPr>
            <a:spLocks noEditPoints="1"/>
          </p:cNvSpPr>
          <p:nvPr/>
        </p:nvSpPr>
        <p:spPr bwMode="auto">
          <a:xfrm>
            <a:off x="6149975" y="4664075"/>
            <a:ext cx="547688" cy="401638"/>
          </a:xfrm>
          <a:custGeom>
            <a:avLst/>
            <a:gdLst>
              <a:gd name="T0" fmla="*/ 79 w 200"/>
              <a:gd name="T1" fmla="*/ 80 h 147"/>
              <a:gd name="T2" fmla="*/ 155 w 200"/>
              <a:gd name="T3" fmla="*/ 42 h 147"/>
              <a:gd name="T4" fmla="*/ 181 w 200"/>
              <a:gd name="T5" fmla="*/ 49 h 147"/>
              <a:gd name="T6" fmla="*/ 161 w 200"/>
              <a:gd name="T7" fmla="*/ 62 h 147"/>
              <a:gd name="T8" fmla="*/ 145 w 200"/>
              <a:gd name="T9" fmla="*/ 54 h 147"/>
              <a:gd name="T10" fmla="*/ 155 w 200"/>
              <a:gd name="T11" fmla="*/ 42 h 147"/>
              <a:gd name="T12" fmla="*/ 173 w 200"/>
              <a:gd name="T13" fmla="*/ 26 h 147"/>
              <a:gd name="T14" fmla="*/ 173 w 200"/>
              <a:gd name="T15" fmla="*/ 31 h 147"/>
              <a:gd name="T16" fmla="*/ 167 w 200"/>
              <a:gd name="T17" fmla="*/ 31 h 147"/>
              <a:gd name="T18" fmla="*/ 167 w 200"/>
              <a:gd name="T19" fmla="*/ 26 h 147"/>
              <a:gd name="T20" fmla="*/ 179 w 200"/>
              <a:gd name="T21" fmla="*/ 120 h 147"/>
              <a:gd name="T22" fmla="*/ 170 w 200"/>
              <a:gd name="T23" fmla="*/ 112 h 147"/>
              <a:gd name="T24" fmla="*/ 170 w 200"/>
              <a:gd name="T25" fmla="*/ 104 h 147"/>
              <a:gd name="T26" fmla="*/ 6 w 200"/>
              <a:gd name="T27" fmla="*/ 0 h 147"/>
              <a:gd name="T28" fmla="*/ 0 w 200"/>
              <a:gd name="T29" fmla="*/ 140 h 147"/>
              <a:gd name="T30" fmla="*/ 194 w 200"/>
              <a:gd name="T31" fmla="*/ 147 h 147"/>
              <a:gd name="T32" fmla="*/ 200 w 200"/>
              <a:gd name="T33" fmla="*/ 6 h 147"/>
              <a:gd name="T34" fmla="*/ 6 w 200"/>
              <a:gd name="T35" fmla="*/ 0 h 147"/>
              <a:gd name="T36" fmla="*/ 12 w 200"/>
              <a:gd name="T37" fmla="*/ 134 h 147"/>
              <a:gd name="T38" fmla="*/ 79 w 200"/>
              <a:gd name="T39" fmla="*/ 13 h 147"/>
              <a:gd name="T40" fmla="*/ 138 w 200"/>
              <a:gd name="T41" fmla="*/ 73 h 147"/>
              <a:gd name="T42" fmla="*/ 127 w 200"/>
              <a:gd name="T43" fmla="*/ 57 h 147"/>
              <a:gd name="T44" fmla="*/ 118 w 200"/>
              <a:gd name="T45" fmla="*/ 83 h 147"/>
              <a:gd name="T46" fmla="*/ 96 w 200"/>
              <a:gd name="T47" fmla="*/ 113 h 147"/>
              <a:gd name="T48" fmla="*/ 85 w 200"/>
              <a:gd name="T49" fmla="*/ 102 h 147"/>
              <a:gd name="T50" fmla="*/ 114 w 200"/>
              <a:gd name="T51" fmla="*/ 80 h 147"/>
              <a:gd name="T52" fmla="*/ 122 w 200"/>
              <a:gd name="T53" fmla="*/ 58 h 147"/>
              <a:gd name="T54" fmla="*/ 79 w 200"/>
              <a:gd name="T55" fmla="*/ 13 h 147"/>
              <a:gd name="T56" fmla="*/ 52 w 200"/>
              <a:gd name="T57" fmla="*/ 73 h 147"/>
              <a:gd name="T58" fmla="*/ 54 w 200"/>
              <a:gd name="T59" fmla="*/ 73 h 147"/>
              <a:gd name="T60" fmla="*/ 87 w 200"/>
              <a:gd name="T61" fmla="*/ 51 h 147"/>
              <a:gd name="T62" fmla="*/ 78 w 200"/>
              <a:gd name="T63" fmla="*/ 24 h 147"/>
              <a:gd name="T64" fmla="*/ 30 w 200"/>
              <a:gd name="T65" fmla="*/ 74 h 147"/>
              <a:gd name="T66" fmla="*/ 46 w 200"/>
              <a:gd name="T67" fmla="*/ 40 h 147"/>
              <a:gd name="T68" fmla="*/ 94 w 200"/>
              <a:gd name="T69" fmla="*/ 27 h 147"/>
              <a:gd name="T70" fmla="*/ 49 w 200"/>
              <a:gd name="T71" fmla="*/ 44 h 147"/>
              <a:gd name="T72" fmla="*/ 40 w 200"/>
              <a:gd name="T73" fmla="*/ 74 h 147"/>
              <a:gd name="T74" fmla="*/ 78 w 200"/>
              <a:gd name="T75" fmla="*/ 34 h 147"/>
              <a:gd name="T76" fmla="*/ 78 w 200"/>
              <a:gd name="T77" fmla="*/ 32 h 147"/>
              <a:gd name="T78" fmla="*/ 45 w 200"/>
              <a:gd name="T79" fmla="*/ 73 h 147"/>
              <a:gd name="T80" fmla="*/ 47 w 200"/>
              <a:gd name="T81" fmla="*/ 73 h 147"/>
              <a:gd name="T82" fmla="*/ 89 w 200"/>
              <a:gd name="T83" fmla="*/ 44 h 147"/>
              <a:gd name="T84" fmla="*/ 79 w 200"/>
              <a:gd name="T85" fmla="*/ 54 h 147"/>
              <a:gd name="T86" fmla="*/ 98 w 200"/>
              <a:gd name="T87" fmla="*/ 7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0" h="147">
                <a:moveTo>
                  <a:pt x="79" y="66"/>
                </a:moveTo>
                <a:cubicBezTo>
                  <a:pt x="82" y="66"/>
                  <a:pt x="85" y="69"/>
                  <a:pt x="85" y="73"/>
                </a:cubicBezTo>
                <a:cubicBezTo>
                  <a:pt x="85" y="77"/>
                  <a:pt x="82" y="80"/>
                  <a:pt x="79" y="80"/>
                </a:cubicBezTo>
                <a:cubicBezTo>
                  <a:pt x="75" y="80"/>
                  <a:pt x="72" y="77"/>
                  <a:pt x="72" y="73"/>
                </a:cubicBezTo>
                <a:cubicBezTo>
                  <a:pt x="72" y="69"/>
                  <a:pt x="75" y="66"/>
                  <a:pt x="79" y="66"/>
                </a:cubicBezTo>
                <a:close/>
                <a:moveTo>
                  <a:pt x="155" y="42"/>
                </a:moveTo>
                <a:cubicBezTo>
                  <a:pt x="161" y="42"/>
                  <a:pt x="161" y="42"/>
                  <a:pt x="161" y="42"/>
                </a:cubicBezTo>
                <a:cubicBezTo>
                  <a:pt x="161" y="49"/>
                  <a:pt x="161" y="49"/>
                  <a:pt x="161" y="49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45" y="54"/>
                  <a:pt x="145" y="54"/>
                  <a:pt x="145" y="54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55" y="49"/>
                  <a:pt x="155" y="49"/>
                  <a:pt x="155" y="49"/>
                </a:cubicBezTo>
                <a:cubicBezTo>
                  <a:pt x="155" y="42"/>
                  <a:pt x="155" y="42"/>
                  <a:pt x="155" y="42"/>
                </a:cubicBezTo>
                <a:close/>
                <a:moveTo>
                  <a:pt x="167" y="20"/>
                </a:moveTo>
                <a:cubicBezTo>
                  <a:pt x="173" y="20"/>
                  <a:pt x="173" y="20"/>
                  <a:pt x="173" y="20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81" y="26"/>
                  <a:pt x="181" y="26"/>
                  <a:pt x="181" y="26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67" y="31"/>
                  <a:pt x="167" y="31"/>
                  <a:pt x="167" y="31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67" y="26"/>
                  <a:pt x="167" y="26"/>
                  <a:pt x="167" y="26"/>
                </a:cubicBezTo>
                <a:cubicBezTo>
                  <a:pt x="167" y="20"/>
                  <a:pt x="167" y="20"/>
                  <a:pt x="167" y="20"/>
                </a:cubicBezTo>
                <a:close/>
                <a:moveTo>
                  <a:pt x="170" y="112"/>
                </a:moveTo>
                <a:cubicBezTo>
                  <a:pt x="175" y="112"/>
                  <a:pt x="179" y="116"/>
                  <a:pt x="179" y="120"/>
                </a:cubicBezTo>
                <a:cubicBezTo>
                  <a:pt x="179" y="124"/>
                  <a:pt x="175" y="128"/>
                  <a:pt x="170" y="128"/>
                </a:cubicBezTo>
                <a:cubicBezTo>
                  <a:pt x="166" y="128"/>
                  <a:pt x="162" y="124"/>
                  <a:pt x="162" y="120"/>
                </a:cubicBezTo>
                <a:cubicBezTo>
                  <a:pt x="162" y="116"/>
                  <a:pt x="166" y="112"/>
                  <a:pt x="170" y="112"/>
                </a:cubicBezTo>
                <a:close/>
                <a:moveTo>
                  <a:pt x="170" y="88"/>
                </a:moveTo>
                <a:cubicBezTo>
                  <a:pt x="175" y="88"/>
                  <a:pt x="179" y="91"/>
                  <a:pt x="179" y="96"/>
                </a:cubicBezTo>
                <a:cubicBezTo>
                  <a:pt x="179" y="100"/>
                  <a:pt x="175" y="104"/>
                  <a:pt x="170" y="104"/>
                </a:cubicBezTo>
                <a:cubicBezTo>
                  <a:pt x="166" y="104"/>
                  <a:pt x="162" y="100"/>
                  <a:pt x="162" y="96"/>
                </a:cubicBezTo>
                <a:cubicBezTo>
                  <a:pt x="162" y="91"/>
                  <a:pt x="166" y="88"/>
                  <a:pt x="170" y="88"/>
                </a:cubicBezTo>
                <a:close/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7"/>
                  <a:pt x="0" y="147"/>
                  <a:pt x="0" y="147"/>
                </a:cubicBezTo>
                <a:cubicBezTo>
                  <a:pt x="6" y="147"/>
                  <a:pt x="6" y="147"/>
                  <a:pt x="6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200" y="147"/>
                  <a:pt x="200" y="147"/>
                  <a:pt x="200" y="147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6"/>
                  <a:pt x="200" y="6"/>
                  <a:pt x="200" y="6"/>
                </a:cubicBezTo>
                <a:cubicBezTo>
                  <a:pt x="200" y="0"/>
                  <a:pt x="200" y="0"/>
                  <a:pt x="2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87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87" y="13"/>
                  <a:pt x="187" y="13"/>
                  <a:pt x="187" y="13"/>
                </a:cubicBezTo>
                <a:close/>
                <a:moveTo>
                  <a:pt x="79" y="13"/>
                </a:moveTo>
                <a:cubicBezTo>
                  <a:pt x="46" y="13"/>
                  <a:pt x="19" y="40"/>
                  <a:pt x="19" y="73"/>
                </a:cubicBezTo>
                <a:cubicBezTo>
                  <a:pt x="19" y="106"/>
                  <a:pt x="46" y="133"/>
                  <a:pt x="79" y="133"/>
                </a:cubicBezTo>
                <a:cubicBezTo>
                  <a:pt x="112" y="133"/>
                  <a:pt x="138" y="106"/>
                  <a:pt x="138" y="73"/>
                </a:cubicBezTo>
                <a:cubicBezTo>
                  <a:pt x="138" y="57"/>
                  <a:pt x="132" y="43"/>
                  <a:pt x="122" y="3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9" y="71"/>
                  <a:pt x="125" y="75"/>
                  <a:pt x="118" y="82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5" y="91"/>
                  <a:pt x="115" y="94"/>
                  <a:pt x="113" y="96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94" y="115"/>
                  <a:pt x="90" y="115"/>
                  <a:pt x="88" y="113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3" y="108"/>
                  <a:pt x="83" y="104"/>
                  <a:pt x="85" y="102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4" y="83"/>
                  <a:pt x="107" y="83"/>
                  <a:pt x="109" y="85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21" y="73"/>
                  <a:pt x="124" y="69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06" y="18"/>
                  <a:pt x="93" y="13"/>
                  <a:pt x="79" y="13"/>
                </a:cubicBezTo>
                <a:close/>
                <a:moveTo>
                  <a:pt x="78" y="46"/>
                </a:moveTo>
                <a:cubicBezTo>
                  <a:pt x="71" y="46"/>
                  <a:pt x="65" y="49"/>
                  <a:pt x="60" y="54"/>
                </a:cubicBezTo>
                <a:cubicBezTo>
                  <a:pt x="55" y="59"/>
                  <a:pt x="52" y="65"/>
                  <a:pt x="52" y="73"/>
                </a:cubicBezTo>
                <a:cubicBezTo>
                  <a:pt x="52" y="73"/>
                  <a:pt x="52" y="74"/>
                  <a:pt x="52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4"/>
                  <a:pt x="54" y="73"/>
                  <a:pt x="54" y="73"/>
                </a:cubicBezTo>
                <a:cubicBezTo>
                  <a:pt x="54" y="66"/>
                  <a:pt x="57" y="60"/>
                  <a:pt x="61" y="56"/>
                </a:cubicBezTo>
                <a:cubicBezTo>
                  <a:pt x="66" y="51"/>
                  <a:pt x="72" y="49"/>
                  <a:pt x="78" y="49"/>
                </a:cubicBezTo>
                <a:cubicBezTo>
                  <a:pt x="82" y="49"/>
                  <a:pt x="85" y="49"/>
                  <a:pt x="87" y="51"/>
                </a:cubicBezTo>
                <a:cubicBezTo>
                  <a:pt x="88" y="48"/>
                  <a:pt x="88" y="48"/>
                  <a:pt x="88" y="48"/>
                </a:cubicBezTo>
                <a:cubicBezTo>
                  <a:pt x="85" y="47"/>
                  <a:pt x="82" y="46"/>
                  <a:pt x="78" y="46"/>
                </a:cubicBezTo>
                <a:close/>
                <a:moveTo>
                  <a:pt x="78" y="24"/>
                </a:moveTo>
                <a:cubicBezTo>
                  <a:pt x="65" y="24"/>
                  <a:pt x="53" y="30"/>
                  <a:pt x="44" y="39"/>
                </a:cubicBezTo>
                <a:cubicBezTo>
                  <a:pt x="35" y="47"/>
                  <a:pt x="30" y="59"/>
                  <a:pt x="30" y="73"/>
                </a:cubicBezTo>
                <a:cubicBezTo>
                  <a:pt x="30" y="73"/>
                  <a:pt x="30" y="74"/>
                  <a:pt x="30" y="74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74"/>
                  <a:pt x="32" y="73"/>
                  <a:pt x="32" y="73"/>
                </a:cubicBezTo>
                <a:cubicBezTo>
                  <a:pt x="32" y="60"/>
                  <a:pt x="38" y="49"/>
                  <a:pt x="46" y="40"/>
                </a:cubicBezTo>
                <a:cubicBezTo>
                  <a:pt x="54" y="32"/>
                  <a:pt x="66" y="27"/>
                  <a:pt x="78" y="27"/>
                </a:cubicBezTo>
                <a:cubicBezTo>
                  <a:pt x="84" y="27"/>
                  <a:pt x="89" y="28"/>
                  <a:pt x="94" y="29"/>
                </a:cubicBezTo>
                <a:cubicBezTo>
                  <a:pt x="94" y="27"/>
                  <a:pt x="94" y="27"/>
                  <a:pt x="94" y="27"/>
                </a:cubicBezTo>
                <a:cubicBezTo>
                  <a:pt x="89" y="25"/>
                  <a:pt x="84" y="24"/>
                  <a:pt x="78" y="24"/>
                </a:cubicBezTo>
                <a:close/>
                <a:moveTo>
                  <a:pt x="78" y="32"/>
                </a:moveTo>
                <a:cubicBezTo>
                  <a:pt x="67" y="32"/>
                  <a:pt x="57" y="36"/>
                  <a:pt x="49" y="44"/>
                </a:cubicBezTo>
                <a:cubicBezTo>
                  <a:pt x="42" y="51"/>
                  <a:pt x="38" y="61"/>
                  <a:pt x="38" y="73"/>
                </a:cubicBezTo>
                <a:cubicBezTo>
                  <a:pt x="38" y="73"/>
                  <a:pt x="38" y="74"/>
                  <a:pt x="38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40" y="73"/>
                  <a:pt x="40" y="73"/>
                </a:cubicBezTo>
                <a:cubicBezTo>
                  <a:pt x="40" y="62"/>
                  <a:pt x="44" y="53"/>
                  <a:pt x="51" y="46"/>
                </a:cubicBezTo>
                <a:cubicBezTo>
                  <a:pt x="58" y="39"/>
                  <a:pt x="68" y="34"/>
                  <a:pt x="78" y="34"/>
                </a:cubicBezTo>
                <a:cubicBezTo>
                  <a:pt x="83" y="34"/>
                  <a:pt x="87" y="35"/>
                  <a:pt x="92" y="37"/>
                </a:cubicBezTo>
                <a:cubicBezTo>
                  <a:pt x="92" y="34"/>
                  <a:pt x="92" y="34"/>
                  <a:pt x="92" y="34"/>
                </a:cubicBezTo>
                <a:cubicBezTo>
                  <a:pt x="88" y="33"/>
                  <a:pt x="83" y="32"/>
                  <a:pt x="78" y="32"/>
                </a:cubicBezTo>
                <a:close/>
                <a:moveTo>
                  <a:pt x="78" y="39"/>
                </a:moveTo>
                <a:cubicBezTo>
                  <a:pt x="69" y="39"/>
                  <a:pt x="61" y="43"/>
                  <a:pt x="55" y="49"/>
                </a:cubicBezTo>
                <a:cubicBezTo>
                  <a:pt x="49" y="55"/>
                  <a:pt x="45" y="63"/>
                  <a:pt x="45" y="73"/>
                </a:cubicBezTo>
                <a:cubicBezTo>
                  <a:pt x="45" y="73"/>
                  <a:pt x="45" y="74"/>
                  <a:pt x="45" y="75"/>
                </a:cubicBezTo>
                <a:cubicBezTo>
                  <a:pt x="47" y="75"/>
                  <a:pt x="47" y="75"/>
                  <a:pt x="47" y="75"/>
                </a:cubicBezTo>
                <a:cubicBezTo>
                  <a:pt x="47" y="74"/>
                  <a:pt x="47" y="73"/>
                  <a:pt x="47" y="73"/>
                </a:cubicBezTo>
                <a:cubicBezTo>
                  <a:pt x="47" y="64"/>
                  <a:pt x="51" y="56"/>
                  <a:pt x="56" y="51"/>
                </a:cubicBezTo>
                <a:cubicBezTo>
                  <a:pt x="62" y="45"/>
                  <a:pt x="70" y="42"/>
                  <a:pt x="78" y="42"/>
                </a:cubicBezTo>
                <a:cubicBezTo>
                  <a:pt x="82" y="42"/>
                  <a:pt x="86" y="42"/>
                  <a:pt x="89" y="44"/>
                </a:cubicBezTo>
                <a:cubicBezTo>
                  <a:pt x="90" y="41"/>
                  <a:pt x="90" y="41"/>
                  <a:pt x="90" y="41"/>
                </a:cubicBezTo>
                <a:cubicBezTo>
                  <a:pt x="86" y="40"/>
                  <a:pt x="83" y="39"/>
                  <a:pt x="78" y="39"/>
                </a:cubicBezTo>
                <a:close/>
                <a:moveTo>
                  <a:pt x="79" y="54"/>
                </a:moveTo>
                <a:cubicBezTo>
                  <a:pt x="68" y="54"/>
                  <a:pt x="60" y="62"/>
                  <a:pt x="60" y="73"/>
                </a:cubicBezTo>
                <a:cubicBezTo>
                  <a:pt x="60" y="83"/>
                  <a:pt x="68" y="92"/>
                  <a:pt x="79" y="92"/>
                </a:cubicBezTo>
                <a:cubicBezTo>
                  <a:pt x="89" y="92"/>
                  <a:pt x="98" y="83"/>
                  <a:pt x="98" y="73"/>
                </a:cubicBezTo>
                <a:cubicBezTo>
                  <a:pt x="98" y="62"/>
                  <a:pt x="89" y="54"/>
                  <a:pt x="79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1" name="Freeform 359"/>
          <p:cNvSpPr>
            <a:spLocks noEditPoints="1"/>
          </p:cNvSpPr>
          <p:nvPr/>
        </p:nvSpPr>
        <p:spPr bwMode="auto">
          <a:xfrm>
            <a:off x="8493125" y="6138863"/>
            <a:ext cx="355600" cy="485775"/>
          </a:xfrm>
          <a:custGeom>
            <a:avLst/>
            <a:gdLst>
              <a:gd name="T0" fmla="*/ 19 w 130"/>
              <a:gd name="T1" fmla="*/ 0 h 177"/>
              <a:gd name="T2" fmla="*/ 112 w 130"/>
              <a:gd name="T3" fmla="*/ 0 h 177"/>
              <a:gd name="T4" fmla="*/ 121 w 130"/>
              <a:gd name="T5" fmla="*/ 0 h 177"/>
              <a:gd name="T6" fmla="*/ 121 w 130"/>
              <a:gd name="T7" fmla="*/ 8 h 177"/>
              <a:gd name="T8" fmla="*/ 121 w 130"/>
              <a:gd name="T9" fmla="*/ 59 h 177"/>
              <a:gd name="T10" fmla="*/ 130 w 130"/>
              <a:gd name="T11" fmla="*/ 59 h 177"/>
              <a:gd name="T12" fmla="*/ 130 w 130"/>
              <a:gd name="T13" fmla="*/ 112 h 177"/>
              <a:gd name="T14" fmla="*/ 65 w 130"/>
              <a:gd name="T15" fmla="*/ 177 h 177"/>
              <a:gd name="T16" fmla="*/ 65 w 130"/>
              <a:gd name="T17" fmla="*/ 177 h 177"/>
              <a:gd name="T18" fmla="*/ 0 w 130"/>
              <a:gd name="T19" fmla="*/ 112 h 177"/>
              <a:gd name="T20" fmla="*/ 0 w 130"/>
              <a:gd name="T21" fmla="*/ 59 h 177"/>
              <a:gd name="T22" fmla="*/ 11 w 130"/>
              <a:gd name="T23" fmla="*/ 59 h 177"/>
              <a:gd name="T24" fmla="*/ 11 w 130"/>
              <a:gd name="T25" fmla="*/ 8 h 177"/>
              <a:gd name="T26" fmla="*/ 11 w 130"/>
              <a:gd name="T27" fmla="*/ 0 h 177"/>
              <a:gd name="T28" fmla="*/ 19 w 130"/>
              <a:gd name="T29" fmla="*/ 0 h 177"/>
              <a:gd name="T30" fmla="*/ 75 w 130"/>
              <a:gd name="T31" fmla="*/ 32 h 177"/>
              <a:gd name="T32" fmla="*/ 75 w 130"/>
              <a:gd name="T33" fmla="*/ 43 h 177"/>
              <a:gd name="T34" fmla="*/ 94 w 130"/>
              <a:gd name="T35" fmla="*/ 43 h 177"/>
              <a:gd name="T36" fmla="*/ 94 w 130"/>
              <a:gd name="T37" fmla="*/ 32 h 177"/>
              <a:gd name="T38" fmla="*/ 75 w 130"/>
              <a:gd name="T39" fmla="*/ 32 h 177"/>
              <a:gd name="T40" fmla="*/ 36 w 130"/>
              <a:gd name="T41" fmla="*/ 32 h 177"/>
              <a:gd name="T42" fmla="*/ 36 w 130"/>
              <a:gd name="T43" fmla="*/ 43 h 177"/>
              <a:gd name="T44" fmla="*/ 54 w 130"/>
              <a:gd name="T45" fmla="*/ 43 h 177"/>
              <a:gd name="T46" fmla="*/ 54 w 130"/>
              <a:gd name="T47" fmla="*/ 32 h 177"/>
              <a:gd name="T48" fmla="*/ 36 w 130"/>
              <a:gd name="T49" fmla="*/ 32 h 177"/>
              <a:gd name="T50" fmla="*/ 27 w 130"/>
              <a:gd name="T51" fmla="*/ 59 h 177"/>
              <a:gd name="T52" fmla="*/ 104 w 130"/>
              <a:gd name="T53" fmla="*/ 59 h 177"/>
              <a:gd name="T54" fmla="*/ 104 w 130"/>
              <a:gd name="T55" fmla="*/ 16 h 177"/>
              <a:gd name="T56" fmla="*/ 27 w 130"/>
              <a:gd name="T57" fmla="*/ 16 h 177"/>
              <a:gd name="T58" fmla="*/ 27 w 130"/>
              <a:gd name="T59" fmla="*/ 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0" h="177">
                <a:moveTo>
                  <a:pt x="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48"/>
                  <a:pt x="101" y="177"/>
                  <a:pt x="65" y="177"/>
                </a:cubicBezTo>
                <a:cubicBezTo>
                  <a:pt x="65" y="177"/>
                  <a:pt x="65" y="177"/>
                  <a:pt x="65" y="177"/>
                </a:cubicBezTo>
                <a:cubicBezTo>
                  <a:pt x="29" y="177"/>
                  <a:pt x="0" y="148"/>
                  <a:pt x="0" y="112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0"/>
                  <a:pt x="11" y="0"/>
                  <a:pt x="11" y="0"/>
                </a:cubicBezTo>
                <a:cubicBezTo>
                  <a:pt x="19" y="0"/>
                  <a:pt x="19" y="0"/>
                  <a:pt x="19" y="0"/>
                </a:cubicBezTo>
                <a:close/>
                <a:moveTo>
                  <a:pt x="75" y="32"/>
                </a:moveTo>
                <a:cubicBezTo>
                  <a:pt x="75" y="43"/>
                  <a:pt x="75" y="43"/>
                  <a:pt x="75" y="43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32"/>
                  <a:pt x="94" y="32"/>
                  <a:pt x="94" y="32"/>
                </a:cubicBezTo>
                <a:cubicBezTo>
                  <a:pt x="75" y="32"/>
                  <a:pt x="75" y="32"/>
                  <a:pt x="75" y="32"/>
                </a:cubicBezTo>
                <a:close/>
                <a:moveTo>
                  <a:pt x="36" y="32"/>
                </a:moveTo>
                <a:cubicBezTo>
                  <a:pt x="36" y="43"/>
                  <a:pt x="36" y="43"/>
                  <a:pt x="36" y="43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32"/>
                  <a:pt x="54" y="32"/>
                  <a:pt x="54" y="32"/>
                </a:cubicBezTo>
                <a:cubicBezTo>
                  <a:pt x="36" y="32"/>
                  <a:pt x="36" y="32"/>
                  <a:pt x="36" y="32"/>
                </a:cubicBezTo>
                <a:close/>
                <a:moveTo>
                  <a:pt x="27" y="59"/>
                </a:moveTo>
                <a:cubicBezTo>
                  <a:pt x="104" y="59"/>
                  <a:pt x="104" y="59"/>
                  <a:pt x="104" y="59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27" y="16"/>
                  <a:pt x="27" y="16"/>
                  <a:pt x="27" y="16"/>
                </a:cubicBezTo>
                <a:lnTo>
                  <a:pt x="27" y="59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2" name="Freeform 360"/>
          <p:cNvSpPr>
            <a:spLocks noEditPoints="1"/>
          </p:cNvSpPr>
          <p:nvPr/>
        </p:nvSpPr>
        <p:spPr bwMode="auto">
          <a:xfrm>
            <a:off x="7600950" y="2457450"/>
            <a:ext cx="619125" cy="442913"/>
          </a:xfrm>
          <a:custGeom>
            <a:avLst/>
            <a:gdLst>
              <a:gd name="T0" fmla="*/ 21 w 226"/>
              <a:gd name="T1" fmla="*/ 33 h 162"/>
              <a:gd name="T2" fmla="*/ 114 w 226"/>
              <a:gd name="T3" fmla="*/ 0 h 162"/>
              <a:gd name="T4" fmla="*/ 213 w 226"/>
              <a:gd name="T5" fmla="*/ 51 h 162"/>
              <a:gd name="T6" fmla="*/ 109 w 226"/>
              <a:gd name="T7" fmla="*/ 104 h 162"/>
              <a:gd name="T8" fmla="*/ 75 w 226"/>
              <a:gd name="T9" fmla="*/ 98 h 162"/>
              <a:gd name="T10" fmla="*/ 65 w 226"/>
              <a:gd name="T11" fmla="*/ 104 h 162"/>
              <a:gd name="T12" fmla="*/ 71 w 226"/>
              <a:gd name="T13" fmla="*/ 110 h 162"/>
              <a:gd name="T14" fmla="*/ 71 w 226"/>
              <a:gd name="T15" fmla="*/ 124 h 162"/>
              <a:gd name="T16" fmla="*/ 113 w 226"/>
              <a:gd name="T17" fmla="*/ 151 h 162"/>
              <a:gd name="T18" fmla="*/ 78 w 226"/>
              <a:gd name="T19" fmla="*/ 120 h 162"/>
              <a:gd name="T20" fmla="*/ 82 w 226"/>
              <a:gd name="T21" fmla="*/ 109 h 162"/>
              <a:gd name="T22" fmla="*/ 82 w 226"/>
              <a:gd name="T23" fmla="*/ 99 h 162"/>
              <a:gd name="T24" fmla="*/ 79 w 226"/>
              <a:gd name="T25" fmla="*/ 103 h 162"/>
              <a:gd name="T26" fmla="*/ 71 w 226"/>
              <a:gd name="T27" fmla="*/ 103 h 162"/>
              <a:gd name="T28" fmla="*/ 71 w 226"/>
              <a:gd name="T29" fmla="*/ 105 h 162"/>
              <a:gd name="T30" fmla="*/ 79 w 226"/>
              <a:gd name="T31" fmla="*/ 105 h 162"/>
              <a:gd name="T32" fmla="*/ 79 w 226"/>
              <a:gd name="T33" fmla="*/ 103 h 162"/>
              <a:gd name="T34" fmla="*/ 37 w 226"/>
              <a:gd name="T35" fmla="*/ 91 h 162"/>
              <a:gd name="T36" fmla="*/ 37 w 226"/>
              <a:gd name="T37" fmla="*/ 105 h 162"/>
              <a:gd name="T38" fmla="*/ 41 w 226"/>
              <a:gd name="T39" fmla="*/ 121 h 162"/>
              <a:gd name="T40" fmla="*/ 43 w 226"/>
              <a:gd name="T41" fmla="*/ 126 h 162"/>
              <a:gd name="T42" fmla="*/ 103 w 226"/>
              <a:gd name="T43" fmla="*/ 154 h 162"/>
              <a:gd name="T44" fmla="*/ 50 w 226"/>
              <a:gd name="T45" fmla="*/ 106 h 162"/>
              <a:gd name="T46" fmla="*/ 60 w 226"/>
              <a:gd name="T47" fmla="*/ 98 h 162"/>
              <a:gd name="T48" fmla="*/ 46 w 226"/>
              <a:gd name="T49" fmla="*/ 89 h 162"/>
              <a:gd name="T50" fmla="*/ 46 w 226"/>
              <a:gd name="T51" fmla="*/ 95 h 162"/>
              <a:gd name="T52" fmla="*/ 38 w 226"/>
              <a:gd name="T53" fmla="*/ 98 h 162"/>
              <a:gd name="T54" fmla="*/ 46 w 226"/>
              <a:gd name="T55" fmla="*/ 100 h 162"/>
              <a:gd name="T56" fmla="*/ 53 w 226"/>
              <a:gd name="T57" fmla="*/ 98 h 162"/>
              <a:gd name="T58" fmla="*/ 34 w 226"/>
              <a:gd name="T59" fmla="*/ 48 h 162"/>
              <a:gd name="T60" fmla="*/ 17 w 226"/>
              <a:gd name="T61" fmla="*/ 60 h 162"/>
              <a:gd name="T62" fmla="*/ 101 w 226"/>
              <a:gd name="T63" fmla="*/ 85 h 162"/>
              <a:gd name="T64" fmla="*/ 34 w 226"/>
              <a:gd name="T65" fmla="*/ 48 h 162"/>
              <a:gd name="T66" fmla="*/ 34 w 226"/>
              <a:gd name="T67" fmla="*/ 48 h 162"/>
              <a:gd name="T68" fmla="*/ 0 w 226"/>
              <a:gd name="T69" fmla="*/ 39 h 162"/>
              <a:gd name="T70" fmla="*/ 7 w 226"/>
              <a:gd name="T71" fmla="*/ 48 h 162"/>
              <a:gd name="T72" fmla="*/ 17 w 226"/>
              <a:gd name="T73" fmla="*/ 52 h 162"/>
              <a:gd name="T74" fmla="*/ 200 w 226"/>
              <a:gd name="T75" fmla="*/ 89 h 162"/>
              <a:gd name="T76" fmla="*/ 214 w 226"/>
              <a:gd name="T77" fmla="*/ 96 h 162"/>
              <a:gd name="T78" fmla="*/ 217 w 226"/>
              <a:gd name="T79" fmla="*/ 85 h 162"/>
              <a:gd name="T80" fmla="*/ 209 w 226"/>
              <a:gd name="T81" fmla="*/ 77 h 162"/>
              <a:gd name="T82" fmla="*/ 169 w 226"/>
              <a:gd name="T83" fmla="*/ 91 h 162"/>
              <a:gd name="T84" fmla="*/ 183 w 226"/>
              <a:gd name="T85" fmla="*/ 97 h 162"/>
              <a:gd name="T86" fmla="*/ 203 w 226"/>
              <a:gd name="T87" fmla="*/ 99 h 162"/>
              <a:gd name="T88" fmla="*/ 195 w 226"/>
              <a:gd name="T89" fmla="*/ 90 h 162"/>
              <a:gd name="T90" fmla="*/ 169 w 226"/>
              <a:gd name="T91" fmla="*/ 91 h 162"/>
              <a:gd name="T92" fmla="*/ 154 w 226"/>
              <a:gd name="T93" fmla="*/ 105 h 162"/>
              <a:gd name="T94" fmla="*/ 169 w 226"/>
              <a:gd name="T95" fmla="*/ 111 h 162"/>
              <a:gd name="T96" fmla="*/ 171 w 226"/>
              <a:gd name="T97" fmla="*/ 100 h 162"/>
              <a:gd name="T98" fmla="*/ 164 w 226"/>
              <a:gd name="T99" fmla="*/ 92 h 162"/>
              <a:gd name="T100" fmla="*/ 123 w 226"/>
              <a:gd name="T101" fmla="*/ 106 h 162"/>
              <a:gd name="T102" fmla="*/ 137 w 226"/>
              <a:gd name="T103" fmla="*/ 112 h 162"/>
              <a:gd name="T104" fmla="*/ 157 w 226"/>
              <a:gd name="T105" fmla="*/ 115 h 162"/>
              <a:gd name="T106" fmla="*/ 149 w 226"/>
              <a:gd name="T107" fmla="*/ 105 h 162"/>
              <a:gd name="T108" fmla="*/ 123 w 226"/>
              <a:gd name="T109" fmla="*/ 106 h 162"/>
              <a:gd name="T110" fmla="*/ 48 w 226"/>
              <a:gd name="T111" fmla="*/ 28 h 162"/>
              <a:gd name="T112" fmla="*/ 116 w 226"/>
              <a:gd name="T113" fmla="*/ 64 h 162"/>
              <a:gd name="T114" fmla="*/ 183 w 226"/>
              <a:gd name="T115" fmla="*/ 45 h 162"/>
              <a:gd name="T116" fmla="*/ 183 w 226"/>
              <a:gd name="T117" fmla="*/ 38 h 162"/>
              <a:gd name="T118" fmla="*/ 107 w 226"/>
              <a:gd name="T119" fmla="*/ 12 h 162"/>
              <a:gd name="T120" fmla="*/ 117 w 226"/>
              <a:gd name="T121" fmla="*/ 5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" h="162">
                <a:moveTo>
                  <a:pt x="109" y="80"/>
                </a:moveTo>
                <a:cubicBezTo>
                  <a:pt x="21" y="33"/>
                  <a:pt x="21" y="33"/>
                  <a:pt x="21" y="33"/>
                </a:cubicBezTo>
                <a:cubicBezTo>
                  <a:pt x="29" y="24"/>
                  <a:pt x="29" y="24"/>
                  <a:pt x="29" y="24"/>
                </a:cubicBezTo>
                <a:cubicBezTo>
                  <a:pt x="114" y="0"/>
                  <a:pt x="114" y="0"/>
                  <a:pt x="114" y="0"/>
                </a:cubicBezTo>
                <a:cubicBezTo>
                  <a:pt x="206" y="41"/>
                  <a:pt x="206" y="41"/>
                  <a:pt x="206" y="41"/>
                </a:cubicBezTo>
                <a:cubicBezTo>
                  <a:pt x="213" y="51"/>
                  <a:pt x="213" y="51"/>
                  <a:pt x="213" y="51"/>
                </a:cubicBezTo>
                <a:cubicBezTo>
                  <a:pt x="213" y="70"/>
                  <a:pt x="213" y="70"/>
                  <a:pt x="213" y="70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109" y="80"/>
                  <a:pt x="109" y="80"/>
                  <a:pt x="109" y="80"/>
                </a:cubicBezTo>
                <a:close/>
                <a:moveTo>
                  <a:pt x="75" y="98"/>
                </a:moveTo>
                <a:cubicBezTo>
                  <a:pt x="72" y="98"/>
                  <a:pt x="70" y="98"/>
                  <a:pt x="68" y="99"/>
                </a:cubicBezTo>
                <a:cubicBezTo>
                  <a:pt x="66" y="100"/>
                  <a:pt x="65" y="102"/>
                  <a:pt x="65" y="104"/>
                </a:cubicBezTo>
                <a:cubicBezTo>
                  <a:pt x="65" y="106"/>
                  <a:pt x="66" y="108"/>
                  <a:pt x="68" y="109"/>
                </a:cubicBezTo>
                <a:cubicBezTo>
                  <a:pt x="69" y="110"/>
                  <a:pt x="70" y="110"/>
                  <a:pt x="71" y="110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7" y="145"/>
                  <a:pt x="117" y="145"/>
                  <a:pt x="117" y="145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0" y="110"/>
                  <a:pt x="81" y="110"/>
                  <a:pt x="82" y="109"/>
                </a:cubicBezTo>
                <a:cubicBezTo>
                  <a:pt x="84" y="108"/>
                  <a:pt x="85" y="106"/>
                  <a:pt x="85" y="104"/>
                </a:cubicBezTo>
                <a:cubicBezTo>
                  <a:pt x="85" y="102"/>
                  <a:pt x="84" y="100"/>
                  <a:pt x="82" y="99"/>
                </a:cubicBezTo>
                <a:cubicBezTo>
                  <a:pt x="80" y="98"/>
                  <a:pt x="77" y="98"/>
                  <a:pt x="75" y="98"/>
                </a:cubicBezTo>
                <a:close/>
                <a:moveTo>
                  <a:pt x="79" y="103"/>
                </a:moveTo>
                <a:cubicBezTo>
                  <a:pt x="78" y="103"/>
                  <a:pt x="77" y="102"/>
                  <a:pt x="75" y="102"/>
                </a:cubicBezTo>
                <a:cubicBezTo>
                  <a:pt x="73" y="102"/>
                  <a:pt x="72" y="103"/>
                  <a:pt x="71" y="103"/>
                </a:cubicBezTo>
                <a:cubicBezTo>
                  <a:pt x="70" y="104"/>
                  <a:pt x="69" y="104"/>
                  <a:pt x="69" y="104"/>
                </a:cubicBezTo>
                <a:cubicBezTo>
                  <a:pt x="69" y="105"/>
                  <a:pt x="70" y="105"/>
                  <a:pt x="71" y="105"/>
                </a:cubicBezTo>
                <a:cubicBezTo>
                  <a:pt x="72" y="106"/>
                  <a:pt x="73" y="106"/>
                  <a:pt x="75" y="106"/>
                </a:cubicBezTo>
                <a:cubicBezTo>
                  <a:pt x="77" y="106"/>
                  <a:pt x="78" y="106"/>
                  <a:pt x="79" y="105"/>
                </a:cubicBezTo>
                <a:cubicBezTo>
                  <a:pt x="80" y="105"/>
                  <a:pt x="80" y="105"/>
                  <a:pt x="80" y="104"/>
                </a:cubicBezTo>
                <a:cubicBezTo>
                  <a:pt x="80" y="104"/>
                  <a:pt x="80" y="104"/>
                  <a:pt x="79" y="103"/>
                </a:cubicBezTo>
                <a:close/>
                <a:moveTo>
                  <a:pt x="46" y="89"/>
                </a:moveTo>
                <a:cubicBezTo>
                  <a:pt x="42" y="89"/>
                  <a:pt x="39" y="90"/>
                  <a:pt x="37" y="91"/>
                </a:cubicBezTo>
                <a:cubicBezTo>
                  <a:pt x="34" y="93"/>
                  <a:pt x="32" y="95"/>
                  <a:pt x="32" y="98"/>
                </a:cubicBezTo>
                <a:cubicBezTo>
                  <a:pt x="32" y="101"/>
                  <a:pt x="34" y="103"/>
                  <a:pt x="37" y="105"/>
                </a:cubicBezTo>
                <a:cubicBezTo>
                  <a:pt x="38" y="105"/>
                  <a:pt x="39" y="106"/>
                  <a:pt x="41" y="106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1" y="124"/>
                  <a:pt x="41" y="124"/>
                  <a:pt x="41" y="124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3" y="154"/>
                  <a:pt x="103" y="154"/>
                  <a:pt x="103" y="154"/>
                </a:cubicBezTo>
                <a:cubicBezTo>
                  <a:pt x="51" y="119"/>
                  <a:pt x="51" y="119"/>
                  <a:pt x="51" y="119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58" y="103"/>
                  <a:pt x="60" y="101"/>
                  <a:pt x="60" y="98"/>
                </a:cubicBezTo>
                <a:cubicBezTo>
                  <a:pt x="60" y="95"/>
                  <a:pt x="58" y="93"/>
                  <a:pt x="55" y="91"/>
                </a:cubicBezTo>
                <a:cubicBezTo>
                  <a:pt x="52" y="90"/>
                  <a:pt x="49" y="89"/>
                  <a:pt x="46" y="89"/>
                </a:cubicBezTo>
                <a:close/>
                <a:moveTo>
                  <a:pt x="52" y="97"/>
                </a:moveTo>
                <a:cubicBezTo>
                  <a:pt x="50" y="96"/>
                  <a:pt x="48" y="95"/>
                  <a:pt x="46" y="95"/>
                </a:cubicBezTo>
                <a:cubicBezTo>
                  <a:pt x="43" y="95"/>
                  <a:pt x="41" y="96"/>
                  <a:pt x="40" y="97"/>
                </a:cubicBezTo>
                <a:cubicBezTo>
                  <a:pt x="39" y="97"/>
                  <a:pt x="38" y="98"/>
                  <a:pt x="38" y="98"/>
                </a:cubicBezTo>
                <a:cubicBezTo>
                  <a:pt x="38" y="98"/>
                  <a:pt x="39" y="99"/>
                  <a:pt x="40" y="99"/>
                </a:cubicBezTo>
                <a:cubicBezTo>
                  <a:pt x="41" y="100"/>
                  <a:pt x="43" y="100"/>
                  <a:pt x="46" y="100"/>
                </a:cubicBezTo>
                <a:cubicBezTo>
                  <a:pt x="48" y="100"/>
                  <a:pt x="50" y="100"/>
                  <a:pt x="52" y="99"/>
                </a:cubicBezTo>
                <a:cubicBezTo>
                  <a:pt x="53" y="99"/>
                  <a:pt x="53" y="98"/>
                  <a:pt x="53" y="98"/>
                </a:cubicBezTo>
                <a:cubicBezTo>
                  <a:pt x="53" y="98"/>
                  <a:pt x="53" y="97"/>
                  <a:pt x="52" y="97"/>
                </a:cubicBezTo>
                <a:close/>
                <a:moveTo>
                  <a:pt x="34" y="48"/>
                </a:moveTo>
                <a:cubicBezTo>
                  <a:pt x="17" y="52"/>
                  <a:pt x="17" y="52"/>
                  <a:pt x="17" y="52"/>
                </a:cubicBezTo>
                <a:cubicBezTo>
                  <a:pt x="17" y="60"/>
                  <a:pt x="17" y="60"/>
                  <a:pt x="17" y="60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17" y="52"/>
                </a:moveTo>
                <a:cubicBezTo>
                  <a:pt x="34" y="48"/>
                  <a:pt x="34" y="48"/>
                  <a:pt x="34" y="48"/>
                </a:cubicBezTo>
                <a:cubicBezTo>
                  <a:pt x="12" y="35"/>
                  <a:pt x="12" y="35"/>
                  <a:pt x="12" y="35"/>
                </a:cubicBezTo>
                <a:cubicBezTo>
                  <a:pt x="0" y="39"/>
                  <a:pt x="0" y="39"/>
                  <a:pt x="0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7" y="48"/>
                  <a:pt x="7" y="48"/>
                  <a:pt x="7" y="48"/>
                </a:cubicBezTo>
                <a:cubicBezTo>
                  <a:pt x="15" y="52"/>
                  <a:pt x="15" y="52"/>
                  <a:pt x="15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91" y="83"/>
                </a:moveTo>
                <a:cubicBezTo>
                  <a:pt x="200" y="89"/>
                  <a:pt x="200" y="89"/>
                  <a:pt x="200" y="89"/>
                </a:cubicBezTo>
                <a:cubicBezTo>
                  <a:pt x="205" y="89"/>
                  <a:pt x="205" y="89"/>
                  <a:pt x="205" y="89"/>
                </a:cubicBezTo>
                <a:cubicBezTo>
                  <a:pt x="214" y="96"/>
                  <a:pt x="214" y="96"/>
                  <a:pt x="214" y="96"/>
                </a:cubicBezTo>
                <a:cubicBezTo>
                  <a:pt x="226" y="91"/>
                  <a:pt x="226" y="91"/>
                  <a:pt x="226" y="91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7" y="82"/>
                  <a:pt x="217" y="82"/>
                  <a:pt x="217" y="82"/>
                </a:cubicBezTo>
                <a:cubicBezTo>
                  <a:pt x="209" y="77"/>
                  <a:pt x="209" y="77"/>
                  <a:pt x="209" y="77"/>
                </a:cubicBezTo>
                <a:cubicBezTo>
                  <a:pt x="191" y="83"/>
                  <a:pt x="191" y="83"/>
                  <a:pt x="191" y="83"/>
                </a:cubicBezTo>
                <a:close/>
                <a:moveTo>
                  <a:pt x="169" y="91"/>
                </a:moveTo>
                <a:cubicBezTo>
                  <a:pt x="177" y="97"/>
                  <a:pt x="177" y="97"/>
                  <a:pt x="177" y="97"/>
                </a:cubicBezTo>
                <a:cubicBezTo>
                  <a:pt x="183" y="97"/>
                  <a:pt x="183" y="97"/>
                  <a:pt x="183" y="97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194" y="93"/>
                  <a:pt x="194" y="93"/>
                  <a:pt x="194" y="9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87" y="85"/>
                  <a:pt x="187" y="85"/>
                  <a:pt x="187" y="85"/>
                </a:cubicBezTo>
                <a:cubicBezTo>
                  <a:pt x="169" y="91"/>
                  <a:pt x="169" y="91"/>
                  <a:pt x="169" y="91"/>
                </a:cubicBezTo>
                <a:close/>
                <a:moveTo>
                  <a:pt x="146" y="99"/>
                </a:moveTo>
                <a:cubicBezTo>
                  <a:pt x="154" y="105"/>
                  <a:pt x="154" y="105"/>
                  <a:pt x="154" y="105"/>
                </a:cubicBezTo>
                <a:cubicBezTo>
                  <a:pt x="160" y="105"/>
                  <a:pt x="160" y="105"/>
                  <a:pt x="160" y="105"/>
                </a:cubicBezTo>
                <a:cubicBezTo>
                  <a:pt x="169" y="111"/>
                  <a:pt x="169" y="111"/>
                  <a:pt x="169" y="111"/>
                </a:cubicBezTo>
                <a:cubicBezTo>
                  <a:pt x="180" y="107"/>
                  <a:pt x="180" y="107"/>
                  <a:pt x="180" y="107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1" y="98"/>
                  <a:pt x="171" y="98"/>
                  <a:pt x="171" y="98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46" y="99"/>
                  <a:pt x="146" y="99"/>
                  <a:pt x="146" y="99"/>
                </a:cubicBezTo>
                <a:close/>
                <a:moveTo>
                  <a:pt x="123" y="106"/>
                </a:moveTo>
                <a:cubicBezTo>
                  <a:pt x="132" y="112"/>
                  <a:pt x="132" y="112"/>
                  <a:pt x="132" y="112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46" y="119"/>
                  <a:pt x="146" y="119"/>
                  <a:pt x="146" y="119"/>
                </a:cubicBezTo>
                <a:cubicBezTo>
                  <a:pt x="157" y="115"/>
                  <a:pt x="157" y="115"/>
                  <a:pt x="157" y="115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49" y="105"/>
                  <a:pt x="149" y="105"/>
                  <a:pt x="149" y="105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23" y="106"/>
                  <a:pt x="123" y="106"/>
                  <a:pt x="123" y="106"/>
                </a:cubicBezTo>
                <a:close/>
                <a:moveTo>
                  <a:pt x="58" y="26"/>
                </a:moveTo>
                <a:cubicBezTo>
                  <a:pt x="48" y="28"/>
                  <a:pt x="48" y="28"/>
                  <a:pt x="48" y="28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3"/>
                  <a:pt x="118" y="63"/>
                  <a:pt x="118" y="63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92" y="42"/>
                  <a:pt x="192" y="42"/>
                  <a:pt x="192" y="42"/>
                </a:cubicBezTo>
                <a:cubicBezTo>
                  <a:pt x="183" y="38"/>
                  <a:pt x="183" y="38"/>
                  <a:pt x="183" y="38"/>
                </a:cubicBezTo>
                <a:cubicBezTo>
                  <a:pt x="117" y="9"/>
                  <a:pt x="117" y="9"/>
                  <a:pt x="117" y="9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71" y="41"/>
                  <a:pt x="171" y="41"/>
                  <a:pt x="171" y="41"/>
                </a:cubicBezTo>
                <a:cubicBezTo>
                  <a:pt x="117" y="56"/>
                  <a:pt x="117" y="56"/>
                  <a:pt x="117" y="56"/>
                </a:cubicBezTo>
                <a:lnTo>
                  <a:pt x="58" y="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3" name="Freeform 361"/>
          <p:cNvSpPr>
            <a:spLocks noEditPoints="1"/>
          </p:cNvSpPr>
          <p:nvPr/>
        </p:nvSpPr>
        <p:spPr bwMode="auto">
          <a:xfrm>
            <a:off x="7642225" y="5319713"/>
            <a:ext cx="552450" cy="566737"/>
          </a:xfrm>
          <a:custGeom>
            <a:avLst/>
            <a:gdLst>
              <a:gd name="T0" fmla="*/ 86 w 202"/>
              <a:gd name="T1" fmla="*/ 199 h 207"/>
              <a:gd name="T2" fmla="*/ 202 w 202"/>
              <a:gd name="T3" fmla="*/ 158 h 207"/>
              <a:gd name="T4" fmla="*/ 10 w 202"/>
              <a:gd name="T5" fmla="*/ 164 h 207"/>
              <a:gd name="T6" fmla="*/ 44 w 202"/>
              <a:gd name="T7" fmla="*/ 152 h 207"/>
              <a:gd name="T8" fmla="*/ 68 w 202"/>
              <a:gd name="T9" fmla="*/ 152 h 207"/>
              <a:gd name="T10" fmla="*/ 44 w 202"/>
              <a:gd name="T11" fmla="*/ 152 h 207"/>
              <a:gd name="T12" fmla="*/ 157 w 202"/>
              <a:gd name="T13" fmla="*/ 137 h 207"/>
              <a:gd name="T14" fmla="*/ 155 w 202"/>
              <a:gd name="T15" fmla="*/ 147 h 207"/>
              <a:gd name="T16" fmla="*/ 129 w 202"/>
              <a:gd name="T17" fmla="*/ 148 h 207"/>
              <a:gd name="T18" fmla="*/ 151 w 202"/>
              <a:gd name="T19" fmla="*/ 148 h 207"/>
              <a:gd name="T20" fmla="*/ 129 w 202"/>
              <a:gd name="T21" fmla="*/ 148 h 207"/>
              <a:gd name="T22" fmla="*/ 123 w 202"/>
              <a:gd name="T23" fmla="*/ 160 h 207"/>
              <a:gd name="T24" fmla="*/ 125 w 202"/>
              <a:gd name="T25" fmla="*/ 150 h 207"/>
              <a:gd name="T26" fmla="*/ 95 w 202"/>
              <a:gd name="T27" fmla="*/ 162 h 207"/>
              <a:gd name="T28" fmla="*/ 119 w 202"/>
              <a:gd name="T29" fmla="*/ 162 h 207"/>
              <a:gd name="T30" fmla="*/ 95 w 202"/>
              <a:gd name="T31" fmla="*/ 162 h 207"/>
              <a:gd name="T32" fmla="*/ 87 w 202"/>
              <a:gd name="T33" fmla="*/ 175 h 207"/>
              <a:gd name="T34" fmla="*/ 90 w 202"/>
              <a:gd name="T35" fmla="*/ 164 h 207"/>
              <a:gd name="T36" fmla="*/ 129 w 202"/>
              <a:gd name="T37" fmla="*/ 135 h 207"/>
              <a:gd name="T38" fmla="*/ 151 w 202"/>
              <a:gd name="T39" fmla="*/ 135 h 207"/>
              <a:gd name="T40" fmla="*/ 129 w 202"/>
              <a:gd name="T41" fmla="*/ 135 h 207"/>
              <a:gd name="T42" fmla="*/ 125 w 202"/>
              <a:gd name="T43" fmla="*/ 136 h 207"/>
              <a:gd name="T44" fmla="*/ 123 w 202"/>
              <a:gd name="T45" fmla="*/ 145 h 207"/>
              <a:gd name="T46" fmla="*/ 96 w 202"/>
              <a:gd name="T47" fmla="*/ 147 h 207"/>
              <a:gd name="T48" fmla="*/ 119 w 202"/>
              <a:gd name="T49" fmla="*/ 147 h 207"/>
              <a:gd name="T50" fmla="*/ 96 w 202"/>
              <a:gd name="T51" fmla="*/ 147 h 207"/>
              <a:gd name="T52" fmla="*/ 89 w 202"/>
              <a:gd name="T53" fmla="*/ 159 h 207"/>
              <a:gd name="T54" fmla="*/ 92 w 202"/>
              <a:gd name="T55" fmla="*/ 149 h 207"/>
              <a:gd name="T56" fmla="*/ 59 w 202"/>
              <a:gd name="T57" fmla="*/ 161 h 207"/>
              <a:gd name="T58" fmla="*/ 84 w 202"/>
              <a:gd name="T59" fmla="*/ 161 h 207"/>
              <a:gd name="T60" fmla="*/ 59 w 202"/>
              <a:gd name="T61" fmla="*/ 161 h 207"/>
              <a:gd name="T62" fmla="*/ 126 w 202"/>
              <a:gd name="T63" fmla="*/ 124 h 207"/>
              <a:gd name="T64" fmla="*/ 124 w 202"/>
              <a:gd name="T65" fmla="*/ 132 h 207"/>
              <a:gd name="T66" fmla="*/ 98 w 202"/>
              <a:gd name="T67" fmla="*/ 133 h 207"/>
              <a:gd name="T68" fmla="*/ 120 w 202"/>
              <a:gd name="T69" fmla="*/ 134 h 207"/>
              <a:gd name="T70" fmla="*/ 98 w 202"/>
              <a:gd name="T71" fmla="*/ 133 h 207"/>
              <a:gd name="T72" fmla="*/ 94 w 202"/>
              <a:gd name="T73" fmla="*/ 135 h 207"/>
              <a:gd name="T74" fmla="*/ 91 w 202"/>
              <a:gd name="T75" fmla="*/ 144 h 207"/>
              <a:gd name="T76" fmla="*/ 63 w 202"/>
              <a:gd name="T77" fmla="*/ 146 h 207"/>
              <a:gd name="T78" fmla="*/ 86 w 202"/>
              <a:gd name="T79" fmla="*/ 146 h 207"/>
              <a:gd name="T80" fmla="*/ 63 w 202"/>
              <a:gd name="T81" fmla="*/ 146 h 207"/>
              <a:gd name="T82" fmla="*/ 13 w 202"/>
              <a:gd name="T83" fmla="*/ 151 h 207"/>
              <a:gd name="T84" fmla="*/ 201 w 202"/>
              <a:gd name="T85" fmla="*/ 145 h 207"/>
              <a:gd name="T86" fmla="*/ 125 w 202"/>
              <a:gd name="T87" fmla="*/ 4 h 207"/>
              <a:gd name="T88" fmla="*/ 7 w 202"/>
              <a:gd name="T89" fmla="*/ 33 h 207"/>
              <a:gd name="T90" fmla="*/ 116 w 202"/>
              <a:gd name="T91" fmla="*/ 0 h 207"/>
              <a:gd name="T92" fmla="*/ 7 w 202"/>
              <a:gd name="T93" fmla="*/ 33 h 207"/>
              <a:gd name="T94" fmla="*/ 0 w 202"/>
              <a:gd name="T95" fmla="*/ 148 h 207"/>
              <a:gd name="T96" fmla="*/ 6 w 202"/>
              <a:gd name="T97" fmla="*/ 36 h 207"/>
              <a:gd name="T98" fmla="*/ 25 w 202"/>
              <a:gd name="T99" fmla="*/ 42 h 207"/>
              <a:gd name="T100" fmla="*/ 116 w 202"/>
              <a:gd name="T101" fmla="*/ 104 h 207"/>
              <a:gd name="T102" fmla="*/ 25 w 202"/>
              <a:gd name="T103" fmla="*/ 4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2" h="207">
                <a:moveTo>
                  <a:pt x="10" y="156"/>
                </a:moveTo>
                <a:cubicBezTo>
                  <a:pt x="86" y="199"/>
                  <a:pt x="86" y="199"/>
                  <a:pt x="86" y="199"/>
                </a:cubicBezTo>
                <a:cubicBezTo>
                  <a:pt x="202" y="150"/>
                  <a:pt x="202" y="150"/>
                  <a:pt x="202" y="150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86" y="207"/>
                  <a:pt x="86" y="207"/>
                  <a:pt x="86" y="207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156"/>
                  <a:pt x="10" y="156"/>
                  <a:pt x="10" y="156"/>
                </a:cubicBezTo>
                <a:close/>
                <a:moveTo>
                  <a:pt x="44" y="152"/>
                </a:moveTo>
                <a:cubicBezTo>
                  <a:pt x="47" y="154"/>
                  <a:pt x="50" y="156"/>
                  <a:pt x="54" y="158"/>
                </a:cubicBezTo>
                <a:cubicBezTo>
                  <a:pt x="59" y="156"/>
                  <a:pt x="63" y="154"/>
                  <a:pt x="68" y="152"/>
                </a:cubicBezTo>
                <a:cubicBezTo>
                  <a:pt x="65" y="151"/>
                  <a:pt x="61" y="149"/>
                  <a:pt x="58" y="147"/>
                </a:cubicBezTo>
                <a:cubicBezTo>
                  <a:pt x="53" y="149"/>
                  <a:pt x="49" y="151"/>
                  <a:pt x="44" y="152"/>
                </a:cubicBezTo>
                <a:close/>
                <a:moveTo>
                  <a:pt x="145" y="142"/>
                </a:moveTo>
                <a:cubicBezTo>
                  <a:pt x="149" y="140"/>
                  <a:pt x="153" y="139"/>
                  <a:pt x="157" y="137"/>
                </a:cubicBezTo>
                <a:cubicBezTo>
                  <a:pt x="160" y="139"/>
                  <a:pt x="163" y="141"/>
                  <a:pt x="167" y="142"/>
                </a:cubicBezTo>
                <a:cubicBezTo>
                  <a:pt x="163" y="144"/>
                  <a:pt x="159" y="145"/>
                  <a:pt x="155" y="147"/>
                </a:cubicBezTo>
                <a:cubicBezTo>
                  <a:pt x="152" y="145"/>
                  <a:pt x="149" y="143"/>
                  <a:pt x="145" y="142"/>
                </a:cubicBezTo>
                <a:close/>
                <a:moveTo>
                  <a:pt x="129" y="148"/>
                </a:moveTo>
                <a:cubicBezTo>
                  <a:pt x="133" y="150"/>
                  <a:pt x="136" y="152"/>
                  <a:pt x="140" y="153"/>
                </a:cubicBezTo>
                <a:cubicBezTo>
                  <a:pt x="144" y="152"/>
                  <a:pt x="148" y="150"/>
                  <a:pt x="151" y="148"/>
                </a:cubicBezTo>
                <a:cubicBezTo>
                  <a:pt x="148" y="147"/>
                  <a:pt x="145" y="145"/>
                  <a:pt x="141" y="144"/>
                </a:cubicBezTo>
                <a:cubicBezTo>
                  <a:pt x="137" y="145"/>
                  <a:pt x="133" y="147"/>
                  <a:pt x="129" y="148"/>
                </a:cubicBezTo>
                <a:close/>
                <a:moveTo>
                  <a:pt x="113" y="155"/>
                </a:moveTo>
                <a:cubicBezTo>
                  <a:pt x="116" y="157"/>
                  <a:pt x="120" y="158"/>
                  <a:pt x="123" y="160"/>
                </a:cubicBezTo>
                <a:cubicBezTo>
                  <a:pt x="127" y="158"/>
                  <a:pt x="131" y="156"/>
                  <a:pt x="136" y="155"/>
                </a:cubicBezTo>
                <a:cubicBezTo>
                  <a:pt x="132" y="153"/>
                  <a:pt x="129" y="151"/>
                  <a:pt x="125" y="150"/>
                </a:cubicBezTo>
                <a:cubicBezTo>
                  <a:pt x="121" y="151"/>
                  <a:pt x="117" y="153"/>
                  <a:pt x="113" y="155"/>
                </a:cubicBezTo>
                <a:close/>
                <a:moveTo>
                  <a:pt x="95" y="162"/>
                </a:moveTo>
                <a:cubicBezTo>
                  <a:pt x="98" y="164"/>
                  <a:pt x="102" y="165"/>
                  <a:pt x="106" y="167"/>
                </a:cubicBezTo>
                <a:cubicBezTo>
                  <a:pt x="110" y="165"/>
                  <a:pt x="114" y="164"/>
                  <a:pt x="119" y="162"/>
                </a:cubicBezTo>
                <a:cubicBezTo>
                  <a:pt x="115" y="160"/>
                  <a:pt x="112" y="158"/>
                  <a:pt x="108" y="157"/>
                </a:cubicBezTo>
                <a:cubicBezTo>
                  <a:pt x="104" y="158"/>
                  <a:pt x="99" y="160"/>
                  <a:pt x="95" y="162"/>
                </a:cubicBezTo>
                <a:close/>
                <a:moveTo>
                  <a:pt x="76" y="169"/>
                </a:moveTo>
                <a:cubicBezTo>
                  <a:pt x="80" y="171"/>
                  <a:pt x="83" y="173"/>
                  <a:pt x="87" y="175"/>
                </a:cubicBezTo>
                <a:cubicBezTo>
                  <a:pt x="92" y="173"/>
                  <a:pt x="96" y="171"/>
                  <a:pt x="101" y="169"/>
                </a:cubicBezTo>
                <a:cubicBezTo>
                  <a:pt x="97" y="167"/>
                  <a:pt x="94" y="165"/>
                  <a:pt x="90" y="164"/>
                </a:cubicBezTo>
                <a:cubicBezTo>
                  <a:pt x="86" y="166"/>
                  <a:pt x="81" y="167"/>
                  <a:pt x="76" y="169"/>
                </a:cubicBezTo>
                <a:close/>
                <a:moveTo>
                  <a:pt x="129" y="135"/>
                </a:moveTo>
                <a:cubicBezTo>
                  <a:pt x="133" y="136"/>
                  <a:pt x="136" y="138"/>
                  <a:pt x="139" y="139"/>
                </a:cubicBezTo>
                <a:cubicBezTo>
                  <a:pt x="143" y="138"/>
                  <a:pt x="147" y="136"/>
                  <a:pt x="151" y="135"/>
                </a:cubicBezTo>
                <a:cubicBezTo>
                  <a:pt x="147" y="133"/>
                  <a:pt x="144" y="132"/>
                  <a:pt x="141" y="130"/>
                </a:cubicBezTo>
                <a:cubicBezTo>
                  <a:pt x="137" y="132"/>
                  <a:pt x="133" y="133"/>
                  <a:pt x="129" y="135"/>
                </a:cubicBezTo>
                <a:close/>
                <a:moveTo>
                  <a:pt x="113" y="141"/>
                </a:moveTo>
                <a:cubicBezTo>
                  <a:pt x="117" y="139"/>
                  <a:pt x="121" y="138"/>
                  <a:pt x="125" y="136"/>
                </a:cubicBezTo>
                <a:cubicBezTo>
                  <a:pt x="129" y="138"/>
                  <a:pt x="132" y="139"/>
                  <a:pt x="135" y="141"/>
                </a:cubicBezTo>
                <a:cubicBezTo>
                  <a:pt x="131" y="142"/>
                  <a:pt x="127" y="144"/>
                  <a:pt x="123" y="145"/>
                </a:cubicBezTo>
                <a:cubicBezTo>
                  <a:pt x="120" y="144"/>
                  <a:pt x="117" y="142"/>
                  <a:pt x="113" y="141"/>
                </a:cubicBezTo>
                <a:close/>
                <a:moveTo>
                  <a:pt x="96" y="147"/>
                </a:moveTo>
                <a:cubicBezTo>
                  <a:pt x="100" y="149"/>
                  <a:pt x="103" y="150"/>
                  <a:pt x="107" y="152"/>
                </a:cubicBezTo>
                <a:cubicBezTo>
                  <a:pt x="111" y="150"/>
                  <a:pt x="115" y="149"/>
                  <a:pt x="119" y="147"/>
                </a:cubicBezTo>
                <a:cubicBezTo>
                  <a:pt x="116" y="145"/>
                  <a:pt x="112" y="144"/>
                  <a:pt x="109" y="142"/>
                </a:cubicBezTo>
                <a:cubicBezTo>
                  <a:pt x="105" y="144"/>
                  <a:pt x="101" y="145"/>
                  <a:pt x="96" y="147"/>
                </a:cubicBezTo>
                <a:close/>
                <a:moveTo>
                  <a:pt x="78" y="154"/>
                </a:moveTo>
                <a:cubicBezTo>
                  <a:pt x="82" y="155"/>
                  <a:pt x="85" y="157"/>
                  <a:pt x="89" y="159"/>
                </a:cubicBezTo>
                <a:cubicBezTo>
                  <a:pt x="93" y="157"/>
                  <a:pt x="98" y="155"/>
                  <a:pt x="102" y="154"/>
                </a:cubicBezTo>
                <a:cubicBezTo>
                  <a:pt x="99" y="152"/>
                  <a:pt x="95" y="150"/>
                  <a:pt x="92" y="149"/>
                </a:cubicBezTo>
                <a:cubicBezTo>
                  <a:pt x="88" y="150"/>
                  <a:pt x="83" y="152"/>
                  <a:pt x="78" y="154"/>
                </a:cubicBezTo>
                <a:close/>
                <a:moveTo>
                  <a:pt x="59" y="161"/>
                </a:moveTo>
                <a:cubicBezTo>
                  <a:pt x="63" y="162"/>
                  <a:pt x="66" y="164"/>
                  <a:pt x="70" y="166"/>
                </a:cubicBezTo>
                <a:cubicBezTo>
                  <a:pt x="75" y="164"/>
                  <a:pt x="79" y="162"/>
                  <a:pt x="84" y="161"/>
                </a:cubicBezTo>
                <a:cubicBezTo>
                  <a:pt x="81" y="159"/>
                  <a:pt x="77" y="157"/>
                  <a:pt x="74" y="155"/>
                </a:cubicBezTo>
                <a:cubicBezTo>
                  <a:pt x="69" y="157"/>
                  <a:pt x="64" y="159"/>
                  <a:pt x="59" y="161"/>
                </a:cubicBezTo>
                <a:close/>
                <a:moveTo>
                  <a:pt x="115" y="128"/>
                </a:moveTo>
                <a:cubicBezTo>
                  <a:pt x="118" y="126"/>
                  <a:pt x="122" y="125"/>
                  <a:pt x="126" y="124"/>
                </a:cubicBezTo>
                <a:cubicBezTo>
                  <a:pt x="129" y="125"/>
                  <a:pt x="132" y="127"/>
                  <a:pt x="136" y="128"/>
                </a:cubicBezTo>
                <a:cubicBezTo>
                  <a:pt x="132" y="129"/>
                  <a:pt x="128" y="131"/>
                  <a:pt x="124" y="132"/>
                </a:cubicBezTo>
                <a:cubicBezTo>
                  <a:pt x="121" y="131"/>
                  <a:pt x="118" y="129"/>
                  <a:pt x="115" y="128"/>
                </a:cubicBezTo>
                <a:close/>
                <a:moveTo>
                  <a:pt x="98" y="133"/>
                </a:moveTo>
                <a:cubicBezTo>
                  <a:pt x="101" y="135"/>
                  <a:pt x="105" y="137"/>
                  <a:pt x="108" y="138"/>
                </a:cubicBezTo>
                <a:cubicBezTo>
                  <a:pt x="112" y="137"/>
                  <a:pt x="116" y="135"/>
                  <a:pt x="120" y="134"/>
                </a:cubicBezTo>
                <a:cubicBezTo>
                  <a:pt x="117" y="132"/>
                  <a:pt x="114" y="131"/>
                  <a:pt x="110" y="129"/>
                </a:cubicBezTo>
                <a:cubicBezTo>
                  <a:pt x="106" y="131"/>
                  <a:pt x="102" y="132"/>
                  <a:pt x="98" y="133"/>
                </a:cubicBezTo>
                <a:close/>
                <a:moveTo>
                  <a:pt x="81" y="139"/>
                </a:moveTo>
                <a:cubicBezTo>
                  <a:pt x="85" y="138"/>
                  <a:pt x="90" y="136"/>
                  <a:pt x="94" y="135"/>
                </a:cubicBezTo>
                <a:cubicBezTo>
                  <a:pt x="97" y="136"/>
                  <a:pt x="100" y="138"/>
                  <a:pt x="104" y="140"/>
                </a:cubicBezTo>
                <a:cubicBezTo>
                  <a:pt x="99" y="141"/>
                  <a:pt x="95" y="143"/>
                  <a:pt x="91" y="144"/>
                </a:cubicBezTo>
                <a:cubicBezTo>
                  <a:pt x="88" y="143"/>
                  <a:pt x="84" y="141"/>
                  <a:pt x="81" y="139"/>
                </a:cubicBezTo>
                <a:close/>
                <a:moveTo>
                  <a:pt x="63" y="146"/>
                </a:moveTo>
                <a:cubicBezTo>
                  <a:pt x="66" y="147"/>
                  <a:pt x="69" y="149"/>
                  <a:pt x="73" y="151"/>
                </a:cubicBezTo>
                <a:cubicBezTo>
                  <a:pt x="77" y="149"/>
                  <a:pt x="82" y="147"/>
                  <a:pt x="86" y="146"/>
                </a:cubicBezTo>
                <a:cubicBezTo>
                  <a:pt x="83" y="144"/>
                  <a:pt x="80" y="143"/>
                  <a:pt x="77" y="141"/>
                </a:cubicBezTo>
                <a:cubicBezTo>
                  <a:pt x="72" y="143"/>
                  <a:pt x="67" y="144"/>
                  <a:pt x="63" y="146"/>
                </a:cubicBezTo>
                <a:close/>
                <a:moveTo>
                  <a:pt x="13" y="35"/>
                </a:moveTo>
                <a:cubicBezTo>
                  <a:pt x="13" y="151"/>
                  <a:pt x="13" y="151"/>
                  <a:pt x="13" y="15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201" y="145"/>
                  <a:pt x="201" y="145"/>
                  <a:pt x="201" y="145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5" y="4"/>
                  <a:pt x="125" y="4"/>
                  <a:pt x="125" y="4"/>
                </a:cubicBezTo>
                <a:cubicBezTo>
                  <a:pt x="13" y="35"/>
                  <a:pt x="13" y="35"/>
                  <a:pt x="13" y="35"/>
                </a:cubicBezTo>
                <a:close/>
                <a:moveTo>
                  <a:pt x="7" y="33"/>
                </a:moveTo>
                <a:cubicBezTo>
                  <a:pt x="2" y="31"/>
                  <a:pt x="2" y="31"/>
                  <a:pt x="2" y="31"/>
                </a:cubicBezTo>
                <a:cubicBezTo>
                  <a:pt x="116" y="0"/>
                  <a:pt x="116" y="0"/>
                  <a:pt x="116" y="0"/>
                </a:cubicBezTo>
                <a:cubicBezTo>
                  <a:pt x="120" y="2"/>
                  <a:pt x="120" y="2"/>
                  <a:pt x="120" y="2"/>
                </a:cubicBezTo>
                <a:cubicBezTo>
                  <a:pt x="7" y="33"/>
                  <a:pt x="7" y="33"/>
                  <a:pt x="7" y="33"/>
                </a:cubicBezTo>
                <a:close/>
                <a:moveTo>
                  <a:pt x="0" y="33"/>
                </a:moveTo>
                <a:cubicBezTo>
                  <a:pt x="0" y="148"/>
                  <a:pt x="0" y="148"/>
                  <a:pt x="0" y="148"/>
                </a:cubicBezTo>
                <a:cubicBezTo>
                  <a:pt x="7" y="150"/>
                  <a:pt x="7" y="150"/>
                  <a:pt x="7" y="150"/>
                </a:cubicBezTo>
                <a:cubicBezTo>
                  <a:pt x="6" y="36"/>
                  <a:pt x="6" y="36"/>
                  <a:pt x="6" y="36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25" y="42"/>
                </a:moveTo>
                <a:cubicBezTo>
                  <a:pt x="24" y="135"/>
                  <a:pt x="24" y="135"/>
                  <a:pt x="24" y="135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6" y="16"/>
                  <a:pt x="116" y="16"/>
                  <a:pt x="116" y="16"/>
                </a:cubicBezTo>
                <a:lnTo>
                  <a:pt x="25" y="4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4" name="Freeform 362"/>
          <p:cNvSpPr>
            <a:spLocks noEditPoints="1"/>
          </p:cNvSpPr>
          <p:nvPr/>
        </p:nvSpPr>
        <p:spPr bwMode="auto">
          <a:xfrm>
            <a:off x="7635875" y="6059488"/>
            <a:ext cx="550863" cy="576262"/>
          </a:xfrm>
          <a:custGeom>
            <a:avLst/>
            <a:gdLst>
              <a:gd name="T0" fmla="*/ 101 w 395"/>
              <a:gd name="T1" fmla="*/ 244 h 414"/>
              <a:gd name="T2" fmla="*/ 0 w 395"/>
              <a:gd name="T3" fmla="*/ 350 h 414"/>
              <a:gd name="T4" fmla="*/ 0 w 395"/>
              <a:gd name="T5" fmla="*/ 189 h 414"/>
              <a:gd name="T6" fmla="*/ 342 w 395"/>
              <a:gd name="T7" fmla="*/ 181 h 414"/>
              <a:gd name="T8" fmla="*/ 311 w 395"/>
              <a:gd name="T9" fmla="*/ 204 h 414"/>
              <a:gd name="T10" fmla="*/ 311 w 395"/>
              <a:gd name="T11" fmla="*/ 191 h 414"/>
              <a:gd name="T12" fmla="*/ 193 w 395"/>
              <a:gd name="T13" fmla="*/ 94 h 414"/>
              <a:gd name="T14" fmla="*/ 91 w 395"/>
              <a:gd name="T15" fmla="*/ 136 h 414"/>
              <a:gd name="T16" fmla="*/ 89 w 395"/>
              <a:gd name="T17" fmla="*/ 122 h 414"/>
              <a:gd name="T18" fmla="*/ 85 w 395"/>
              <a:gd name="T19" fmla="*/ 104 h 414"/>
              <a:gd name="T20" fmla="*/ 185 w 395"/>
              <a:gd name="T21" fmla="*/ 63 h 414"/>
              <a:gd name="T22" fmla="*/ 81 w 395"/>
              <a:gd name="T23" fmla="*/ 92 h 414"/>
              <a:gd name="T24" fmla="*/ 177 w 395"/>
              <a:gd name="T25" fmla="*/ 36 h 414"/>
              <a:gd name="T26" fmla="*/ 77 w 395"/>
              <a:gd name="T27" fmla="*/ 75 h 414"/>
              <a:gd name="T28" fmla="*/ 73 w 395"/>
              <a:gd name="T29" fmla="*/ 63 h 414"/>
              <a:gd name="T30" fmla="*/ 360 w 395"/>
              <a:gd name="T31" fmla="*/ 338 h 414"/>
              <a:gd name="T32" fmla="*/ 332 w 395"/>
              <a:gd name="T33" fmla="*/ 293 h 414"/>
              <a:gd name="T34" fmla="*/ 332 w 395"/>
              <a:gd name="T35" fmla="*/ 250 h 414"/>
              <a:gd name="T36" fmla="*/ 159 w 395"/>
              <a:gd name="T37" fmla="*/ 352 h 414"/>
              <a:gd name="T38" fmla="*/ 220 w 395"/>
              <a:gd name="T39" fmla="*/ 385 h 414"/>
              <a:gd name="T40" fmla="*/ 395 w 395"/>
              <a:gd name="T41" fmla="*/ 326 h 414"/>
              <a:gd name="T42" fmla="*/ 360 w 395"/>
              <a:gd name="T43" fmla="*/ 157 h 414"/>
              <a:gd name="T44" fmla="*/ 242 w 395"/>
              <a:gd name="T45" fmla="*/ 116 h 414"/>
              <a:gd name="T46" fmla="*/ 218 w 395"/>
              <a:gd name="T47" fmla="*/ 94 h 414"/>
              <a:gd name="T48" fmla="*/ 195 w 395"/>
              <a:gd name="T49" fmla="*/ 0 h 414"/>
              <a:gd name="T50" fmla="*/ 44 w 395"/>
              <a:gd name="T51" fmla="*/ 39 h 414"/>
              <a:gd name="T52" fmla="*/ 40 w 395"/>
              <a:gd name="T53" fmla="*/ 47 h 414"/>
              <a:gd name="T54" fmla="*/ 46 w 395"/>
              <a:gd name="T55" fmla="*/ 138 h 414"/>
              <a:gd name="T56" fmla="*/ 22 w 395"/>
              <a:gd name="T57" fmla="*/ 179 h 414"/>
              <a:gd name="T58" fmla="*/ 118 w 395"/>
              <a:gd name="T59" fmla="*/ 397 h 414"/>
              <a:gd name="T60" fmla="*/ 220 w 395"/>
              <a:gd name="T61" fmla="*/ 414 h 414"/>
              <a:gd name="T62" fmla="*/ 395 w 395"/>
              <a:gd name="T63" fmla="*/ 356 h 414"/>
              <a:gd name="T64" fmla="*/ 212 w 395"/>
              <a:gd name="T65" fmla="*/ 128 h 414"/>
              <a:gd name="T66" fmla="*/ 53 w 395"/>
              <a:gd name="T67" fmla="*/ 49 h 414"/>
              <a:gd name="T68" fmla="*/ 108 w 395"/>
              <a:gd name="T69" fmla="*/ 175 h 414"/>
              <a:gd name="T70" fmla="*/ 216 w 395"/>
              <a:gd name="T71" fmla="*/ 12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5" h="414">
                <a:moveTo>
                  <a:pt x="0" y="189"/>
                </a:moveTo>
                <a:lnTo>
                  <a:pt x="101" y="244"/>
                </a:lnTo>
                <a:lnTo>
                  <a:pt x="101" y="405"/>
                </a:lnTo>
                <a:lnTo>
                  <a:pt x="0" y="350"/>
                </a:lnTo>
                <a:lnTo>
                  <a:pt x="0" y="189"/>
                </a:lnTo>
                <a:lnTo>
                  <a:pt x="0" y="189"/>
                </a:lnTo>
                <a:close/>
                <a:moveTo>
                  <a:pt x="311" y="191"/>
                </a:moveTo>
                <a:lnTo>
                  <a:pt x="342" y="181"/>
                </a:lnTo>
                <a:lnTo>
                  <a:pt x="342" y="193"/>
                </a:lnTo>
                <a:lnTo>
                  <a:pt x="311" y="204"/>
                </a:lnTo>
                <a:lnTo>
                  <a:pt x="311" y="191"/>
                </a:lnTo>
                <a:lnTo>
                  <a:pt x="311" y="191"/>
                </a:lnTo>
                <a:close/>
                <a:moveTo>
                  <a:pt x="89" y="122"/>
                </a:moveTo>
                <a:lnTo>
                  <a:pt x="193" y="94"/>
                </a:lnTo>
                <a:lnTo>
                  <a:pt x="197" y="106"/>
                </a:lnTo>
                <a:lnTo>
                  <a:pt x="91" y="136"/>
                </a:lnTo>
                <a:lnTo>
                  <a:pt x="89" y="122"/>
                </a:lnTo>
                <a:lnTo>
                  <a:pt x="89" y="122"/>
                </a:lnTo>
                <a:close/>
                <a:moveTo>
                  <a:pt x="81" y="92"/>
                </a:moveTo>
                <a:lnTo>
                  <a:pt x="85" y="104"/>
                </a:lnTo>
                <a:lnTo>
                  <a:pt x="189" y="77"/>
                </a:lnTo>
                <a:lnTo>
                  <a:pt x="185" y="63"/>
                </a:lnTo>
                <a:lnTo>
                  <a:pt x="81" y="92"/>
                </a:lnTo>
                <a:lnTo>
                  <a:pt x="81" y="92"/>
                </a:lnTo>
                <a:close/>
                <a:moveTo>
                  <a:pt x="73" y="63"/>
                </a:moveTo>
                <a:lnTo>
                  <a:pt x="177" y="36"/>
                </a:lnTo>
                <a:lnTo>
                  <a:pt x="181" y="47"/>
                </a:lnTo>
                <a:lnTo>
                  <a:pt x="77" y="75"/>
                </a:lnTo>
                <a:lnTo>
                  <a:pt x="73" y="63"/>
                </a:lnTo>
                <a:lnTo>
                  <a:pt x="73" y="63"/>
                </a:lnTo>
                <a:close/>
                <a:moveTo>
                  <a:pt x="220" y="385"/>
                </a:moveTo>
                <a:lnTo>
                  <a:pt x="360" y="338"/>
                </a:lnTo>
                <a:lnTo>
                  <a:pt x="332" y="324"/>
                </a:lnTo>
                <a:lnTo>
                  <a:pt x="332" y="293"/>
                </a:lnTo>
                <a:lnTo>
                  <a:pt x="332" y="293"/>
                </a:lnTo>
                <a:lnTo>
                  <a:pt x="332" y="250"/>
                </a:lnTo>
                <a:lnTo>
                  <a:pt x="159" y="303"/>
                </a:lnTo>
                <a:lnTo>
                  <a:pt x="159" y="352"/>
                </a:lnTo>
                <a:lnTo>
                  <a:pt x="220" y="385"/>
                </a:lnTo>
                <a:lnTo>
                  <a:pt x="220" y="385"/>
                </a:lnTo>
                <a:close/>
                <a:moveTo>
                  <a:pt x="395" y="356"/>
                </a:moveTo>
                <a:lnTo>
                  <a:pt x="395" y="326"/>
                </a:lnTo>
                <a:lnTo>
                  <a:pt x="360" y="306"/>
                </a:lnTo>
                <a:lnTo>
                  <a:pt x="360" y="157"/>
                </a:lnTo>
                <a:lnTo>
                  <a:pt x="260" y="112"/>
                </a:lnTo>
                <a:lnTo>
                  <a:pt x="242" y="116"/>
                </a:lnTo>
                <a:lnTo>
                  <a:pt x="232" y="91"/>
                </a:lnTo>
                <a:lnTo>
                  <a:pt x="218" y="94"/>
                </a:lnTo>
                <a:lnTo>
                  <a:pt x="197" y="6"/>
                </a:lnTo>
                <a:lnTo>
                  <a:pt x="195" y="0"/>
                </a:lnTo>
                <a:lnTo>
                  <a:pt x="189" y="0"/>
                </a:lnTo>
                <a:lnTo>
                  <a:pt x="44" y="39"/>
                </a:lnTo>
                <a:lnTo>
                  <a:pt x="38" y="41"/>
                </a:lnTo>
                <a:lnTo>
                  <a:pt x="40" y="47"/>
                </a:lnTo>
                <a:lnTo>
                  <a:pt x="61" y="132"/>
                </a:lnTo>
                <a:lnTo>
                  <a:pt x="46" y="138"/>
                </a:lnTo>
                <a:lnTo>
                  <a:pt x="49" y="171"/>
                </a:lnTo>
                <a:lnTo>
                  <a:pt x="22" y="179"/>
                </a:lnTo>
                <a:lnTo>
                  <a:pt x="120" y="232"/>
                </a:lnTo>
                <a:lnTo>
                  <a:pt x="118" y="397"/>
                </a:lnTo>
                <a:lnTo>
                  <a:pt x="157" y="383"/>
                </a:lnTo>
                <a:lnTo>
                  <a:pt x="220" y="414"/>
                </a:lnTo>
                <a:lnTo>
                  <a:pt x="395" y="356"/>
                </a:lnTo>
                <a:lnTo>
                  <a:pt x="395" y="356"/>
                </a:lnTo>
                <a:close/>
                <a:moveTo>
                  <a:pt x="216" y="126"/>
                </a:moveTo>
                <a:lnTo>
                  <a:pt x="212" y="128"/>
                </a:lnTo>
                <a:lnTo>
                  <a:pt x="187" y="16"/>
                </a:lnTo>
                <a:lnTo>
                  <a:pt x="53" y="49"/>
                </a:lnTo>
                <a:lnTo>
                  <a:pt x="81" y="163"/>
                </a:lnTo>
                <a:lnTo>
                  <a:pt x="108" y="175"/>
                </a:lnTo>
                <a:lnTo>
                  <a:pt x="242" y="136"/>
                </a:lnTo>
                <a:lnTo>
                  <a:pt x="216" y="12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5" name="Freeform 363"/>
          <p:cNvSpPr>
            <a:spLocks noEditPoints="1"/>
          </p:cNvSpPr>
          <p:nvPr/>
        </p:nvSpPr>
        <p:spPr bwMode="auto">
          <a:xfrm>
            <a:off x="6988175" y="4578350"/>
            <a:ext cx="303213" cy="614363"/>
          </a:xfrm>
          <a:custGeom>
            <a:avLst/>
            <a:gdLst>
              <a:gd name="T0" fmla="*/ 0 w 111"/>
              <a:gd name="T1" fmla="*/ 76 h 224"/>
              <a:gd name="T2" fmla="*/ 27 w 111"/>
              <a:gd name="T3" fmla="*/ 89 h 224"/>
              <a:gd name="T4" fmla="*/ 27 w 111"/>
              <a:gd name="T5" fmla="*/ 213 h 224"/>
              <a:gd name="T6" fmla="*/ 0 w 111"/>
              <a:gd name="T7" fmla="*/ 200 h 224"/>
              <a:gd name="T8" fmla="*/ 0 w 111"/>
              <a:gd name="T9" fmla="*/ 76 h 224"/>
              <a:gd name="T10" fmla="*/ 65 w 111"/>
              <a:gd name="T11" fmla="*/ 40 h 224"/>
              <a:gd name="T12" fmla="*/ 75 w 111"/>
              <a:gd name="T13" fmla="*/ 37 h 224"/>
              <a:gd name="T14" fmla="*/ 75 w 111"/>
              <a:gd name="T15" fmla="*/ 43 h 224"/>
              <a:gd name="T16" fmla="*/ 65 w 111"/>
              <a:gd name="T17" fmla="*/ 46 h 224"/>
              <a:gd name="T18" fmla="*/ 65 w 111"/>
              <a:gd name="T19" fmla="*/ 40 h 224"/>
              <a:gd name="T20" fmla="*/ 46 w 111"/>
              <a:gd name="T21" fmla="*/ 46 h 224"/>
              <a:gd name="T22" fmla="*/ 56 w 111"/>
              <a:gd name="T23" fmla="*/ 43 h 224"/>
              <a:gd name="T24" fmla="*/ 56 w 111"/>
              <a:gd name="T25" fmla="*/ 49 h 224"/>
              <a:gd name="T26" fmla="*/ 46 w 111"/>
              <a:gd name="T27" fmla="*/ 52 h 224"/>
              <a:gd name="T28" fmla="*/ 46 w 111"/>
              <a:gd name="T29" fmla="*/ 46 h 224"/>
              <a:gd name="T30" fmla="*/ 35 w 111"/>
              <a:gd name="T31" fmla="*/ 25 h 224"/>
              <a:gd name="T32" fmla="*/ 35 w 111"/>
              <a:gd name="T33" fmla="*/ 25 h 224"/>
              <a:gd name="T34" fmla="*/ 23 w 111"/>
              <a:gd name="T35" fmla="*/ 20 h 224"/>
              <a:gd name="T36" fmla="*/ 24 w 111"/>
              <a:gd name="T37" fmla="*/ 66 h 224"/>
              <a:gd name="T38" fmla="*/ 24 w 111"/>
              <a:gd name="T39" fmla="*/ 66 h 224"/>
              <a:gd name="T40" fmla="*/ 12 w 111"/>
              <a:gd name="T41" fmla="*/ 69 h 224"/>
              <a:gd name="T42" fmla="*/ 38 w 111"/>
              <a:gd name="T43" fmla="*/ 82 h 224"/>
              <a:gd name="T44" fmla="*/ 38 w 111"/>
              <a:gd name="T45" fmla="*/ 215 h 224"/>
              <a:gd name="T46" fmla="*/ 111 w 111"/>
              <a:gd name="T47" fmla="*/ 194 h 224"/>
              <a:gd name="T48" fmla="*/ 111 w 111"/>
              <a:gd name="T49" fmla="*/ 70 h 224"/>
              <a:gd name="T50" fmla="*/ 45 w 111"/>
              <a:gd name="T51" fmla="*/ 91 h 224"/>
              <a:gd name="T52" fmla="*/ 45 w 111"/>
              <a:gd name="T53" fmla="*/ 83 h 224"/>
              <a:gd name="T54" fmla="*/ 111 w 111"/>
              <a:gd name="T55" fmla="*/ 62 h 224"/>
              <a:gd name="T56" fmla="*/ 111 w 111"/>
              <a:gd name="T57" fmla="*/ 62 h 224"/>
              <a:gd name="T58" fmla="*/ 87 w 111"/>
              <a:gd name="T59" fmla="*/ 51 h 224"/>
              <a:gd name="T60" fmla="*/ 87 w 111"/>
              <a:gd name="T61" fmla="*/ 10 h 224"/>
              <a:gd name="T62" fmla="*/ 70 w 111"/>
              <a:gd name="T63" fmla="*/ 1 h 224"/>
              <a:gd name="T64" fmla="*/ 68 w 111"/>
              <a:gd name="T65" fmla="*/ 0 h 224"/>
              <a:gd name="T66" fmla="*/ 67 w 111"/>
              <a:gd name="T67" fmla="*/ 1 h 224"/>
              <a:gd name="T68" fmla="*/ 27 w 111"/>
              <a:gd name="T69" fmla="*/ 15 h 224"/>
              <a:gd name="T70" fmla="*/ 35 w 111"/>
              <a:gd name="T71" fmla="*/ 19 h 224"/>
              <a:gd name="T72" fmla="*/ 68 w 111"/>
              <a:gd name="T73" fmla="*/ 7 h 224"/>
              <a:gd name="T74" fmla="*/ 75 w 111"/>
              <a:gd name="T75" fmla="*/ 12 h 224"/>
              <a:gd name="T76" fmla="*/ 35 w 111"/>
              <a:gd name="T77" fmla="*/ 25 h 224"/>
              <a:gd name="T78" fmla="*/ 80 w 111"/>
              <a:gd name="T79" fmla="*/ 18 h 224"/>
              <a:gd name="T80" fmla="*/ 40 w 111"/>
              <a:gd name="T81" fmla="*/ 31 h 224"/>
              <a:gd name="T82" fmla="*/ 40 w 111"/>
              <a:gd name="T83" fmla="*/ 75 h 224"/>
              <a:gd name="T84" fmla="*/ 80 w 111"/>
              <a:gd name="T85" fmla="*/ 62 h 224"/>
              <a:gd name="T86" fmla="*/ 80 w 111"/>
              <a:gd name="T87" fmla="*/ 1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" h="224">
                <a:moveTo>
                  <a:pt x="0" y="76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143"/>
                  <a:pt x="27" y="159"/>
                  <a:pt x="27" y="213"/>
                </a:cubicBezTo>
                <a:cubicBezTo>
                  <a:pt x="18" y="209"/>
                  <a:pt x="9" y="205"/>
                  <a:pt x="0" y="200"/>
                </a:cubicBezTo>
                <a:cubicBezTo>
                  <a:pt x="0" y="76"/>
                  <a:pt x="0" y="76"/>
                  <a:pt x="0" y="76"/>
                </a:cubicBezTo>
                <a:close/>
                <a:moveTo>
                  <a:pt x="65" y="40"/>
                </a:moveTo>
                <a:cubicBezTo>
                  <a:pt x="75" y="37"/>
                  <a:pt x="75" y="37"/>
                  <a:pt x="75" y="37"/>
                </a:cubicBezTo>
                <a:cubicBezTo>
                  <a:pt x="75" y="43"/>
                  <a:pt x="75" y="43"/>
                  <a:pt x="75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0"/>
                  <a:pt x="65" y="40"/>
                  <a:pt x="65" y="40"/>
                </a:cubicBezTo>
                <a:close/>
                <a:moveTo>
                  <a:pt x="46" y="46"/>
                </a:moveTo>
                <a:cubicBezTo>
                  <a:pt x="56" y="43"/>
                  <a:pt x="56" y="43"/>
                  <a:pt x="56" y="43"/>
                </a:cubicBezTo>
                <a:cubicBezTo>
                  <a:pt x="56" y="49"/>
                  <a:pt x="56" y="49"/>
                  <a:pt x="56" y="49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6"/>
                  <a:pt x="46" y="46"/>
                  <a:pt x="46" y="46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9"/>
                  <a:pt x="12" y="69"/>
                  <a:pt x="12" y="69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3" y="224"/>
                  <a:pt x="87" y="215"/>
                  <a:pt x="111" y="194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83"/>
                  <a:pt x="45" y="83"/>
                  <a:pt x="45" y="83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10"/>
                  <a:pt x="87" y="10"/>
                  <a:pt x="87" y="10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1"/>
                  <a:pt x="67" y="1"/>
                  <a:pt x="67" y="1"/>
                </a:cubicBezTo>
                <a:cubicBezTo>
                  <a:pt x="27" y="15"/>
                  <a:pt x="27" y="15"/>
                  <a:pt x="27" y="15"/>
                </a:cubicBezTo>
                <a:cubicBezTo>
                  <a:pt x="35" y="19"/>
                  <a:pt x="35" y="19"/>
                  <a:pt x="35" y="19"/>
                </a:cubicBezTo>
                <a:cubicBezTo>
                  <a:pt x="68" y="7"/>
                  <a:pt x="68" y="7"/>
                  <a:pt x="68" y="7"/>
                </a:cubicBezTo>
                <a:cubicBezTo>
                  <a:pt x="75" y="12"/>
                  <a:pt x="75" y="12"/>
                  <a:pt x="75" y="12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80" y="18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75"/>
                  <a:pt x="40" y="75"/>
                  <a:pt x="40" y="75"/>
                </a:cubicBezTo>
                <a:cubicBezTo>
                  <a:pt x="80" y="62"/>
                  <a:pt x="80" y="62"/>
                  <a:pt x="80" y="62"/>
                </a:cubicBezTo>
                <a:lnTo>
                  <a:pt x="80" y="1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6" name="Freeform 364"/>
          <p:cNvSpPr>
            <a:spLocks noEditPoints="1"/>
          </p:cNvSpPr>
          <p:nvPr/>
        </p:nvSpPr>
        <p:spPr bwMode="auto">
          <a:xfrm>
            <a:off x="6973888" y="3868738"/>
            <a:ext cx="373062" cy="561975"/>
          </a:xfrm>
          <a:custGeom>
            <a:avLst/>
            <a:gdLst>
              <a:gd name="T0" fmla="*/ 98 w 267"/>
              <a:gd name="T1" fmla="*/ 85 h 403"/>
              <a:gd name="T2" fmla="*/ 265 w 267"/>
              <a:gd name="T3" fmla="*/ 18 h 403"/>
              <a:gd name="T4" fmla="*/ 265 w 267"/>
              <a:gd name="T5" fmla="*/ 79 h 403"/>
              <a:gd name="T6" fmla="*/ 250 w 267"/>
              <a:gd name="T7" fmla="*/ 87 h 403"/>
              <a:gd name="T8" fmla="*/ 250 w 267"/>
              <a:gd name="T9" fmla="*/ 177 h 403"/>
              <a:gd name="T10" fmla="*/ 265 w 267"/>
              <a:gd name="T11" fmla="*/ 169 h 403"/>
              <a:gd name="T12" fmla="*/ 265 w 267"/>
              <a:gd name="T13" fmla="*/ 315 h 403"/>
              <a:gd name="T14" fmla="*/ 47 w 267"/>
              <a:gd name="T15" fmla="*/ 403 h 403"/>
              <a:gd name="T16" fmla="*/ 47 w 267"/>
              <a:gd name="T17" fmla="*/ 163 h 403"/>
              <a:gd name="T18" fmla="*/ 98 w 267"/>
              <a:gd name="T19" fmla="*/ 85 h 403"/>
              <a:gd name="T20" fmla="*/ 98 w 267"/>
              <a:gd name="T21" fmla="*/ 85 h 403"/>
              <a:gd name="T22" fmla="*/ 253 w 267"/>
              <a:gd name="T23" fmla="*/ 136 h 403"/>
              <a:gd name="T24" fmla="*/ 253 w 267"/>
              <a:gd name="T25" fmla="*/ 165 h 403"/>
              <a:gd name="T26" fmla="*/ 267 w 267"/>
              <a:gd name="T27" fmla="*/ 161 h 403"/>
              <a:gd name="T28" fmla="*/ 267 w 267"/>
              <a:gd name="T29" fmla="*/ 132 h 403"/>
              <a:gd name="T30" fmla="*/ 253 w 267"/>
              <a:gd name="T31" fmla="*/ 136 h 403"/>
              <a:gd name="T32" fmla="*/ 253 w 267"/>
              <a:gd name="T33" fmla="*/ 136 h 403"/>
              <a:gd name="T34" fmla="*/ 28 w 267"/>
              <a:gd name="T35" fmla="*/ 395 h 403"/>
              <a:gd name="T36" fmla="*/ 28 w 267"/>
              <a:gd name="T37" fmla="*/ 161 h 403"/>
              <a:gd name="T38" fmla="*/ 81 w 267"/>
              <a:gd name="T39" fmla="*/ 75 h 403"/>
              <a:gd name="T40" fmla="*/ 244 w 267"/>
              <a:gd name="T41" fmla="*/ 10 h 403"/>
              <a:gd name="T42" fmla="*/ 216 w 267"/>
              <a:gd name="T43" fmla="*/ 0 h 403"/>
              <a:gd name="T44" fmla="*/ 57 w 267"/>
              <a:gd name="T45" fmla="*/ 59 h 403"/>
              <a:gd name="T46" fmla="*/ 0 w 267"/>
              <a:gd name="T47" fmla="*/ 148 h 403"/>
              <a:gd name="T48" fmla="*/ 0 w 267"/>
              <a:gd name="T49" fmla="*/ 381 h 403"/>
              <a:gd name="T50" fmla="*/ 28 w 267"/>
              <a:gd name="T51" fmla="*/ 395 h 403"/>
              <a:gd name="T52" fmla="*/ 28 w 267"/>
              <a:gd name="T53" fmla="*/ 395 h 403"/>
              <a:gd name="T54" fmla="*/ 222 w 267"/>
              <a:gd name="T55" fmla="*/ 48 h 403"/>
              <a:gd name="T56" fmla="*/ 222 w 267"/>
              <a:gd name="T57" fmla="*/ 91 h 403"/>
              <a:gd name="T58" fmla="*/ 248 w 267"/>
              <a:gd name="T59" fmla="*/ 81 h 403"/>
              <a:gd name="T60" fmla="*/ 248 w 267"/>
              <a:gd name="T61" fmla="*/ 38 h 403"/>
              <a:gd name="T62" fmla="*/ 222 w 267"/>
              <a:gd name="T63" fmla="*/ 48 h 403"/>
              <a:gd name="T64" fmla="*/ 222 w 267"/>
              <a:gd name="T65" fmla="*/ 48 h 403"/>
              <a:gd name="T66" fmla="*/ 187 w 267"/>
              <a:gd name="T67" fmla="*/ 63 h 403"/>
              <a:gd name="T68" fmla="*/ 187 w 267"/>
              <a:gd name="T69" fmla="*/ 105 h 403"/>
              <a:gd name="T70" fmla="*/ 212 w 267"/>
              <a:gd name="T71" fmla="*/ 95 h 403"/>
              <a:gd name="T72" fmla="*/ 212 w 267"/>
              <a:gd name="T73" fmla="*/ 51 h 403"/>
              <a:gd name="T74" fmla="*/ 187 w 267"/>
              <a:gd name="T75" fmla="*/ 63 h 403"/>
              <a:gd name="T76" fmla="*/ 187 w 267"/>
              <a:gd name="T77" fmla="*/ 63 h 403"/>
              <a:gd name="T78" fmla="*/ 151 w 267"/>
              <a:gd name="T79" fmla="*/ 77 h 403"/>
              <a:gd name="T80" fmla="*/ 151 w 267"/>
              <a:gd name="T81" fmla="*/ 120 h 403"/>
              <a:gd name="T82" fmla="*/ 177 w 267"/>
              <a:gd name="T83" fmla="*/ 108 h 403"/>
              <a:gd name="T84" fmla="*/ 177 w 267"/>
              <a:gd name="T85" fmla="*/ 67 h 403"/>
              <a:gd name="T86" fmla="*/ 151 w 267"/>
              <a:gd name="T87" fmla="*/ 77 h 403"/>
              <a:gd name="T88" fmla="*/ 151 w 267"/>
              <a:gd name="T89" fmla="*/ 77 h 403"/>
              <a:gd name="T90" fmla="*/ 116 w 267"/>
              <a:gd name="T91" fmla="*/ 91 h 403"/>
              <a:gd name="T92" fmla="*/ 116 w 267"/>
              <a:gd name="T93" fmla="*/ 134 h 403"/>
              <a:gd name="T94" fmla="*/ 141 w 267"/>
              <a:gd name="T95" fmla="*/ 124 h 403"/>
              <a:gd name="T96" fmla="*/ 141 w 267"/>
              <a:gd name="T97" fmla="*/ 81 h 403"/>
              <a:gd name="T98" fmla="*/ 116 w 267"/>
              <a:gd name="T99" fmla="*/ 91 h 403"/>
              <a:gd name="T100" fmla="*/ 116 w 267"/>
              <a:gd name="T101" fmla="*/ 91 h 403"/>
              <a:gd name="T102" fmla="*/ 81 w 267"/>
              <a:gd name="T103" fmla="*/ 136 h 403"/>
              <a:gd name="T104" fmla="*/ 81 w 267"/>
              <a:gd name="T105" fmla="*/ 179 h 403"/>
              <a:gd name="T106" fmla="*/ 104 w 267"/>
              <a:gd name="T107" fmla="*/ 167 h 403"/>
              <a:gd name="T108" fmla="*/ 104 w 267"/>
              <a:gd name="T109" fmla="*/ 126 h 403"/>
              <a:gd name="T110" fmla="*/ 81 w 267"/>
              <a:gd name="T111" fmla="*/ 136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7" h="403">
                <a:moveTo>
                  <a:pt x="98" y="85"/>
                </a:moveTo>
                <a:lnTo>
                  <a:pt x="265" y="18"/>
                </a:lnTo>
                <a:lnTo>
                  <a:pt x="265" y="79"/>
                </a:lnTo>
                <a:lnTo>
                  <a:pt x="250" y="87"/>
                </a:lnTo>
                <a:lnTo>
                  <a:pt x="250" y="177"/>
                </a:lnTo>
                <a:lnTo>
                  <a:pt x="265" y="169"/>
                </a:lnTo>
                <a:lnTo>
                  <a:pt x="265" y="315"/>
                </a:lnTo>
                <a:lnTo>
                  <a:pt x="47" y="403"/>
                </a:lnTo>
                <a:lnTo>
                  <a:pt x="47" y="163"/>
                </a:lnTo>
                <a:lnTo>
                  <a:pt x="98" y="85"/>
                </a:lnTo>
                <a:lnTo>
                  <a:pt x="98" y="85"/>
                </a:lnTo>
                <a:close/>
                <a:moveTo>
                  <a:pt x="253" y="136"/>
                </a:moveTo>
                <a:lnTo>
                  <a:pt x="253" y="165"/>
                </a:lnTo>
                <a:lnTo>
                  <a:pt x="267" y="161"/>
                </a:lnTo>
                <a:lnTo>
                  <a:pt x="267" y="132"/>
                </a:lnTo>
                <a:lnTo>
                  <a:pt x="253" y="136"/>
                </a:lnTo>
                <a:lnTo>
                  <a:pt x="253" y="136"/>
                </a:lnTo>
                <a:close/>
                <a:moveTo>
                  <a:pt x="28" y="395"/>
                </a:moveTo>
                <a:lnTo>
                  <a:pt x="28" y="161"/>
                </a:lnTo>
                <a:lnTo>
                  <a:pt x="81" y="75"/>
                </a:lnTo>
                <a:lnTo>
                  <a:pt x="244" y="10"/>
                </a:lnTo>
                <a:lnTo>
                  <a:pt x="216" y="0"/>
                </a:lnTo>
                <a:lnTo>
                  <a:pt x="57" y="59"/>
                </a:lnTo>
                <a:lnTo>
                  <a:pt x="0" y="148"/>
                </a:lnTo>
                <a:lnTo>
                  <a:pt x="0" y="381"/>
                </a:lnTo>
                <a:lnTo>
                  <a:pt x="28" y="395"/>
                </a:lnTo>
                <a:lnTo>
                  <a:pt x="28" y="395"/>
                </a:lnTo>
                <a:close/>
                <a:moveTo>
                  <a:pt x="222" y="48"/>
                </a:moveTo>
                <a:lnTo>
                  <a:pt x="222" y="91"/>
                </a:lnTo>
                <a:lnTo>
                  <a:pt x="248" y="81"/>
                </a:lnTo>
                <a:lnTo>
                  <a:pt x="248" y="38"/>
                </a:lnTo>
                <a:lnTo>
                  <a:pt x="222" y="48"/>
                </a:lnTo>
                <a:lnTo>
                  <a:pt x="222" y="48"/>
                </a:lnTo>
                <a:close/>
                <a:moveTo>
                  <a:pt x="187" y="63"/>
                </a:moveTo>
                <a:lnTo>
                  <a:pt x="187" y="105"/>
                </a:lnTo>
                <a:lnTo>
                  <a:pt x="212" y="95"/>
                </a:lnTo>
                <a:lnTo>
                  <a:pt x="212" y="51"/>
                </a:lnTo>
                <a:lnTo>
                  <a:pt x="187" y="63"/>
                </a:lnTo>
                <a:lnTo>
                  <a:pt x="187" y="63"/>
                </a:lnTo>
                <a:close/>
                <a:moveTo>
                  <a:pt x="151" y="77"/>
                </a:moveTo>
                <a:lnTo>
                  <a:pt x="151" y="120"/>
                </a:lnTo>
                <a:lnTo>
                  <a:pt x="177" y="108"/>
                </a:lnTo>
                <a:lnTo>
                  <a:pt x="177" y="67"/>
                </a:lnTo>
                <a:lnTo>
                  <a:pt x="151" y="77"/>
                </a:lnTo>
                <a:lnTo>
                  <a:pt x="151" y="77"/>
                </a:lnTo>
                <a:close/>
                <a:moveTo>
                  <a:pt x="116" y="91"/>
                </a:moveTo>
                <a:lnTo>
                  <a:pt x="116" y="134"/>
                </a:lnTo>
                <a:lnTo>
                  <a:pt x="141" y="124"/>
                </a:lnTo>
                <a:lnTo>
                  <a:pt x="141" y="81"/>
                </a:lnTo>
                <a:lnTo>
                  <a:pt x="116" y="91"/>
                </a:lnTo>
                <a:lnTo>
                  <a:pt x="116" y="91"/>
                </a:lnTo>
                <a:close/>
                <a:moveTo>
                  <a:pt x="81" y="136"/>
                </a:moveTo>
                <a:lnTo>
                  <a:pt x="81" y="179"/>
                </a:lnTo>
                <a:lnTo>
                  <a:pt x="104" y="167"/>
                </a:lnTo>
                <a:lnTo>
                  <a:pt x="104" y="126"/>
                </a:lnTo>
                <a:lnTo>
                  <a:pt x="81" y="13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7" name="Freeform 365"/>
          <p:cNvSpPr>
            <a:spLocks noEditPoints="1"/>
          </p:cNvSpPr>
          <p:nvPr/>
        </p:nvSpPr>
        <p:spPr bwMode="auto">
          <a:xfrm>
            <a:off x="10623550" y="3159125"/>
            <a:ext cx="539750" cy="485775"/>
          </a:xfrm>
          <a:custGeom>
            <a:avLst/>
            <a:gdLst>
              <a:gd name="T0" fmla="*/ 124 w 387"/>
              <a:gd name="T1" fmla="*/ 128 h 349"/>
              <a:gd name="T2" fmla="*/ 0 w 387"/>
              <a:gd name="T3" fmla="*/ 285 h 349"/>
              <a:gd name="T4" fmla="*/ 0 w 387"/>
              <a:gd name="T5" fmla="*/ 61 h 349"/>
              <a:gd name="T6" fmla="*/ 208 w 387"/>
              <a:gd name="T7" fmla="*/ 77 h 349"/>
              <a:gd name="T8" fmla="*/ 196 w 387"/>
              <a:gd name="T9" fmla="*/ 57 h 349"/>
              <a:gd name="T10" fmla="*/ 185 w 387"/>
              <a:gd name="T11" fmla="*/ 67 h 349"/>
              <a:gd name="T12" fmla="*/ 18 w 387"/>
              <a:gd name="T13" fmla="*/ 57 h 349"/>
              <a:gd name="T14" fmla="*/ 137 w 387"/>
              <a:gd name="T15" fmla="*/ 346 h 349"/>
              <a:gd name="T16" fmla="*/ 238 w 387"/>
              <a:gd name="T17" fmla="*/ 261 h 349"/>
              <a:gd name="T18" fmla="*/ 263 w 387"/>
              <a:gd name="T19" fmla="*/ 275 h 349"/>
              <a:gd name="T20" fmla="*/ 359 w 387"/>
              <a:gd name="T21" fmla="*/ 265 h 349"/>
              <a:gd name="T22" fmla="*/ 328 w 387"/>
              <a:gd name="T23" fmla="*/ 251 h 349"/>
              <a:gd name="T24" fmla="*/ 387 w 387"/>
              <a:gd name="T25" fmla="*/ 210 h 349"/>
              <a:gd name="T26" fmla="*/ 208 w 387"/>
              <a:gd name="T27" fmla="*/ 55 h 349"/>
              <a:gd name="T28" fmla="*/ 238 w 387"/>
              <a:gd name="T29" fmla="*/ 241 h 349"/>
              <a:gd name="T30" fmla="*/ 155 w 387"/>
              <a:gd name="T31" fmla="*/ 192 h 349"/>
              <a:gd name="T32" fmla="*/ 238 w 387"/>
              <a:gd name="T33" fmla="*/ 141 h 349"/>
              <a:gd name="T34" fmla="*/ 155 w 387"/>
              <a:gd name="T35" fmla="*/ 151 h 349"/>
              <a:gd name="T36" fmla="*/ 238 w 387"/>
              <a:gd name="T37" fmla="*/ 100 h 349"/>
              <a:gd name="T38" fmla="*/ 232 w 387"/>
              <a:gd name="T39" fmla="*/ 86 h 349"/>
              <a:gd name="T40" fmla="*/ 371 w 387"/>
              <a:gd name="T41" fmla="*/ 29 h 349"/>
              <a:gd name="T42" fmla="*/ 238 w 387"/>
              <a:gd name="T43" fmla="*/ 241 h 349"/>
              <a:gd name="T44" fmla="*/ 14 w 387"/>
              <a:gd name="T45" fmla="*/ 92 h 349"/>
              <a:gd name="T46" fmla="*/ 55 w 387"/>
              <a:gd name="T47" fmla="*/ 124 h 349"/>
              <a:gd name="T48" fmla="*/ 14 w 387"/>
              <a:gd name="T49" fmla="*/ 92 h 349"/>
              <a:gd name="T50" fmla="*/ 14 w 387"/>
              <a:gd name="T51" fmla="*/ 122 h 349"/>
              <a:gd name="T52" fmla="*/ 55 w 387"/>
              <a:gd name="T53" fmla="*/ 153 h 349"/>
              <a:gd name="T54" fmla="*/ 14 w 387"/>
              <a:gd name="T55" fmla="*/ 122 h 349"/>
              <a:gd name="T56" fmla="*/ 14 w 387"/>
              <a:gd name="T57" fmla="*/ 108 h 349"/>
              <a:gd name="T58" fmla="*/ 55 w 387"/>
              <a:gd name="T59" fmla="*/ 139 h 349"/>
              <a:gd name="T60" fmla="*/ 14 w 387"/>
              <a:gd name="T61" fmla="*/ 108 h 349"/>
              <a:gd name="T62" fmla="*/ 157 w 387"/>
              <a:gd name="T63" fmla="*/ 208 h 349"/>
              <a:gd name="T64" fmla="*/ 181 w 387"/>
              <a:gd name="T65" fmla="*/ 216 h 349"/>
              <a:gd name="T66" fmla="*/ 157 w 387"/>
              <a:gd name="T67" fmla="*/ 208 h 349"/>
              <a:gd name="T68" fmla="*/ 157 w 387"/>
              <a:gd name="T69" fmla="*/ 234 h 349"/>
              <a:gd name="T70" fmla="*/ 181 w 387"/>
              <a:gd name="T71" fmla="*/ 241 h 349"/>
              <a:gd name="T72" fmla="*/ 157 w 387"/>
              <a:gd name="T73" fmla="*/ 234 h 349"/>
              <a:gd name="T74" fmla="*/ 198 w 387"/>
              <a:gd name="T75" fmla="*/ 51 h 349"/>
              <a:gd name="T76" fmla="*/ 369 w 387"/>
              <a:gd name="T77" fmla="*/ 0 h 349"/>
              <a:gd name="T78" fmla="*/ 198 w 387"/>
              <a:gd name="T79" fmla="*/ 5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7" h="349">
                <a:moveTo>
                  <a:pt x="0" y="61"/>
                </a:moveTo>
                <a:lnTo>
                  <a:pt x="124" y="128"/>
                </a:lnTo>
                <a:lnTo>
                  <a:pt x="124" y="349"/>
                </a:lnTo>
                <a:lnTo>
                  <a:pt x="0" y="285"/>
                </a:lnTo>
                <a:lnTo>
                  <a:pt x="0" y="61"/>
                </a:lnTo>
                <a:lnTo>
                  <a:pt x="0" y="61"/>
                </a:lnTo>
                <a:close/>
                <a:moveTo>
                  <a:pt x="208" y="55"/>
                </a:moveTo>
                <a:lnTo>
                  <a:pt x="208" y="77"/>
                </a:lnTo>
                <a:lnTo>
                  <a:pt x="196" y="73"/>
                </a:lnTo>
                <a:lnTo>
                  <a:pt x="196" y="57"/>
                </a:lnTo>
                <a:lnTo>
                  <a:pt x="185" y="51"/>
                </a:lnTo>
                <a:lnTo>
                  <a:pt x="185" y="67"/>
                </a:lnTo>
                <a:lnTo>
                  <a:pt x="114" y="33"/>
                </a:lnTo>
                <a:lnTo>
                  <a:pt x="18" y="57"/>
                </a:lnTo>
                <a:lnTo>
                  <a:pt x="137" y="118"/>
                </a:lnTo>
                <a:lnTo>
                  <a:pt x="137" y="346"/>
                </a:lnTo>
                <a:lnTo>
                  <a:pt x="238" y="306"/>
                </a:lnTo>
                <a:lnTo>
                  <a:pt x="238" y="261"/>
                </a:lnTo>
                <a:lnTo>
                  <a:pt x="263" y="251"/>
                </a:lnTo>
                <a:lnTo>
                  <a:pt x="263" y="275"/>
                </a:lnTo>
                <a:lnTo>
                  <a:pt x="295" y="291"/>
                </a:lnTo>
                <a:lnTo>
                  <a:pt x="359" y="265"/>
                </a:lnTo>
                <a:lnTo>
                  <a:pt x="359" y="261"/>
                </a:lnTo>
                <a:lnTo>
                  <a:pt x="328" y="251"/>
                </a:lnTo>
                <a:lnTo>
                  <a:pt x="328" y="230"/>
                </a:lnTo>
                <a:lnTo>
                  <a:pt x="387" y="210"/>
                </a:lnTo>
                <a:lnTo>
                  <a:pt x="387" y="6"/>
                </a:lnTo>
                <a:lnTo>
                  <a:pt x="208" y="55"/>
                </a:lnTo>
                <a:lnTo>
                  <a:pt x="208" y="55"/>
                </a:lnTo>
                <a:close/>
                <a:moveTo>
                  <a:pt x="238" y="241"/>
                </a:moveTo>
                <a:lnTo>
                  <a:pt x="238" y="167"/>
                </a:lnTo>
                <a:lnTo>
                  <a:pt x="155" y="192"/>
                </a:lnTo>
                <a:lnTo>
                  <a:pt x="155" y="167"/>
                </a:lnTo>
                <a:lnTo>
                  <a:pt x="238" y="141"/>
                </a:lnTo>
                <a:lnTo>
                  <a:pt x="238" y="126"/>
                </a:lnTo>
                <a:lnTo>
                  <a:pt x="155" y="151"/>
                </a:lnTo>
                <a:lnTo>
                  <a:pt x="155" y="126"/>
                </a:lnTo>
                <a:lnTo>
                  <a:pt x="238" y="100"/>
                </a:lnTo>
                <a:lnTo>
                  <a:pt x="238" y="90"/>
                </a:lnTo>
                <a:lnTo>
                  <a:pt x="232" y="86"/>
                </a:lnTo>
                <a:lnTo>
                  <a:pt x="232" y="67"/>
                </a:lnTo>
                <a:lnTo>
                  <a:pt x="371" y="29"/>
                </a:lnTo>
                <a:lnTo>
                  <a:pt x="371" y="196"/>
                </a:lnTo>
                <a:lnTo>
                  <a:pt x="238" y="241"/>
                </a:lnTo>
                <a:lnTo>
                  <a:pt x="238" y="241"/>
                </a:lnTo>
                <a:close/>
                <a:moveTo>
                  <a:pt x="14" y="92"/>
                </a:moveTo>
                <a:lnTo>
                  <a:pt x="14" y="102"/>
                </a:lnTo>
                <a:lnTo>
                  <a:pt x="55" y="124"/>
                </a:lnTo>
                <a:lnTo>
                  <a:pt x="55" y="114"/>
                </a:lnTo>
                <a:lnTo>
                  <a:pt x="14" y="92"/>
                </a:lnTo>
                <a:lnTo>
                  <a:pt x="14" y="92"/>
                </a:lnTo>
                <a:close/>
                <a:moveTo>
                  <a:pt x="14" y="122"/>
                </a:moveTo>
                <a:lnTo>
                  <a:pt x="14" y="131"/>
                </a:lnTo>
                <a:lnTo>
                  <a:pt x="55" y="153"/>
                </a:lnTo>
                <a:lnTo>
                  <a:pt x="55" y="145"/>
                </a:lnTo>
                <a:lnTo>
                  <a:pt x="14" y="122"/>
                </a:lnTo>
                <a:lnTo>
                  <a:pt x="14" y="122"/>
                </a:lnTo>
                <a:close/>
                <a:moveTo>
                  <a:pt x="14" y="108"/>
                </a:moveTo>
                <a:lnTo>
                  <a:pt x="14" y="116"/>
                </a:lnTo>
                <a:lnTo>
                  <a:pt x="55" y="139"/>
                </a:lnTo>
                <a:lnTo>
                  <a:pt x="55" y="130"/>
                </a:lnTo>
                <a:lnTo>
                  <a:pt x="14" y="108"/>
                </a:lnTo>
                <a:lnTo>
                  <a:pt x="14" y="108"/>
                </a:lnTo>
                <a:close/>
                <a:moveTo>
                  <a:pt x="157" y="208"/>
                </a:moveTo>
                <a:lnTo>
                  <a:pt x="181" y="202"/>
                </a:lnTo>
                <a:lnTo>
                  <a:pt x="181" y="216"/>
                </a:lnTo>
                <a:lnTo>
                  <a:pt x="157" y="222"/>
                </a:lnTo>
                <a:lnTo>
                  <a:pt x="157" y="208"/>
                </a:lnTo>
                <a:lnTo>
                  <a:pt x="157" y="208"/>
                </a:lnTo>
                <a:close/>
                <a:moveTo>
                  <a:pt x="157" y="234"/>
                </a:moveTo>
                <a:lnTo>
                  <a:pt x="181" y="228"/>
                </a:lnTo>
                <a:lnTo>
                  <a:pt x="181" y="241"/>
                </a:lnTo>
                <a:lnTo>
                  <a:pt x="157" y="247"/>
                </a:lnTo>
                <a:lnTo>
                  <a:pt x="157" y="234"/>
                </a:lnTo>
                <a:lnTo>
                  <a:pt x="157" y="234"/>
                </a:lnTo>
                <a:close/>
                <a:moveTo>
                  <a:pt x="198" y="51"/>
                </a:moveTo>
                <a:lnTo>
                  <a:pt x="189" y="47"/>
                </a:lnTo>
                <a:lnTo>
                  <a:pt x="369" y="0"/>
                </a:lnTo>
                <a:lnTo>
                  <a:pt x="379" y="4"/>
                </a:lnTo>
                <a:lnTo>
                  <a:pt x="198" y="5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8" name="Freeform 366"/>
          <p:cNvSpPr>
            <a:spLocks noEditPoints="1"/>
          </p:cNvSpPr>
          <p:nvPr/>
        </p:nvSpPr>
        <p:spPr bwMode="auto">
          <a:xfrm>
            <a:off x="10587038" y="4713288"/>
            <a:ext cx="619125" cy="377825"/>
          </a:xfrm>
          <a:custGeom>
            <a:avLst/>
            <a:gdLst>
              <a:gd name="T0" fmla="*/ 71 w 226"/>
              <a:gd name="T1" fmla="*/ 27 h 138"/>
              <a:gd name="T2" fmla="*/ 113 w 226"/>
              <a:gd name="T3" fmla="*/ 20 h 138"/>
              <a:gd name="T4" fmla="*/ 138 w 226"/>
              <a:gd name="T5" fmla="*/ 5 h 138"/>
              <a:gd name="T6" fmla="*/ 136 w 226"/>
              <a:gd name="T7" fmla="*/ 25 h 138"/>
              <a:gd name="T8" fmla="*/ 113 w 226"/>
              <a:gd name="T9" fmla="*/ 27 h 138"/>
              <a:gd name="T10" fmla="*/ 226 w 226"/>
              <a:gd name="T11" fmla="*/ 70 h 138"/>
              <a:gd name="T12" fmla="*/ 35 w 226"/>
              <a:gd name="T13" fmla="*/ 74 h 138"/>
              <a:gd name="T14" fmla="*/ 35 w 226"/>
              <a:gd name="T15" fmla="*/ 74 h 138"/>
              <a:gd name="T16" fmla="*/ 184 w 226"/>
              <a:gd name="T17" fmla="*/ 71 h 138"/>
              <a:gd name="T18" fmla="*/ 180 w 226"/>
              <a:gd name="T19" fmla="*/ 77 h 138"/>
              <a:gd name="T20" fmla="*/ 112 w 226"/>
              <a:gd name="T21" fmla="*/ 101 h 138"/>
              <a:gd name="T22" fmla="*/ 136 w 226"/>
              <a:gd name="T23" fmla="*/ 87 h 138"/>
              <a:gd name="T24" fmla="*/ 205 w 226"/>
              <a:gd name="T25" fmla="*/ 69 h 138"/>
              <a:gd name="T26" fmla="*/ 89 w 226"/>
              <a:gd name="T27" fmla="*/ 109 h 138"/>
              <a:gd name="T28" fmla="*/ 176 w 226"/>
              <a:gd name="T29" fmla="*/ 64 h 138"/>
              <a:gd name="T30" fmla="*/ 176 w 226"/>
              <a:gd name="T31" fmla="*/ 64 h 138"/>
              <a:gd name="T32" fmla="*/ 172 w 226"/>
              <a:gd name="T33" fmla="*/ 65 h 138"/>
              <a:gd name="T34" fmla="*/ 168 w 226"/>
              <a:gd name="T35" fmla="*/ 71 h 138"/>
              <a:gd name="T36" fmla="*/ 150 w 226"/>
              <a:gd name="T37" fmla="*/ 77 h 138"/>
              <a:gd name="T38" fmla="*/ 133 w 226"/>
              <a:gd name="T39" fmla="*/ 77 h 138"/>
              <a:gd name="T40" fmla="*/ 133 w 226"/>
              <a:gd name="T41" fmla="*/ 77 h 138"/>
              <a:gd name="T42" fmla="*/ 128 w 226"/>
              <a:gd name="T43" fmla="*/ 79 h 138"/>
              <a:gd name="T44" fmla="*/ 121 w 226"/>
              <a:gd name="T45" fmla="*/ 87 h 138"/>
              <a:gd name="T46" fmla="*/ 100 w 226"/>
              <a:gd name="T47" fmla="*/ 94 h 138"/>
              <a:gd name="T48" fmla="*/ 71 w 226"/>
              <a:gd name="T49" fmla="*/ 97 h 138"/>
              <a:gd name="T50" fmla="*/ 71 w 226"/>
              <a:gd name="T51" fmla="*/ 97 h 138"/>
              <a:gd name="T52" fmla="*/ 176 w 226"/>
              <a:gd name="T53" fmla="*/ 56 h 138"/>
              <a:gd name="T54" fmla="*/ 172 w 226"/>
              <a:gd name="T55" fmla="*/ 62 h 138"/>
              <a:gd name="T56" fmla="*/ 155 w 226"/>
              <a:gd name="T57" fmla="*/ 67 h 138"/>
              <a:gd name="T58" fmla="*/ 139 w 226"/>
              <a:gd name="T59" fmla="*/ 67 h 138"/>
              <a:gd name="T60" fmla="*/ 139 w 226"/>
              <a:gd name="T61" fmla="*/ 67 h 138"/>
              <a:gd name="T62" fmla="*/ 134 w 226"/>
              <a:gd name="T63" fmla="*/ 68 h 138"/>
              <a:gd name="T64" fmla="*/ 129 w 226"/>
              <a:gd name="T65" fmla="*/ 75 h 138"/>
              <a:gd name="T66" fmla="*/ 109 w 226"/>
              <a:gd name="T67" fmla="*/ 81 h 138"/>
              <a:gd name="T68" fmla="*/ 89 w 226"/>
              <a:gd name="T69" fmla="*/ 82 h 138"/>
              <a:gd name="T70" fmla="*/ 89 w 226"/>
              <a:gd name="T71" fmla="*/ 82 h 138"/>
              <a:gd name="T72" fmla="*/ 84 w 226"/>
              <a:gd name="T73" fmla="*/ 83 h 138"/>
              <a:gd name="T74" fmla="*/ 76 w 226"/>
              <a:gd name="T75" fmla="*/ 91 h 138"/>
              <a:gd name="T76" fmla="*/ 161 w 226"/>
              <a:gd name="T77" fmla="*/ 57 h 138"/>
              <a:gd name="T78" fmla="*/ 145 w 226"/>
              <a:gd name="T79" fmla="*/ 57 h 138"/>
              <a:gd name="T80" fmla="*/ 145 w 226"/>
              <a:gd name="T81" fmla="*/ 57 h 138"/>
              <a:gd name="T82" fmla="*/ 141 w 226"/>
              <a:gd name="T83" fmla="*/ 58 h 138"/>
              <a:gd name="T84" fmla="*/ 136 w 226"/>
              <a:gd name="T85" fmla="*/ 64 h 138"/>
              <a:gd name="T86" fmla="*/ 118 w 226"/>
              <a:gd name="T87" fmla="*/ 70 h 138"/>
              <a:gd name="T88" fmla="*/ 99 w 226"/>
              <a:gd name="T89" fmla="*/ 70 h 138"/>
              <a:gd name="T90" fmla="*/ 99 w 226"/>
              <a:gd name="T91" fmla="*/ 70 h 138"/>
              <a:gd name="T92" fmla="*/ 95 w 226"/>
              <a:gd name="T93" fmla="*/ 71 h 138"/>
              <a:gd name="T94" fmla="*/ 88 w 226"/>
              <a:gd name="T95" fmla="*/ 78 h 138"/>
              <a:gd name="T96" fmla="*/ 56 w 226"/>
              <a:gd name="T97" fmla="*/ 87 h 138"/>
              <a:gd name="T98" fmla="*/ 143 w 226"/>
              <a:gd name="T99" fmla="*/ 46 h 138"/>
              <a:gd name="T100" fmla="*/ 143 w 226"/>
              <a:gd name="T101" fmla="*/ 46 h 138"/>
              <a:gd name="T102" fmla="*/ 133 w 226"/>
              <a:gd name="T103" fmla="*/ 49 h 138"/>
              <a:gd name="T104" fmla="*/ 119 w 226"/>
              <a:gd name="T105" fmla="*/ 57 h 138"/>
              <a:gd name="T106" fmla="*/ 90 w 226"/>
              <a:gd name="T107" fmla="*/ 64 h 138"/>
              <a:gd name="T108" fmla="*/ 60 w 226"/>
              <a:gd name="T109" fmla="*/ 67 h 138"/>
              <a:gd name="T110" fmla="*/ 60 w 226"/>
              <a:gd name="T111" fmla="*/ 67 h 138"/>
              <a:gd name="T112" fmla="*/ 71 w 226"/>
              <a:gd name="T113" fmla="*/ 12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6" h="138">
                <a:moveTo>
                  <a:pt x="80" y="118"/>
                </a:moveTo>
                <a:cubicBezTo>
                  <a:pt x="12" y="73"/>
                  <a:pt x="12" y="73"/>
                  <a:pt x="12" y="73"/>
                </a:cubicBezTo>
                <a:cubicBezTo>
                  <a:pt x="79" y="55"/>
                  <a:pt x="79" y="55"/>
                  <a:pt x="79" y="55"/>
                </a:cubicBezTo>
                <a:cubicBezTo>
                  <a:pt x="72" y="49"/>
                  <a:pt x="62" y="38"/>
                  <a:pt x="71" y="27"/>
                </a:cubicBezTo>
                <a:cubicBezTo>
                  <a:pt x="77" y="19"/>
                  <a:pt x="96" y="19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8" y="20"/>
                  <a:pt x="127" y="20"/>
                  <a:pt x="134" y="18"/>
                </a:cubicBezTo>
                <a:cubicBezTo>
                  <a:pt x="137" y="18"/>
                  <a:pt x="139" y="16"/>
                  <a:pt x="140" y="15"/>
                </a:cubicBezTo>
                <a:cubicBezTo>
                  <a:pt x="141" y="14"/>
                  <a:pt x="142" y="13"/>
                  <a:pt x="141" y="11"/>
                </a:cubicBezTo>
                <a:cubicBezTo>
                  <a:pt x="141" y="9"/>
                  <a:pt x="140" y="7"/>
                  <a:pt x="138" y="5"/>
                </a:cubicBezTo>
                <a:cubicBezTo>
                  <a:pt x="143" y="0"/>
                  <a:pt x="143" y="0"/>
                  <a:pt x="143" y="0"/>
                </a:cubicBezTo>
                <a:cubicBezTo>
                  <a:pt x="146" y="4"/>
                  <a:pt x="147" y="7"/>
                  <a:pt x="148" y="9"/>
                </a:cubicBezTo>
                <a:cubicBezTo>
                  <a:pt x="149" y="14"/>
                  <a:pt x="148" y="17"/>
                  <a:pt x="145" y="20"/>
                </a:cubicBezTo>
                <a:cubicBezTo>
                  <a:pt x="143" y="22"/>
                  <a:pt x="139" y="24"/>
                  <a:pt x="136" y="25"/>
                </a:cubicBezTo>
                <a:cubicBezTo>
                  <a:pt x="128" y="27"/>
                  <a:pt x="118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7" y="26"/>
                  <a:pt x="80" y="26"/>
                  <a:pt x="76" y="31"/>
                </a:cubicBezTo>
                <a:cubicBezTo>
                  <a:pt x="70" y="39"/>
                  <a:pt x="82" y="49"/>
                  <a:pt x="87" y="53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226" y="70"/>
                  <a:pt x="226" y="70"/>
                  <a:pt x="226" y="70"/>
                </a:cubicBezTo>
                <a:cubicBezTo>
                  <a:pt x="226" y="81"/>
                  <a:pt x="226" y="81"/>
                  <a:pt x="226" y="81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18"/>
                  <a:pt x="80" y="118"/>
                  <a:pt x="80" y="118"/>
                </a:cubicBezTo>
                <a:close/>
                <a:moveTo>
                  <a:pt x="35" y="74"/>
                </a:moveTo>
                <a:cubicBezTo>
                  <a:pt x="37" y="75"/>
                  <a:pt x="39" y="76"/>
                  <a:pt x="41" y="77"/>
                </a:cubicBezTo>
                <a:cubicBezTo>
                  <a:pt x="44" y="76"/>
                  <a:pt x="48" y="75"/>
                  <a:pt x="52" y="74"/>
                </a:cubicBezTo>
                <a:cubicBezTo>
                  <a:pt x="50" y="73"/>
                  <a:pt x="48" y="72"/>
                  <a:pt x="47" y="71"/>
                </a:cubicBezTo>
                <a:cubicBezTo>
                  <a:pt x="43" y="72"/>
                  <a:pt x="39" y="73"/>
                  <a:pt x="35" y="74"/>
                </a:cubicBezTo>
                <a:close/>
                <a:moveTo>
                  <a:pt x="178" y="73"/>
                </a:moveTo>
                <a:cubicBezTo>
                  <a:pt x="180" y="74"/>
                  <a:pt x="182" y="75"/>
                  <a:pt x="184" y="76"/>
                </a:cubicBezTo>
                <a:cubicBezTo>
                  <a:pt x="186" y="75"/>
                  <a:pt x="188" y="74"/>
                  <a:pt x="191" y="74"/>
                </a:cubicBezTo>
                <a:cubicBezTo>
                  <a:pt x="188" y="73"/>
                  <a:pt x="186" y="72"/>
                  <a:pt x="184" y="71"/>
                </a:cubicBezTo>
                <a:cubicBezTo>
                  <a:pt x="182" y="71"/>
                  <a:pt x="180" y="72"/>
                  <a:pt x="178" y="73"/>
                </a:cubicBezTo>
                <a:close/>
                <a:moveTo>
                  <a:pt x="167" y="76"/>
                </a:moveTo>
                <a:cubicBezTo>
                  <a:pt x="169" y="77"/>
                  <a:pt x="171" y="78"/>
                  <a:pt x="174" y="80"/>
                </a:cubicBezTo>
                <a:cubicBezTo>
                  <a:pt x="176" y="79"/>
                  <a:pt x="178" y="78"/>
                  <a:pt x="180" y="77"/>
                </a:cubicBezTo>
                <a:cubicBezTo>
                  <a:pt x="178" y="76"/>
                  <a:pt x="176" y="75"/>
                  <a:pt x="174" y="74"/>
                </a:cubicBezTo>
                <a:cubicBezTo>
                  <a:pt x="171" y="75"/>
                  <a:pt x="169" y="76"/>
                  <a:pt x="167" y="76"/>
                </a:cubicBezTo>
                <a:close/>
                <a:moveTo>
                  <a:pt x="105" y="97"/>
                </a:moveTo>
                <a:cubicBezTo>
                  <a:pt x="108" y="98"/>
                  <a:pt x="110" y="100"/>
                  <a:pt x="112" y="101"/>
                </a:cubicBezTo>
                <a:cubicBezTo>
                  <a:pt x="123" y="97"/>
                  <a:pt x="133" y="94"/>
                  <a:pt x="143" y="90"/>
                </a:cubicBezTo>
                <a:cubicBezTo>
                  <a:pt x="152" y="87"/>
                  <a:pt x="161" y="84"/>
                  <a:pt x="170" y="81"/>
                </a:cubicBezTo>
                <a:cubicBezTo>
                  <a:pt x="168" y="80"/>
                  <a:pt x="166" y="79"/>
                  <a:pt x="163" y="77"/>
                </a:cubicBezTo>
                <a:cubicBezTo>
                  <a:pt x="155" y="80"/>
                  <a:pt x="146" y="83"/>
                  <a:pt x="136" y="87"/>
                </a:cubicBezTo>
                <a:cubicBezTo>
                  <a:pt x="126" y="90"/>
                  <a:pt x="116" y="93"/>
                  <a:pt x="105" y="97"/>
                </a:cubicBezTo>
                <a:close/>
                <a:moveTo>
                  <a:pt x="187" y="69"/>
                </a:moveTo>
                <a:cubicBezTo>
                  <a:pt x="190" y="70"/>
                  <a:pt x="192" y="71"/>
                  <a:pt x="194" y="72"/>
                </a:cubicBezTo>
                <a:cubicBezTo>
                  <a:pt x="198" y="71"/>
                  <a:pt x="201" y="70"/>
                  <a:pt x="205" y="69"/>
                </a:cubicBezTo>
                <a:cubicBezTo>
                  <a:pt x="203" y="68"/>
                  <a:pt x="200" y="67"/>
                  <a:pt x="198" y="66"/>
                </a:cubicBezTo>
                <a:cubicBezTo>
                  <a:pt x="195" y="67"/>
                  <a:pt x="191" y="68"/>
                  <a:pt x="187" y="69"/>
                </a:cubicBezTo>
                <a:close/>
                <a:moveTo>
                  <a:pt x="83" y="105"/>
                </a:moveTo>
                <a:cubicBezTo>
                  <a:pt x="85" y="106"/>
                  <a:pt x="87" y="108"/>
                  <a:pt x="89" y="109"/>
                </a:cubicBezTo>
                <a:cubicBezTo>
                  <a:pt x="95" y="107"/>
                  <a:pt x="101" y="105"/>
                  <a:pt x="107" y="103"/>
                </a:cubicBezTo>
                <a:cubicBezTo>
                  <a:pt x="105" y="102"/>
                  <a:pt x="102" y="100"/>
                  <a:pt x="100" y="99"/>
                </a:cubicBezTo>
                <a:cubicBezTo>
                  <a:pt x="94" y="101"/>
                  <a:pt x="89" y="103"/>
                  <a:pt x="83" y="105"/>
                </a:cubicBezTo>
                <a:close/>
                <a:moveTo>
                  <a:pt x="176" y="64"/>
                </a:moveTo>
                <a:cubicBezTo>
                  <a:pt x="178" y="65"/>
                  <a:pt x="180" y="66"/>
                  <a:pt x="182" y="67"/>
                </a:cubicBezTo>
                <a:cubicBezTo>
                  <a:pt x="185" y="66"/>
                  <a:pt x="189" y="64"/>
                  <a:pt x="193" y="63"/>
                </a:cubicBezTo>
                <a:cubicBezTo>
                  <a:pt x="191" y="62"/>
                  <a:pt x="188" y="61"/>
                  <a:pt x="186" y="61"/>
                </a:cubicBezTo>
                <a:cubicBezTo>
                  <a:pt x="183" y="62"/>
                  <a:pt x="179" y="63"/>
                  <a:pt x="176" y="64"/>
                </a:cubicBezTo>
                <a:close/>
                <a:moveTo>
                  <a:pt x="166" y="67"/>
                </a:moveTo>
                <a:cubicBezTo>
                  <a:pt x="168" y="68"/>
                  <a:pt x="170" y="69"/>
                  <a:pt x="172" y="70"/>
                </a:cubicBezTo>
                <a:cubicBezTo>
                  <a:pt x="174" y="69"/>
                  <a:pt x="176" y="69"/>
                  <a:pt x="178" y="68"/>
                </a:cubicBezTo>
                <a:cubicBezTo>
                  <a:pt x="176" y="67"/>
                  <a:pt x="174" y="66"/>
                  <a:pt x="172" y="65"/>
                </a:cubicBezTo>
                <a:cubicBezTo>
                  <a:pt x="170" y="66"/>
                  <a:pt x="168" y="66"/>
                  <a:pt x="166" y="67"/>
                </a:cubicBezTo>
                <a:close/>
                <a:moveTo>
                  <a:pt x="155" y="70"/>
                </a:moveTo>
                <a:cubicBezTo>
                  <a:pt x="157" y="71"/>
                  <a:pt x="159" y="72"/>
                  <a:pt x="161" y="74"/>
                </a:cubicBezTo>
                <a:cubicBezTo>
                  <a:pt x="164" y="73"/>
                  <a:pt x="166" y="72"/>
                  <a:pt x="168" y="71"/>
                </a:cubicBezTo>
                <a:cubicBezTo>
                  <a:pt x="166" y="70"/>
                  <a:pt x="164" y="69"/>
                  <a:pt x="162" y="68"/>
                </a:cubicBezTo>
                <a:cubicBezTo>
                  <a:pt x="160" y="69"/>
                  <a:pt x="157" y="70"/>
                  <a:pt x="155" y="70"/>
                </a:cubicBezTo>
                <a:close/>
                <a:moveTo>
                  <a:pt x="144" y="74"/>
                </a:moveTo>
                <a:cubicBezTo>
                  <a:pt x="146" y="75"/>
                  <a:pt x="148" y="76"/>
                  <a:pt x="150" y="77"/>
                </a:cubicBezTo>
                <a:cubicBezTo>
                  <a:pt x="153" y="76"/>
                  <a:pt x="155" y="76"/>
                  <a:pt x="157" y="75"/>
                </a:cubicBezTo>
                <a:cubicBezTo>
                  <a:pt x="155" y="74"/>
                  <a:pt x="153" y="73"/>
                  <a:pt x="151" y="72"/>
                </a:cubicBezTo>
                <a:cubicBezTo>
                  <a:pt x="149" y="72"/>
                  <a:pt x="146" y="73"/>
                  <a:pt x="144" y="74"/>
                </a:cubicBezTo>
                <a:close/>
                <a:moveTo>
                  <a:pt x="133" y="77"/>
                </a:moveTo>
                <a:cubicBezTo>
                  <a:pt x="135" y="79"/>
                  <a:pt x="137" y="80"/>
                  <a:pt x="139" y="81"/>
                </a:cubicBezTo>
                <a:cubicBezTo>
                  <a:pt x="141" y="80"/>
                  <a:pt x="144" y="79"/>
                  <a:pt x="146" y="78"/>
                </a:cubicBezTo>
                <a:cubicBezTo>
                  <a:pt x="144" y="77"/>
                  <a:pt x="142" y="76"/>
                  <a:pt x="140" y="75"/>
                </a:cubicBezTo>
                <a:cubicBezTo>
                  <a:pt x="138" y="76"/>
                  <a:pt x="135" y="77"/>
                  <a:pt x="133" y="77"/>
                </a:cubicBezTo>
                <a:close/>
                <a:moveTo>
                  <a:pt x="120" y="81"/>
                </a:moveTo>
                <a:cubicBezTo>
                  <a:pt x="122" y="83"/>
                  <a:pt x="124" y="84"/>
                  <a:pt x="126" y="85"/>
                </a:cubicBezTo>
                <a:cubicBezTo>
                  <a:pt x="129" y="84"/>
                  <a:pt x="131" y="83"/>
                  <a:pt x="134" y="82"/>
                </a:cubicBezTo>
                <a:cubicBezTo>
                  <a:pt x="132" y="81"/>
                  <a:pt x="130" y="80"/>
                  <a:pt x="128" y="79"/>
                </a:cubicBezTo>
                <a:cubicBezTo>
                  <a:pt x="125" y="80"/>
                  <a:pt x="122" y="81"/>
                  <a:pt x="120" y="81"/>
                </a:cubicBezTo>
                <a:close/>
                <a:moveTo>
                  <a:pt x="107" y="86"/>
                </a:moveTo>
                <a:cubicBezTo>
                  <a:pt x="109" y="87"/>
                  <a:pt x="111" y="88"/>
                  <a:pt x="113" y="89"/>
                </a:cubicBezTo>
                <a:cubicBezTo>
                  <a:pt x="116" y="88"/>
                  <a:pt x="119" y="87"/>
                  <a:pt x="121" y="87"/>
                </a:cubicBezTo>
                <a:cubicBezTo>
                  <a:pt x="119" y="85"/>
                  <a:pt x="117" y="84"/>
                  <a:pt x="115" y="83"/>
                </a:cubicBezTo>
                <a:cubicBezTo>
                  <a:pt x="112" y="84"/>
                  <a:pt x="110" y="85"/>
                  <a:pt x="107" y="86"/>
                </a:cubicBezTo>
                <a:close/>
                <a:moveTo>
                  <a:pt x="93" y="90"/>
                </a:moveTo>
                <a:cubicBezTo>
                  <a:pt x="95" y="91"/>
                  <a:pt x="98" y="92"/>
                  <a:pt x="100" y="94"/>
                </a:cubicBezTo>
                <a:cubicBezTo>
                  <a:pt x="103" y="93"/>
                  <a:pt x="106" y="92"/>
                  <a:pt x="108" y="91"/>
                </a:cubicBezTo>
                <a:cubicBezTo>
                  <a:pt x="106" y="90"/>
                  <a:pt x="104" y="88"/>
                  <a:pt x="102" y="87"/>
                </a:cubicBezTo>
                <a:cubicBezTo>
                  <a:pt x="99" y="88"/>
                  <a:pt x="96" y="89"/>
                  <a:pt x="93" y="90"/>
                </a:cubicBezTo>
                <a:close/>
                <a:moveTo>
                  <a:pt x="71" y="97"/>
                </a:moveTo>
                <a:cubicBezTo>
                  <a:pt x="73" y="98"/>
                  <a:pt x="75" y="100"/>
                  <a:pt x="77" y="101"/>
                </a:cubicBezTo>
                <a:cubicBezTo>
                  <a:pt x="83" y="99"/>
                  <a:pt x="89" y="97"/>
                  <a:pt x="95" y="95"/>
                </a:cubicBezTo>
                <a:cubicBezTo>
                  <a:pt x="92" y="94"/>
                  <a:pt x="90" y="93"/>
                  <a:pt x="88" y="91"/>
                </a:cubicBezTo>
                <a:cubicBezTo>
                  <a:pt x="83" y="93"/>
                  <a:pt x="77" y="95"/>
                  <a:pt x="71" y="97"/>
                </a:cubicBezTo>
                <a:close/>
                <a:moveTo>
                  <a:pt x="170" y="58"/>
                </a:moveTo>
                <a:cubicBezTo>
                  <a:pt x="172" y="59"/>
                  <a:pt x="174" y="60"/>
                  <a:pt x="176" y="61"/>
                </a:cubicBezTo>
                <a:cubicBezTo>
                  <a:pt x="178" y="60"/>
                  <a:pt x="180" y="59"/>
                  <a:pt x="182" y="59"/>
                </a:cubicBezTo>
                <a:cubicBezTo>
                  <a:pt x="180" y="58"/>
                  <a:pt x="178" y="57"/>
                  <a:pt x="176" y="56"/>
                </a:cubicBezTo>
                <a:cubicBezTo>
                  <a:pt x="174" y="57"/>
                  <a:pt x="172" y="57"/>
                  <a:pt x="170" y="58"/>
                </a:cubicBezTo>
                <a:close/>
                <a:moveTo>
                  <a:pt x="160" y="61"/>
                </a:moveTo>
                <a:cubicBezTo>
                  <a:pt x="162" y="62"/>
                  <a:pt x="164" y="63"/>
                  <a:pt x="166" y="64"/>
                </a:cubicBezTo>
                <a:cubicBezTo>
                  <a:pt x="168" y="63"/>
                  <a:pt x="170" y="62"/>
                  <a:pt x="172" y="62"/>
                </a:cubicBezTo>
                <a:cubicBezTo>
                  <a:pt x="170" y="61"/>
                  <a:pt x="168" y="60"/>
                  <a:pt x="166" y="59"/>
                </a:cubicBezTo>
                <a:cubicBezTo>
                  <a:pt x="164" y="60"/>
                  <a:pt x="162" y="60"/>
                  <a:pt x="160" y="61"/>
                </a:cubicBezTo>
                <a:close/>
                <a:moveTo>
                  <a:pt x="149" y="64"/>
                </a:moveTo>
                <a:cubicBezTo>
                  <a:pt x="151" y="65"/>
                  <a:pt x="153" y="66"/>
                  <a:pt x="155" y="67"/>
                </a:cubicBezTo>
                <a:cubicBezTo>
                  <a:pt x="158" y="66"/>
                  <a:pt x="160" y="65"/>
                  <a:pt x="162" y="65"/>
                </a:cubicBezTo>
                <a:cubicBezTo>
                  <a:pt x="160" y="64"/>
                  <a:pt x="158" y="63"/>
                  <a:pt x="156" y="62"/>
                </a:cubicBezTo>
                <a:cubicBezTo>
                  <a:pt x="154" y="63"/>
                  <a:pt x="152" y="63"/>
                  <a:pt x="149" y="64"/>
                </a:cubicBezTo>
                <a:close/>
                <a:moveTo>
                  <a:pt x="139" y="67"/>
                </a:moveTo>
                <a:cubicBezTo>
                  <a:pt x="141" y="68"/>
                  <a:pt x="143" y="69"/>
                  <a:pt x="145" y="70"/>
                </a:cubicBezTo>
                <a:cubicBezTo>
                  <a:pt x="147" y="69"/>
                  <a:pt x="149" y="69"/>
                  <a:pt x="152" y="68"/>
                </a:cubicBezTo>
                <a:cubicBezTo>
                  <a:pt x="150" y="67"/>
                  <a:pt x="148" y="66"/>
                  <a:pt x="146" y="65"/>
                </a:cubicBezTo>
                <a:cubicBezTo>
                  <a:pt x="143" y="66"/>
                  <a:pt x="141" y="66"/>
                  <a:pt x="139" y="67"/>
                </a:cubicBezTo>
                <a:close/>
                <a:moveTo>
                  <a:pt x="127" y="70"/>
                </a:moveTo>
                <a:cubicBezTo>
                  <a:pt x="129" y="71"/>
                  <a:pt x="131" y="72"/>
                  <a:pt x="133" y="74"/>
                </a:cubicBezTo>
                <a:cubicBezTo>
                  <a:pt x="136" y="73"/>
                  <a:pt x="138" y="72"/>
                  <a:pt x="140" y="71"/>
                </a:cubicBezTo>
                <a:cubicBezTo>
                  <a:pt x="138" y="70"/>
                  <a:pt x="136" y="69"/>
                  <a:pt x="134" y="68"/>
                </a:cubicBezTo>
                <a:cubicBezTo>
                  <a:pt x="132" y="69"/>
                  <a:pt x="130" y="70"/>
                  <a:pt x="127" y="70"/>
                </a:cubicBezTo>
                <a:close/>
                <a:moveTo>
                  <a:pt x="115" y="74"/>
                </a:moveTo>
                <a:cubicBezTo>
                  <a:pt x="117" y="75"/>
                  <a:pt x="119" y="76"/>
                  <a:pt x="121" y="77"/>
                </a:cubicBezTo>
                <a:cubicBezTo>
                  <a:pt x="124" y="76"/>
                  <a:pt x="126" y="76"/>
                  <a:pt x="129" y="75"/>
                </a:cubicBezTo>
                <a:cubicBezTo>
                  <a:pt x="127" y="74"/>
                  <a:pt x="125" y="73"/>
                  <a:pt x="123" y="72"/>
                </a:cubicBezTo>
                <a:cubicBezTo>
                  <a:pt x="120" y="72"/>
                  <a:pt x="118" y="73"/>
                  <a:pt x="115" y="74"/>
                </a:cubicBezTo>
                <a:close/>
                <a:moveTo>
                  <a:pt x="103" y="78"/>
                </a:moveTo>
                <a:cubicBezTo>
                  <a:pt x="105" y="79"/>
                  <a:pt x="107" y="80"/>
                  <a:pt x="109" y="81"/>
                </a:cubicBezTo>
                <a:cubicBezTo>
                  <a:pt x="112" y="80"/>
                  <a:pt x="114" y="79"/>
                  <a:pt x="117" y="79"/>
                </a:cubicBezTo>
                <a:cubicBezTo>
                  <a:pt x="115" y="77"/>
                  <a:pt x="113" y="76"/>
                  <a:pt x="111" y="75"/>
                </a:cubicBezTo>
                <a:cubicBezTo>
                  <a:pt x="108" y="76"/>
                  <a:pt x="105" y="77"/>
                  <a:pt x="103" y="78"/>
                </a:cubicBezTo>
                <a:close/>
                <a:moveTo>
                  <a:pt x="89" y="82"/>
                </a:moveTo>
                <a:cubicBezTo>
                  <a:pt x="91" y="83"/>
                  <a:pt x="93" y="84"/>
                  <a:pt x="95" y="85"/>
                </a:cubicBezTo>
                <a:cubicBezTo>
                  <a:pt x="98" y="84"/>
                  <a:pt x="101" y="84"/>
                  <a:pt x="103" y="83"/>
                </a:cubicBezTo>
                <a:cubicBezTo>
                  <a:pt x="101" y="81"/>
                  <a:pt x="99" y="80"/>
                  <a:pt x="97" y="79"/>
                </a:cubicBezTo>
                <a:cubicBezTo>
                  <a:pt x="95" y="80"/>
                  <a:pt x="92" y="81"/>
                  <a:pt x="89" y="82"/>
                </a:cubicBezTo>
                <a:close/>
                <a:moveTo>
                  <a:pt x="75" y="86"/>
                </a:moveTo>
                <a:cubicBezTo>
                  <a:pt x="77" y="87"/>
                  <a:pt x="79" y="88"/>
                  <a:pt x="81" y="90"/>
                </a:cubicBezTo>
                <a:cubicBezTo>
                  <a:pt x="84" y="89"/>
                  <a:pt x="87" y="88"/>
                  <a:pt x="90" y="87"/>
                </a:cubicBezTo>
                <a:cubicBezTo>
                  <a:pt x="88" y="86"/>
                  <a:pt x="86" y="84"/>
                  <a:pt x="84" y="83"/>
                </a:cubicBezTo>
                <a:cubicBezTo>
                  <a:pt x="81" y="84"/>
                  <a:pt x="78" y="85"/>
                  <a:pt x="75" y="86"/>
                </a:cubicBezTo>
                <a:close/>
                <a:moveTo>
                  <a:pt x="60" y="90"/>
                </a:moveTo>
                <a:cubicBezTo>
                  <a:pt x="62" y="91"/>
                  <a:pt x="64" y="93"/>
                  <a:pt x="66" y="94"/>
                </a:cubicBezTo>
                <a:cubicBezTo>
                  <a:pt x="69" y="93"/>
                  <a:pt x="73" y="92"/>
                  <a:pt x="76" y="91"/>
                </a:cubicBezTo>
                <a:cubicBezTo>
                  <a:pt x="74" y="90"/>
                  <a:pt x="72" y="89"/>
                  <a:pt x="70" y="87"/>
                </a:cubicBezTo>
                <a:cubicBezTo>
                  <a:pt x="67" y="88"/>
                  <a:pt x="63" y="89"/>
                  <a:pt x="60" y="90"/>
                </a:cubicBezTo>
                <a:close/>
                <a:moveTo>
                  <a:pt x="155" y="55"/>
                </a:moveTo>
                <a:cubicBezTo>
                  <a:pt x="157" y="55"/>
                  <a:pt x="159" y="56"/>
                  <a:pt x="161" y="57"/>
                </a:cubicBezTo>
                <a:cubicBezTo>
                  <a:pt x="165" y="56"/>
                  <a:pt x="168" y="55"/>
                  <a:pt x="172" y="54"/>
                </a:cubicBezTo>
                <a:cubicBezTo>
                  <a:pt x="170" y="53"/>
                  <a:pt x="168" y="52"/>
                  <a:pt x="166" y="52"/>
                </a:cubicBezTo>
                <a:cubicBezTo>
                  <a:pt x="163" y="53"/>
                  <a:pt x="159" y="54"/>
                  <a:pt x="155" y="55"/>
                </a:cubicBezTo>
                <a:close/>
                <a:moveTo>
                  <a:pt x="145" y="57"/>
                </a:moveTo>
                <a:cubicBezTo>
                  <a:pt x="147" y="58"/>
                  <a:pt x="149" y="59"/>
                  <a:pt x="151" y="60"/>
                </a:cubicBezTo>
                <a:cubicBezTo>
                  <a:pt x="153" y="59"/>
                  <a:pt x="155" y="59"/>
                  <a:pt x="158" y="58"/>
                </a:cubicBezTo>
                <a:cubicBezTo>
                  <a:pt x="156" y="57"/>
                  <a:pt x="154" y="56"/>
                  <a:pt x="152" y="56"/>
                </a:cubicBezTo>
                <a:cubicBezTo>
                  <a:pt x="150" y="56"/>
                  <a:pt x="148" y="57"/>
                  <a:pt x="145" y="57"/>
                </a:cubicBezTo>
                <a:close/>
                <a:moveTo>
                  <a:pt x="135" y="60"/>
                </a:moveTo>
                <a:cubicBezTo>
                  <a:pt x="137" y="61"/>
                  <a:pt x="138" y="62"/>
                  <a:pt x="140" y="63"/>
                </a:cubicBezTo>
                <a:cubicBezTo>
                  <a:pt x="143" y="63"/>
                  <a:pt x="145" y="62"/>
                  <a:pt x="147" y="61"/>
                </a:cubicBezTo>
                <a:cubicBezTo>
                  <a:pt x="145" y="60"/>
                  <a:pt x="143" y="59"/>
                  <a:pt x="141" y="58"/>
                </a:cubicBezTo>
                <a:cubicBezTo>
                  <a:pt x="139" y="59"/>
                  <a:pt x="137" y="60"/>
                  <a:pt x="135" y="60"/>
                </a:cubicBezTo>
                <a:close/>
                <a:moveTo>
                  <a:pt x="124" y="63"/>
                </a:moveTo>
                <a:cubicBezTo>
                  <a:pt x="125" y="64"/>
                  <a:pt x="127" y="65"/>
                  <a:pt x="129" y="66"/>
                </a:cubicBezTo>
                <a:cubicBezTo>
                  <a:pt x="132" y="66"/>
                  <a:pt x="134" y="65"/>
                  <a:pt x="136" y="64"/>
                </a:cubicBezTo>
                <a:cubicBezTo>
                  <a:pt x="134" y="63"/>
                  <a:pt x="133" y="62"/>
                  <a:pt x="131" y="61"/>
                </a:cubicBezTo>
                <a:cubicBezTo>
                  <a:pt x="128" y="62"/>
                  <a:pt x="126" y="63"/>
                  <a:pt x="124" y="63"/>
                </a:cubicBezTo>
                <a:close/>
                <a:moveTo>
                  <a:pt x="112" y="67"/>
                </a:moveTo>
                <a:cubicBezTo>
                  <a:pt x="114" y="68"/>
                  <a:pt x="116" y="69"/>
                  <a:pt x="118" y="70"/>
                </a:cubicBezTo>
                <a:cubicBezTo>
                  <a:pt x="120" y="69"/>
                  <a:pt x="123" y="68"/>
                  <a:pt x="125" y="68"/>
                </a:cubicBezTo>
                <a:cubicBezTo>
                  <a:pt x="123" y="67"/>
                  <a:pt x="121" y="66"/>
                  <a:pt x="120" y="65"/>
                </a:cubicBezTo>
                <a:cubicBezTo>
                  <a:pt x="117" y="65"/>
                  <a:pt x="115" y="66"/>
                  <a:pt x="112" y="67"/>
                </a:cubicBezTo>
                <a:close/>
                <a:moveTo>
                  <a:pt x="99" y="70"/>
                </a:moveTo>
                <a:cubicBezTo>
                  <a:pt x="101" y="71"/>
                  <a:pt x="103" y="72"/>
                  <a:pt x="105" y="73"/>
                </a:cubicBezTo>
                <a:cubicBezTo>
                  <a:pt x="108" y="73"/>
                  <a:pt x="110" y="72"/>
                  <a:pt x="113" y="71"/>
                </a:cubicBezTo>
                <a:cubicBezTo>
                  <a:pt x="111" y="70"/>
                  <a:pt x="109" y="69"/>
                  <a:pt x="107" y="68"/>
                </a:cubicBezTo>
                <a:cubicBezTo>
                  <a:pt x="105" y="69"/>
                  <a:pt x="102" y="69"/>
                  <a:pt x="99" y="70"/>
                </a:cubicBezTo>
                <a:close/>
                <a:moveTo>
                  <a:pt x="86" y="74"/>
                </a:moveTo>
                <a:cubicBezTo>
                  <a:pt x="88" y="75"/>
                  <a:pt x="90" y="76"/>
                  <a:pt x="92" y="77"/>
                </a:cubicBezTo>
                <a:cubicBezTo>
                  <a:pt x="95" y="76"/>
                  <a:pt x="98" y="75"/>
                  <a:pt x="100" y="75"/>
                </a:cubicBezTo>
                <a:cubicBezTo>
                  <a:pt x="98" y="74"/>
                  <a:pt x="97" y="73"/>
                  <a:pt x="95" y="71"/>
                </a:cubicBezTo>
                <a:cubicBezTo>
                  <a:pt x="92" y="72"/>
                  <a:pt x="89" y="73"/>
                  <a:pt x="86" y="74"/>
                </a:cubicBezTo>
                <a:close/>
                <a:moveTo>
                  <a:pt x="73" y="77"/>
                </a:moveTo>
                <a:cubicBezTo>
                  <a:pt x="75" y="79"/>
                  <a:pt x="77" y="80"/>
                  <a:pt x="79" y="81"/>
                </a:cubicBezTo>
                <a:cubicBezTo>
                  <a:pt x="82" y="80"/>
                  <a:pt x="85" y="79"/>
                  <a:pt x="88" y="78"/>
                </a:cubicBezTo>
                <a:cubicBezTo>
                  <a:pt x="86" y="77"/>
                  <a:pt x="84" y="76"/>
                  <a:pt x="82" y="75"/>
                </a:cubicBezTo>
                <a:cubicBezTo>
                  <a:pt x="79" y="76"/>
                  <a:pt x="76" y="77"/>
                  <a:pt x="73" y="77"/>
                </a:cubicBezTo>
                <a:close/>
                <a:moveTo>
                  <a:pt x="51" y="84"/>
                </a:moveTo>
                <a:cubicBezTo>
                  <a:pt x="53" y="85"/>
                  <a:pt x="54" y="86"/>
                  <a:pt x="56" y="87"/>
                </a:cubicBezTo>
                <a:cubicBezTo>
                  <a:pt x="62" y="86"/>
                  <a:pt x="68" y="84"/>
                  <a:pt x="74" y="82"/>
                </a:cubicBezTo>
                <a:cubicBezTo>
                  <a:pt x="72" y="81"/>
                  <a:pt x="70" y="80"/>
                  <a:pt x="68" y="79"/>
                </a:cubicBezTo>
                <a:cubicBezTo>
                  <a:pt x="62" y="80"/>
                  <a:pt x="57" y="82"/>
                  <a:pt x="51" y="84"/>
                </a:cubicBezTo>
                <a:close/>
                <a:moveTo>
                  <a:pt x="143" y="46"/>
                </a:moveTo>
                <a:cubicBezTo>
                  <a:pt x="145" y="47"/>
                  <a:pt x="147" y="48"/>
                  <a:pt x="149" y="49"/>
                </a:cubicBezTo>
                <a:cubicBezTo>
                  <a:pt x="151" y="48"/>
                  <a:pt x="153" y="48"/>
                  <a:pt x="156" y="47"/>
                </a:cubicBezTo>
                <a:cubicBezTo>
                  <a:pt x="154" y="46"/>
                  <a:pt x="152" y="45"/>
                  <a:pt x="150" y="45"/>
                </a:cubicBezTo>
                <a:cubicBezTo>
                  <a:pt x="148" y="45"/>
                  <a:pt x="146" y="46"/>
                  <a:pt x="143" y="46"/>
                </a:cubicBezTo>
                <a:close/>
                <a:moveTo>
                  <a:pt x="126" y="51"/>
                </a:moveTo>
                <a:cubicBezTo>
                  <a:pt x="127" y="52"/>
                  <a:pt x="129" y="53"/>
                  <a:pt x="131" y="53"/>
                </a:cubicBezTo>
                <a:cubicBezTo>
                  <a:pt x="134" y="53"/>
                  <a:pt x="136" y="52"/>
                  <a:pt x="139" y="51"/>
                </a:cubicBezTo>
                <a:cubicBezTo>
                  <a:pt x="137" y="51"/>
                  <a:pt x="135" y="50"/>
                  <a:pt x="133" y="49"/>
                </a:cubicBezTo>
                <a:cubicBezTo>
                  <a:pt x="131" y="49"/>
                  <a:pt x="128" y="50"/>
                  <a:pt x="126" y="51"/>
                </a:cubicBezTo>
                <a:close/>
                <a:moveTo>
                  <a:pt x="105" y="56"/>
                </a:moveTo>
                <a:cubicBezTo>
                  <a:pt x="107" y="57"/>
                  <a:pt x="109" y="58"/>
                  <a:pt x="110" y="59"/>
                </a:cubicBezTo>
                <a:cubicBezTo>
                  <a:pt x="113" y="58"/>
                  <a:pt x="116" y="57"/>
                  <a:pt x="119" y="57"/>
                </a:cubicBezTo>
                <a:cubicBezTo>
                  <a:pt x="117" y="56"/>
                  <a:pt x="115" y="55"/>
                  <a:pt x="114" y="54"/>
                </a:cubicBezTo>
                <a:cubicBezTo>
                  <a:pt x="111" y="55"/>
                  <a:pt x="108" y="55"/>
                  <a:pt x="105" y="56"/>
                </a:cubicBezTo>
                <a:close/>
                <a:moveTo>
                  <a:pt x="84" y="61"/>
                </a:moveTo>
                <a:cubicBezTo>
                  <a:pt x="86" y="62"/>
                  <a:pt x="88" y="63"/>
                  <a:pt x="90" y="64"/>
                </a:cubicBezTo>
                <a:cubicBezTo>
                  <a:pt x="93" y="63"/>
                  <a:pt x="96" y="63"/>
                  <a:pt x="99" y="62"/>
                </a:cubicBezTo>
                <a:cubicBezTo>
                  <a:pt x="97" y="61"/>
                  <a:pt x="95" y="60"/>
                  <a:pt x="94" y="59"/>
                </a:cubicBezTo>
                <a:cubicBezTo>
                  <a:pt x="90" y="60"/>
                  <a:pt x="87" y="60"/>
                  <a:pt x="84" y="61"/>
                </a:cubicBezTo>
                <a:close/>
                <a:moveTo>
                  <a:pt x="60" y="67"/>
                </a:moveTo>
                <a:cubicBezTo>
                  <a:pt x="62" y="68"/>
                  <a:pt x="64" y="69"/>
                  <a:pt x="66" y="71"/>
                </a:cubicBezTo>
                <a:cubicBezTo>
                  <a:pt x="69" y="70"/>
                  <a:pt x="73" y="69"/>
                  <a:pt x="76" y="68"/>
                </a:cubicBezTo>
                <a:cubicBezTo>
                  <a:pt x="74" y="67"/>
                  <a:pt x="72" y="66"/>
                  <a:pt x="70" y="65"/>
                </a:cubicBezTo>
                <a:cubicBezTo>
                  <a:pt x="67" y="66"/>
                  <a:pt x="64" y="66"/>
                  <a:pt x="60" y="67"/>
                </a:cubicBezTo>
                <a:close/>
                <a:moveTo>
                  <a:pt x="0" y="78"/>
                </a:moveTo>
                <a:cubicBezTo>
                  <a:pt x="0" y="99"/>
                  <a:pt x="0" y="99"/>
                  <a:pt x="0" y="99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24"/>
                  <a:pt x="71" y="124"/>
                  <a:pt x="71" y="124"/>
                </a:cubicBezTo>
                <a:lnTo>
                  <a:pt x="0" y="7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9" name="Freeform 367"/>
          <p:cNvSpPr>
            <a:spLocks noEditPoints="1"/>
          </p:cNvSpPr>
          <p:nvPr/>
        </p:nvSpPr>
        <p:spPr bwMode="auto">
          <a:xfrm>
            <a:off x="10637838" y="3897313"/>
            <a:ext cx="528637" cy="522287"/>
          </a:xfrm>
          <a:custGeom>
            <a:avLst/>
            <a:gdLst>
              <a:gd name="T0" fmla="*/ 193 w 193"/>
              <a:gd name="T1" fmla="*/ 35 h 191"/>
              <a:gd name="T2" fmla="*/ 42 w 193"/>
              <a:gd name="T3" fmla="*/ 191 h 191"/>
              <a:gd name="T4" fmla="*/ 92 w 193"/>
              <a:gd name="T5" fmla="*/ 29 h 191"/>
              <a:gd name="T6" fmla="*/ 81 w 193"/>
              <a:gd name="T7" fmla="*/ 54 h 191"/>
              <a:gd name="T8" fmla="*/ 8 w 193"/>
              <a:gd name="T9" fmla="*/ 177 h 191"/>
              <a:gd name="T10" fmla="*/ 32 w 193"/>
              <a:gd name="T11" fmla="*/ 98 h 191"/>
              <a:gd name="T12" fmla="*/ 160 w 193"/>
              <a:gd name="T13" fmla="*/ 17 h 191"/>
              <a:gd name="T14" fmla="*/ 115 w 193"/>
              <a:gd name="T15" fmla="*/ 30 h 191"/>
              <a:gd name="T16" fmla="*/ 93 w 193"/>
              <a:gd name="T17" fmla="*/ 9 h 191"/>
              <a:gd name="T18" fmla="*/ 51 w 193"/>
              <a:gd name="T19" fmla="*/ 15 h 191"/>
              <a:gd name="T20" fmla="*/ 26 w 193"/>
              <a:gd name="T21" fmla="*/ 23 h 191"/>
              <a:gd name="T22" fmla="*/ 16 w 193"/>
              <a:gd name="T23" fmla="*/ 16 h 191"/>
              <a:gd name="T24" fmla="*/ 1 w 193"/>
              <a:gd name="T25" fmla="*/ 0 h 191"/>
              <a:gd name="T26" fmla="*/ 13 w 193"/>
              <a:gd name="T27" fmla="*/ 32 h 191"/>
              <a:gd name="T28" fmla="*/ 50 w 193"/>
              <a:gd name="T29" fmla="*/ 30 h 191"/>
              <a:gd name="T30" fmla="*/ 72 w 193"/>
              <a:gd name="T31" fmla="*/ 20 h 191"/>
              <a:gd name="T32" fmla="*/ 92 w 193"/>
              <a:gd name="T33" fmla="*/ 29 h 191"/>
              <a:gd name="T34" fmla="*/ 138 w 193"/>
              <a:gd name="T35" fmla="*/ 105 h 191"/>
              <a:gd name="T36" fmla="*/ 154 w 193"/>
              <a:gd name="T37" fmla="*/ 98 h 191"/>
              <a:gd name="T38" fmla="*/ 154 w 193"/>
              <a:gd name="T39" fmla="*/ 80 h 191"/>
              <a:gd name="T40" fmla="*/ 169 w 193"/>
              <a:gd name="T41" fmla="*/ 73 h 191"/>
              <a:gd name="T42" fmla="*/ 154 w 193"/>
              <a:gd name="T43" fmla="*/ 80 h 191"/>
              <a:gd name="T44" fmla="*/ 161 w 193"/>
              <a:gd name="T45" fmla="*/ 121 h 191"/>
              <a:gd name="T46" fmla="*/ 161 w 193"/>
              <a:gd name="T47" fmla="*/ 103 h 191"/>
              <a:gd name="T48" fmla="*/ 72 w 193"/>
              <a:gd name="T49" fmla="*/ 109 h 191"/>
              <a:gd name="T50" fmla="*/ 71 w 193"/>
              <a:gd name="T51" fmla="*/ 128 h 191"/>
              <a:gd name="T52" fmla="*/ 72 w 193"/>
              <a:gd name="T53" fmla="*/ 109 h 191"/>
              <a:gd name="T54" fmla="*/ 76 w 193"/>
              <a:gd name="T55" fmla="*/ 132 h 191"/>
              <a:gd name="T56" fmla="*/ 93 w 193"/>
              <a:gd name="T57" fmla="*/ 124 h 191"/>
              <a:gd name="T58" fmla="*/ 84 w 193"/>
              <a:gd name="T59" fmla="*/ 148 h 191"/>
              <a:gd name="T60" fmla="*/ 59 w 193"/>
              <a:gd name="T61" fmla="*/ 159 h 191"/>
              <a:gd name="T62" fmla="*/ 84 w 193"/>
              <a:gd name="T63" fmla="*/ 148 h 191"/>
              <a:gd name="T64" fmla="*/ 67 w 193"/>
              <a:gd name="T65" fmla="*/ 136 h 191"/>
              <a:gd name="T66" fmla="*/ 51 w 193"/>
              <a:gd name="T67" fmla="*/ 143 h 191"/>
              <a:gd name="T68" fmla="*/ 119 w 193"/>
              <a:gd name="T69" fmla="*/ 108 h 191"/>
              <a:gd name="T70" fmla="*/ 130 w 193"/>
              <a:gd name="T71" fmla="*/ 112 h 191"/>
              <a:gd name="T72" fmla="*/ 119 w 193"/>
              <a:gd name="T73" fmla="*/ 108 h 191"/>
              <a:gd name="T74" fmla="*/ 103 w 193"/>
              <a:gd name="T75" fmla="*/ 124 h 191"/>
              <a:gd name="T76" fmla="*/ 114 w 193"/>
              <a:gd name="T77" fmla="*/ 111 h 191"/>
              <a:gd name="T78" fmla="*/ 176 w 193"/>
              <a:gd name="T79" fmla="*/ 78 h 191"/>
              <a:gd name="T80" fmla="*/ 176 w 193"/>
              <a:gd name="T81" fmla="*/ 97 h 191"/>
              <a:gd name="T82" fmla="*/ 176 w 193"/>
              <a:gd name="T83" fmla="*/ 7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3" h="191">
                <a:moveTo>
                  <a:pt x="42" y="104"/>
                </a:moveTo>
                <a:cubicBezTo>
                  <a:pt x="193" y="35"/>
                  <a:pt x="193" y="35"/>
                  <a:pt x="193" y="35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42" y="191"/>
                  <a:pt x="42" y="191"/>
                  <a:pt x="42" y="191"/>
                </a:cubicBezTo>
                <a:cubicBezTo>
                  <a:pt x="42" y="104"/>
                  <a:pt x="42" y="104"/>
                  <a:pt x="42" y="104"/>
                </a:cubicBezTo>
                <a:close/>
                <a:moveTo>
                  <a:pt x="92" y="29"/>
                </a:moveTo>
                <a:cubicBezTo>
                  <a:pt x="83" y="34"/>
                  <a:pt x="83" y="34"/>
                  <a:pt x="83" y="34"/>
                </a:cubicBezTo>
                <a:cubicBezTo>
                  <a:pt x="81" y="54"/>
                  <a:pt x="81" y="54"/>
                  <a:pt x="81" y="5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177"/>
                  <a:pt x="8" y="177"/>
                  <a:pt x="8" y="177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2" y="98"/>
                  <a:pt x="32" y="98"/>
                  <a:pt x="32" y="98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60" y="17"/>
                  <a:pt x="160" y="17"/>
                  <a:pt x="160" y="17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2" y="18"/>
                  <a:pt x="98" y="13"/>
                  <a:pt x="93" y="9"/>
                </a:cubicBezTo>
                <a:cubicBezTo>
                  <a:pt x="86" y="5"/>
                  <a:pt x="77" y="4"/>
                  <a:pt x="68" y="7"/>
                </a:cubicBezTo>
                <a:cubicBezTo>
                  <a:pt x="62" y="9"/>
                  <a:pt x="56" y="12"/>
                  <a:pt x="51" y="15"/>
                </a:cubicBezTo>
                <a:cubicBezTo>
                  <a:pt x="49" y="16"/>
                  <a:pt x="47" y="17"/>
                  <a:pt x="44" y="19"/>
                </a:cubicBezTo>
                <a:cubicBezTo>
                  <a:pt x="38" y="22"/>
                  <a:pt x="31" y="23"/>
                  <a:pt x="26" y="23"/>
                </a:cubicBezTo>
                <a:cubicBezTo>
                  <a:pt x="24" y="23"/>
                  <a:pt x="22" y="22"/>
                  <a:pt x="20" y="21"/>
                </a:cubicBezTo>
                <a:cubicBezTo>
                  <a:pt x="18" y="20"/>
                  <a:pt x="17" y="19"/>
                  <a:pt x="16" y="16"/>
                </a:cubicBezTo>
                <a:cubicBezTo>
                  <a:pt x="14" y="13"/>
                  <a:pt x="13" y="8"/>
                  <a:pt x="14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9"/>
                  <a:pt x="1" y="17"/>
                  <a:pt x="4" y="22"/>
                </a:cubicBezTo>
                <a:cubicBezTo>
                  <a:pt x="6" y="27"/>
                  <a:pt x="9" y="30"/>
                  <a:pt x="13" y="32"/>
                </a:cubicBezTo>
                <a:cubicBezTo>
                  <a:pt x="16" y="34"/>
                  <a:pt x="20" y="36"/>
                  <a:pt x="25" y="36"/>
                </a:cubicBezTo>
                <a:cubicBezTo>
                  <a:pt x="33" y="37"/>
                  <a:pt x="41" y="35"/>
                  <a:pt x="50" y="30"/>
                </a:cubicBezTo>
                <a:cubicBezTo>
                  <a:pt x="52" y="29"/>
                  <a:pt x="55" y="28"/>
                  <a:pt x="58" y="26"/>
                </a:cubicBezTo>
                <a:cubicBezTo>
                  <a:pt x="62" y="24"/>
                  <a:pt x="67" y="21"/>
                  <a:pt x="72" y="20"/>
                </a:cubicBezTo>
                <a:cubicBezTo>
                  <a:pt x="77" y="18"/>
                  <a:pt x="82" y="18"/>
                  <a:pt x="86" y="20"/>
                </a:cubicBezTo>
                <a:cubicBezTo>
                  <a:pt x="88" y="22"/>
                  <a:pt x="90" y="25"/>
                  <a:pt x="92" y="29"/>
                </a:cubicBezTo>
                <a:close/>
                <a:moveTo>
                  <a:pt x="146" y="92"/>
                </a:moveTo>
                <a:cubicBezTo>
                  <a:pt x="142" y="94"/>
                  <a:pt x="138" y="100"/>
                  <a:pt x="138" y="105"/>
                </a:cubicBezTo>
                <a:cubicBezTo>
                  <a:pt x="138" y="110"/>
                  <a:pt x="142" y="112"/>
                  <a:pt x="146" y="110"/>
                </a:cubicBezTo>
                <a:cubicBezTo>
                  <a:pt x="150" y="108"/>
                  <a:pt x="154" y="103"/>
                  <a:pt x="154" y="98"/>
                </a:cubicBezTo>
                <a:cubicBezTo>
                  <a:pt x="154" y="93"/>
                  <a:pt x="150" y="90"/>
                  <a:pt x="146" y="92"/>
                </a:cubicBezTo>
                <a:close/>
                <a:moveTo>
                  <a:pt x="154" y="80"/>
                </a:moveTo>
                <a:cubicBezTo>
                  <a:pt x="154" y="85"/>
                  <a:pt x="157" y="87"/>
                  <a:pt x="161" y="85"/>
                </a:cubicBezTo>
                <a:cubicBezTo>
                  <a:pt x="165" y="84"/>
                  <a:pt x="169" y="78"/>
                  <a:pt x="169" y="73"/>
                </a:cubicBezTo>
                <a:cubicBezTo>
                  <a:pt x="169" y="68"/>
                  <a:pt x="165" y="65"/>
                  <a:pt x="161" y="67"/>
                </a:cubicBezTo>
                <a:cubicBezTo>
                  <a:pt x="157" y="69"/>
                  <a:pt x="154" y="75"/>
                  <a:pt x="154" y="80"/>
                </a:cubicBezTo>
                <a:close/>
                <a:moveTo>
                  <a:pt x="154" y="116"/>
                </a:moveTo>
                <a:cubicBezTo>
                  <a:pt x="154" y="121"/>
                  <a:pt x="157" y="123"/>
                  <a:pt x="161" y="121"/>
                </a:cubicBezTo>
                <a:cubicBezTo>
                  <a:pt x="165" y="120"/>
                  <a:pt x="169" y="114"/>
                  <a:pt x="169" y="109"/>
                </a:cubicBezTo>
                <a:cubicBezTo>
                  <a:pt x="169" y="104"/>
                  <a:pt x="165" y="102"/>
                  <a:pt x="161" y="103"/>
                </a:cubicBezTo>
                <a:cubicBezTo>
                  <a:pt x="157" y="105"/>
                  <a:pt x="154" y="111"/>
                  <a:pt x="154" y="116"/>
                </a:cubicBezTo>
                <a:close/>
                <a:moveTo>
                  <a:pt x="72" y="109"/>
                </a:moveTo>
                <a:cubicBezTo>
                  <a:pt x="67" y="111"/>
                  <a:pt x="63" y="115"/>
                  <a:pt x="59" y="119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06"/>
                  <a:pt x="76" y="107"/>
                  <a:pt x="72" y="109"/>
                </a:cubicBezTo>
                <a:close/>
                <a:moveTo>
                  <a:pt x="88" y="111"/>
                </a:moveTo>
                <a:cubicBezTo>
                  <a:pt x="76" y="132"/>
                  <a:pt x="76" y="132"/>
                  <a:pt x="76" y="132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91" y="135"/>
                  <a:pt x="93" y="130"/>
                  <a:pt x="93" y="124"/>
                </a:cubicBezTo>
                <a:cubicBezTo>
                  <a:pt x="93" y="118"/>
                  <a:pt x="91" y="114"/>
                  <a:pt x="88" y="111"/>
                </a:cubicBezTo>
                <a:close/>
                <a:moveTo>
                  <a:pt x="84" y="148"/>
                </a:moveTo>
                <a:cubicBezTo>
                  <a:pt x="71" y="139"/>
                  <a:pt x="71" y="139"/>
                  <a:pt x="71" y="13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3" y="161"/>
                  <a:pt x="67" y="160"/>
                  <a:pt x="72" y="158"/>
                </a:cubicBezTo>
                <a:cubicBezTo>
                  <a:pt x="76" y="156"/>
                  <a:pt x="80" y="153"/>
                  <a:pt x="84" y="148"/>
                </a:cubicBezTo>
                <a:close/>
                <a:moveTo>
                  <a:pt x="55" y="156"/>
                </a:moveTo>
                <a:cubicBezTo>
                  <a:pt x="67" y="136"/>
                  <a:pt x="67" y="136"/>
                  <a:pt x="67" y="136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2" y="132"/>
                  <a:pt x="51" y="138"/>
                  <a:pt x="51" y="143"/>
                </a:cubicBezTo>
                <a:cubicBezTo>
                  <a:pt x="51" y="148"/>
                  <a:pt x="52" y="153"/>
                  <a:pt x="55" y="156"/>
                </a:cubicBezTo>
                <a:close/>
                <a:moveTo>
                  <a:pt x="119" y="108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03"/>
                  <a:pt x="130" y="103"/>
                  <a:pt x="130" y="103"/>
                </a:cubicBezTo>
                <a:cubicBezTo>
                  <a:pt x="119" y="108"/>
                  <a:pt x="119" y="108"/>
                  <a:pt x="119" y="108"/>
                </a:cubicBezTo>
                <a:close/>
                <a:moveTo>
                  <a:pt x="103" y="116"/>
                </a:moveTo>
                <a:cubicBezTo>
                  <a:pt x="103" y="124"/>
                  <a:pt x="103" y="124"/>
                  <a:pt x="103" y="124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03" y="116"/>
                  <a:pt x="103" y="116"/>
                  <a:pt x="103" y="116"/>
                </a:cubicBezTo>
                <a:close/>
                <a:moveTo>
                  <a:pt x="176" y="78"/>
                </a:moveTo>
                <a:cubicBezTo>
                  <a:pt x="172" y="80"/>
                  <a:pt x="169" y="86"/>
                  <a:pt x="169" y="91"/>
                </a:cubicBezTo>
                <a:cubicBezTo>
                  <a:pt x="169" y="96"/>
                  <a:pt x="172" y="98"/>
                  <a:pt x="176" y="97"/>
                </a:cubicBezTo>
                <a:cubicBezTo>
                  <a:pt x="180" y="95"/>
                  <a:pt x="184" y="89"/>
                  <a:pt x="184" y="84"/>
                </a:cubicBezTo>
                <a:cubicBezTo>
                  <a:pt x="184" y="79"/>
                  <a:pt x="180" y="77"/>
                  <a:pt x="176" y="7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0" name="Freeform 368"/>
          <p:cNvSpPr>
            <a:spLocks noEditPoints="1"/>
          </p:cNvSpPr>
          <p:nvPr/>
        </p:nvSpPr>
        <p:spPr bwMode="auto">
          <a:xfrm>
            <a:off x="9096375" y="4006850"/>
            <a:ext cx="601663" cy="377825"/>
          </a:xfrm>
          <a:custGeom>
            <a:avLst/>
            <a:gdLst>
              <a:gd name="T0" fmla="*/ 4 w 432"/>
              <a:gd name="T1" fmla="*/ 90 h 271"/>
              <a:gd name="T2" fmla="*/ 75 w 432"/>
              <a:gd name="T3" fmla="*/ 64 h 271"/>
              <a:gd name="T4" fmla="*/ 16 w 432"/>
              <a:gd name="T5" fmla="*/ 35 h 271"/>
              <a:gd name="T6" fmla="*/ 18 w 432"/>
              <a:gd name="T7" fmla="*/ 21 h 271"/>
              <a:gd name="T8" fmla="*/ 57 w 432"/>
              <a:gd name="T9" fmla="*/ 11 h 271"/>
              <a:gd name="T10" fmla="*/ 197 w 432"/>
              <a:gd name="T11" fmla="*/ 0 h 271"/>
              <a:gd name="T12" fmla="*/ 415 w 432"/>
              <a:gd name="T13" fmla="*/ 106 h 271"/>
              <a:gd name="T14" fmla="*/ 246 w 432"/>
              <a:gd name="T15" fmla="*/ 117 h 271"/>
              <a:gd name="T16" fmla="*/ 73 w 432"/>
              <a:gd name="T17" fmla="*/ 31 h 271"/>
              <a:gd name="T18" fmla="*/ 43 w 432"/>
              <a:gd name="T19" fmla="*/ 33 h 271"/>
              <a:gd name="T20" fmla="*/ 240 w 432"/>
              <a:gd name="T21" fmla="*/ 129 h 271"/>
              <a:gd name="T22" fmla="*/ 418 w 432"/>
              <a:gd name="T23" fmla="*/ 115 h 271"/>
              <a:gd name="T24" fmla="*/ 422 w 432"/>
              <a:gd name="T25" fmla="*/ 125 h 271"/>
              <a:gd name="T26" fmla="*/ 430 w 432"/>
              <a:gd name="T27" fmla="*/ 129 h 271"/>
              <a:gd name="T28" fmla="*/ 228 w 432"/>
              <a:gd name="T29" fmla="*/ 212 h 271"/>
              <a:gd name="T30" fmla="*/ 4 w 432"/>
              <a:gd name="T31" fmla="*/ 90 h 271"/>
              <a:gd name="T32" fmla="*/ 4 w 432"/>
              <a:gd name="T33" fmla="*/ 90 h 271"/>
              <a:gd name="T34" fmla="*/ 108 w 432"/>
              <a:gd name="T35" fmla="*/ 80 h 271"/>
              <a:gd name="T36" fmla="*/ 61 w 432"/>
              <a:gd name="T37" fmla="*/ 96 h 271"/>
              <a:gd name="T38" fmla="*/ 226 w 432"/>
              <a:gd name="T39" fmla="*/ 186 h 271"/>
              <a:gd name="T40" fmla="*/ 356 w 432"/>
              <a:gd name="T41" fmla="*/ 133 h 271"/>
              <a:gd name="T42" fmla="*/ 240 w 432"/>
              <a:gd name="T43" fmla="*/ 145 h 271"/>
              <a:gd name="T44" fmla="*/ 222 w 432"/>
              <a:gd name="T45" fmla="*/ 137 h 271"/>
              <a:gd name="T46" fmla="*/ 181 w 432"/>
              <a:gd name="T47" fmla="*/ 153 h 271"/>
              <a:gd name="T48" fmla="*/ 169 w 432"/>
              <a:gd name="T49" fmla="*/ 145 h 271"/>
              <a:gd name="T50" fmla="*/ 208 w 432"/>
              <a:gd name="T51" fmla="*/ 129 h 271"/>
              <a:gd name="T52" fmla="*/ 108 w 432"/>
              <a:gd name="T53" fmla="*/ 80 h 271"/>
              <a:gd name="T54" fmla="*/ 108 w 432"/>
              <a:gd name="T55" fmla="*/ 80 h 271"/>
              <a:gd name="T56" fmla="*/ 0 w 432"/>
              <a:gd name="T57" fmla="*/ 102 h 271"/>
              <a:gd name="T58" fmla="*/ 0 w 432"/>
              <a:gd name="T59" fmla="*/ 145 h 271"/>
              <a:gd name="T60" fmla="*/ 226 w 432"/>
              <a:gd name="T61" fmla="*/ 271 h 271"/>
              <a:gd name="T62" fmla="*/ 432 w 432"/>
              <a:gd name="T63" fmla="*/ 184 h 271"/>
              <a:gd name="T64" fmla="*/ 432 w 432"/>
              <a:gd name="T65" fmla="*/ 143 h 271"/>
              <a:gd name="T66" fmla="*/ 228 w 432"/>
              <a:gd name="T67" fmla="*/ 229 h 271"/>
              <a:gd name="T68" fmla="*/ 0 w 432"/>
              <a:gd name="T69" fmla="*/ 102 h 271"/>
              <a:gd name="T70" fmla="*/ 0 w 432"/>
              <a:gd name="T71" fmla="*/ 102 h 271"/>
              <a:gd name="T72" fmla="*/ 238 w 432"/>
              <a:gd name="T73" fmla="*/ 192 h 271"/>
              <a:gd name="T74" fmla="*/ 248 w 432"/>
              <a:gd name="T75" fmla="*/ 198 h 271"/>
              <a:gd name="T76" fmla="*/ 263 w 432"/>
              <a:gd name="T77" fmla="*/ 190 h 271"/>
              <a:gd name="T78" fmla="*/ 253 w 432"/>
              <a:gd name="T79" fmla="*/ 184 h 271"/>
              <a:gd name="T80" fmla="*/ 238 w 432"/>
              <a:gd name="T81" fmla="*/ 192 h 271"/>
              <a:gd name="T82" fmla="*/ 238 w 432"/>
              <a:gd name="T83" fmla="*/ 192 h 271"/>
              <a:gd name="T84" fmla="*/ 285 w 432"/>
              <a:gd name="T85" fmla="*/ 170 h 271"/>
              <a:gd name="T86" fmla="*/ 297 w 432"/>
              <a:gd name="T87" fmla="*/ 178 h 271"/>
              <a:gd name="T88" fmla="*/ 312 w 432"/>
              <a:gd name="T89" fmla="*/ 170 h 271"/>
              <a:gd name="T90" fmla="*/ 303 w 432"/>
              <a:gd name="T91" fmla="*/ 165 h 271"/>
              <a:gd name="T92" fmla="*/ 285 w 432"/>
              <a:gd name="T93" fmla="*/ 170 h 271"/>
              <a:gd name="T94" fmla="*/ 285 w 432"/>
              <a:gd name="T95" fmla="*/ 170 h 271"/>
              <a:gd name="T96" fmla="*/ 261 w 432"/>
              <a:gd name="T97" fmla="*/ 180 h 271"/>
              <a:gd name="T98" fmla="*/ 273 w 432"/>
              <a:gd name="T99" fmla="*/ 188 h 271"/>
              <a:gd name="T100" fmla="*/ 289 w 432"/>
              <a:gd name="T101" fmla="*/ 180 h 271"/>
              <a:gd name="T102" fmla="*/ 279 w 432"/>
              <a:gd name="T103" fmla="*/ 174 h 271"/>
              <a:gd name="T104" fmla="*/ 261 w 432"/>
              <a:gd name="T105" fmla="*/ 18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32" h="271">
                <a:moveTo>
                  <a:pt x="4" y="90"/>
                </a:moveTo>
                <a:lnTo>
                  <a:pt x="75" y="64"/>
                </a:lnTo>
                <a:lnTo>
                  <a:pt x="16" y="35"/>
                </a:lnTo>
                <a:lnTo>
                  <a:pt x="18" y="21"/>
                </a:lnTo>
                <a:lnTo>
                  <a:pt x="57" y="11"/>
                </a:lnTo>
                <a:lnTo>
                  <a:pt x="197" y="0"/>
                </a:lnTo>
                <a:lnTo>
                  <a:pt x="415" y="106"/>
                </a:lnTo>
                <a:lnTo>
                  <a:pt x="246" y="117"/>
                </a:lnTo>
                <a:lnTo>
                  <a:pt x="73" y="31"/>
                </a:lnTo>
                <a:lnTo>
                  <a:pt x="43" y="33"/>
                </a:lnTo>
                <a:lnTo>
                  <a:pt x="240" y="129"/>
                </a:lnTo>
                <a:lnTo>
                  <a:pt x="418" y="115"/>
                </a:lnTo>
                <a:lnTo>
                  <a:pt x="422" y="125"/>
                </a:lnTo>
                <a:lnTo>
                  <a:pt x="430" y="129"/>
                </a:lnTo>
                <a:lnTo>
                  <a:pt x="228" y="212"/>
                </a:lnTo>
                <a:lnTo>
                  <a:pt x="4" y="90"/>
                </a:lnTo>
                <a:lnTo>
                  <a:pt x="4" y="90"/>
                </a:lnTo>
                <a:close/>
                <a:moveTo>
                  <a:pt x="108" y="80"/>
                </a:moveTo>
                <a:lnTo>
                  <a:pt x="61" y="96"/>
                </a:lnTo>
                <a:lnTo>
                  <a:pt x="226" y="186"/>
                </a:lnTo>
                <a:lnTo>
                  <a:pt x="356" y="133"/>
                </a:lnTo>
                <a:lnTo>
                  <a:pt x="240" y="145"/>
                </a:lnTo>
                <a:lnTo>
                  <a:pt x="222" y="137"/>
                </a:lnTo>
                <a:lnTo>
                  <a:pt x="181" y="153"/>
                </a:lnTo>
                <a:lnTo>
                  <a:pt x="169" y="145"/>
                </a:lnTo>
                <a:lnTo>
                  <a:pt x="208" y="129"/>
                </a:lnTo>
                <a:lnTo>
                  <a:pt x="108" y="80"/>
                </a:lnTo>
                <a:lnTo>
                  <a:pt x="108" y="80"/>
                </a:lnTo>
                <a:close/>
                <a:moveTo>
                  <a:pt x="0" y="102"/>
                </a:moveTo>
                <a:lnTo>
                  <a:pt x="0" y="145"/>
                </a:lnTo>
                <a:lnTo>
                  <a:pt x="226" y="271"/>
                </a:lnTo>
                <a:lnTo>
                  <a:pt x="432" y="184"/>
                </a:lnTo>
                <a:lnTo>
                  <a:pt x="432" y="143"/>
                </a:lnTo>
                <a:lnTo>
                  <a:pt x="228" y="229"/>
                </a:lnTo>
                <a:lnTo>
                  <a:pt x="0" y="102"/>
                </a:lnTo>
                <a:lnTo>
                  <a:pt x="0" y="102"/>
                </a:lnTo>
                <a:close/>
                <a:moveTo>
                  <a:pt x="238" y="192"/>
                </a:moveTo>
                <a:lnTo>
                  <a:pt x="248" y="198"/>
                </a:lnTo>
                <a:lnTo>
                  <a:pt x="263" y="190"/>
                </a:lnTo>
                <a:lnTo>
                  <a:pt x="253" y="184"/>
                </a:lnTo>
                <a:lnTo>
                  <a:pt x="238" y="192"/>
                </a:lnTo>
                <a:lnTo>
                  <a:pt x="238" y="192"/>
                </a:lnTo>
                <a:close/>
                <a:moveTo>
                  <a:pt x="285" y="170"/>
                </a:moveTo>
                <a:lnTo>
                  <a:pt x="297" y="178"/>
                </a:lnTo>
                <a:lnTo>
                  <a:pt x="312" y="170"/>
                </a:lnTo>
                <a:lnTo>
                  <a:pt x="303" y="165"/>
                </a:lnTo>
                <a:lnTo>
                  <a:pt x="285" y="170"/>
                </a:lnTo>
                <a:lnTo>
                  <a:pt x="285" y="170"/>
                </a:lnTo>
                <a:close/>
                <a:moveTo>
                  <a:pt x="261" y="180"/>
                </a:moveTo>
                <a:lnTo>
                  <a:pt x="273" y="188"/>
                </a:lnTo>
                <a:lnTo>
                  <a:pt x="289" y="180"/>
                </a:lnTo>
                <a:lnTo>
                  <a:pt x="279" y="174"/>
                </a:lnTo>
                <a:lnTo>
                  <a:pt x="261" y="18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1" name="Freeform 369"/>
          <p:cNvSpPr>
            <a:spLocks noEditPoints="1"/>
          </p:cNvSpPr>
          <p:nvPr/>
        </p:nvSpPr>
        <p:spPr bwMode="auto">
          <a:xfrm>
            <a:off x="7740650" y="4562475"/>
            <a:ext cx="392113" cy="601663"/>
          </a:xfrm>
          <a:custGeom>
            <a:avLst/>
            <a:gdLst>
              <a:gd name="T0" fmla="*/ 0 w 143"/>
              <a:gd name="T1" fmla="*/ 21 h 220"/>
              <a:gd name="T2" fmla="*/ 57 w 143"/>
              <a:gd name="T3" fmla="*/ 52 h 220"/>
              <a:gd name="T4" fmla="*/ 57 w 143"/>
              <a:gd name="T5" fmla="*/ 220 h 220"/>
              <a:gd name="T6" fmla="*/ 0 w 143"/>
              <a:gd name="T7" fmla="*/ 189 h 220"/>
              <a:gd name="T8" fmla="*/ 0 w 143"/>
              <a:gd name="T9" fmla="*/ 21 h 220"/>
              <a:gd name="T10" fmla="*/ 111 w 143"/>
              <a:gd name="T11" fmla="*/ 115 h 220"/>
              <a:gd name="T12" fmla="*/ 119 w 143"/>
              <a:gd name="T13" fmla="*/ 117 h 220"/>
              <a:gd name="T14" fmla="*/ 129 w 143"/>
              <a:gd name="T15" fmla="*/ 107 h 220"/>
              <a:gd name="T16" fmla="*/ 135 w 143"/>
              <a:gd name="T17" fmla="*/ 111 h 220"/>
              <a:gd name="T18" fmla="*/ 129 w 143"/>
              <a:gd name="T19" fmla="*/ 125 h 220"/>
              <a:gd name="T20" fmla="*/ 134 w 143"/>
              <a:gd name="T21" fmla="*/ 151 h 220"/>
              <a:gd name="T22" fmla="*/ 130 w 143"/>
              <a:gd name="T23" fmla="*/ 163 h 220"/>
              <a:gd name="T24" fmla="*/ 137 w 143"/>
              <a:gd name="T25" fmla="*/ 175 h 220"/>
              <a:gd name="T26" fmla="*/ 133 w 143"/>
              <a:gd name="T27" fmla="*/ 179 h 220"/>
              <a:gd name="T28" fmla="*/ 123 w 143"/>
              <a:gd name="T29" fmla="*/ 173 h 220"/>
              <a:gd name="T30" fmla="*/ 103 w 143"/>
              <a:gd name="T31" fmla="*/ 181 h 220"/>
              <a:gd name="T32" fmla="*/ 99 w 143"/>
              <a:gd name="T33" fmla="*/ 180 h 220"/>
              <a:gd name="T34" fmla="*/ 88 w 143"/>
              <a:gd name="T35" fmla="*/ 192 h 220"/>
              <a:gd name="T36" fmla="*/ 82 w 143"/>
              <a:gd name="T37" fmla="*/ 188 h 220"/>
              <a:gd name="T38" fmla="*/ 87 w 143"/>
              <a:gd name="T39" fmla="*/ 173 h 220"/>
              <a:gd name="T40" fmla="*/ 80 w 143"/>
              <a:gd name="T41" fmla="*/ 145 h 220"/>
              <a:gd name="T42" fmla="*/ 83 w 143"/>
              <a:gd name="T43" fmla="*/ 134 h 220"/>
              <a:gd name="T44" fmla="*/ 73 w 143"/>
              <a:gd name="T45" fmla="*/ 121 h 220"/>
              <a:gd name="T46" fmla="*/ 78 w 143"/>
              <a:gd name="T47" fmla="*/ 116 h 220"/>
              <a:gd name="T48" fmla="*/ 90 w 143"/>
              <a:gd name="T49" fmla="*/ 123 h 220"/>
              <a:gd name="T50" fmla="*/ 111 w 143"/>
              <a:gd name="T51" fmla="*/ 115 h 220"/>
              <a:gd name="T52" fmla="*/ 108 w 143"/>
              <a:gd name="T53" fmla="*/ 53 h 220"/>
              <a:gd name="T54" fmla="*/ 124 w 143"/>
              <a:gd name="T55" fmla="*/ 79 h 220"/>
              <a:gd name="T56" fmla="*/ 102 w 143"/>
              <a:gd name="T57" fmla="*/ 100 h 220"/>
              <a:gd name="T58" fmla="*/ 86 w 143"/>
              <a:gd name="T59" fmla="*/ 74 h 220"/>
              <a:gd name="T60" fmla="*/ 108 w 143"/>
              <a:gd name="T61" fmla="*/ 53 h 220"/>
              <a:gd name="T62" fmla="*/ 108 w 143"/>
              <a:gd name="T63" fmla="*/ 68 h 220"/>
              <a:gd name="T64" fmla="*/ 99 w 143"/>
              <a:gd name="T65" fmla="*/ 76 h 220"/>
              <a:gd name="T66" fmla="*/ 105 w 143"/>
              <a:gd name="T67" fmla="*/ 86 h 220"/>
              <a:gd name="T68" fmla="*/ 114 w 143"/>
              <a:gd name="T69" fmla="*/ 78 h 220"/>
              <a:gd name="T70" fmla="*/ 108 w 143"/>
              <a:gd name="T71" fmla="*/ 68 h 220"/>
              <a:gd name="T72" fmla="*/ 112 w 143"/>
              <a:gd name="T73" fmla="*/ 124 h 220"/>
              <a:gd name="T74" fmla="*/ 97 w 143"/>
              <a:gd name="T75" fmla="*/ 130 h 220"/>
              <a:gd name="T76" fmla="*/ 89 w 143"/>
              <a:gd name="T77" fmla="*/ 146 h 220"/>
              <a:gd name="T78" fmla="*/ 93 w 143"/>
              <a:gd name="T79" fmla="*/ 163 h 220"/>
              <a:gd name="T80" fmla="*/ 106 w 143"/>
              <a:gd name="T81" fmla="*/ 172 h 220"/>
              <a:gd name="T82" fmla="*/ 121 w 143"/>
              <a:gd name="T83" fmla="*/ 166 h 220"/>
              <a:gd name="T84" fmla="*/ 129 w 143"/>
              <a:gd name="T85" fmla="*/ 150 h 220"/>
              <a:gd name="T86" fmla="*/ 125 w 143"/>
              <a:gd name="T87" fmla="*/ 133 h 220"/>
              <a:gd name="T88" fmla="*/ 112 w 143"/>
              <a:gd name="T89" fmla="*/ 124 h 220"/>
              <a:gd name="T90" fmla="*/ 118 w 143"/>
              <a:gd name="T91" fmla="*/ 138 h 220"/>
              <a:gd name="T92" fmla="*/ 104 w 143"/>
              <a:gd name="T93" fmla="*/ 137 h 220"/>
              <a:gd name="T94" fmla="*/ 99 w 143"/>
              <a:gd name="T95" fmla="*/ 147 h 220"/>
              <a:gd name="T96" fmla="*/ 101 w 143"/>
              <a:gd name="T97" fmla="*/ 157 h 220"/>
              <a:gd name="T98" fmla="*/ 120 w 143"/>
              <a:gd name="T99" fmla="*/ 149 h 220"/>
              <a:gd name="T100" fmla="*/ 118 w 143"/>
              <a:gd name="T101" fmla="*/ 138 h 220"/>
              <a:gd name="T102" fmla="*/ 68 w 143"/>
              <a:gd name="T103" fmla="*/ 45 h 220"/>
              <a:gd name="T104" fmla="*/ 67 w 143"/>
              <a:gd name="T105" fmla="*/ 217 h 220"/>
              <a:gd name="T106" fmla="*/ 143 w 143"/>
              <a:gd name="T107" fmla="*/ 188 h 220"/>
              <a:gd name="T108" fmla="*/ 143 w 143"/>
              <a:gd name="T109" fmla="*/ 23 h 220"/>
              <a:gd name="T110" fmla="*/ 86 w 143"/>
              <a:gd name="T111" fmla="*/ 0 h 220"/>
              <a:gd name="T112" fmla="*/ 13 w 143"/>
              <a:gd name="T113" fmla="*/ 17 h 220"/>
              <a:gd name="T114" fmla="*/ 68 w 143"/>
              <a:gd name="T115" fmla="*/ 45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220">
                <a:moveTo>
                  <a:pt x="0" y="21"/>
                </a:moveTo>
                <a:cubicBezTo>
                  <a:pt x="57" y="52"/>
                  <a:pt x="57" y="52"/>
                  <a:pt x="57" y="52"/>
                </a:cubicBezTo>
                <a:cubicBezTo>
                  <a:pt x="57" y="220"/>
                  <a:pt x="57" y="220"/>
                  <a:pt x="57" y="220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1"/>
                  <a:pt x="0" y="21"/>
                  <a:pt x="0" y="21"/>
                </a:cubicBezTo>
                <a:close/>
                <a:moveTo>
                  <a:pt x="111" y="115"/>
                </a:moveTo>
                <a:cubicBezTo>
                  <a:pt x="114" y="115"/>
                  <a:pt x="117" y="116"/>
                  <a:pt x="119" y="117"/>
                </a:cubicBezTo>
                <a:cubicBezTo>
                  <a:pt x="122" y="114"/>
                  <a:pt x="129" y="107"/>
                  <a:pt x="129" y="107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29" y="125"/>
                  <a:pt x="129" y="125"/>
                  <a:pt x="129" y="125"/>
                </a:cubicBezTo>
                <a:cubicBezTo>
                  <a:pt x="133" y="132"/>
                  <a:pt x="135" y="141"/>
                  <a:pt x="134" y="151"/>
                </a:cubicBezTo>
                <a:cubicBezTo>
                  <a:pt x="133" y="155"/>
                  <a:pt x="132" y="160"/>
                  <a:pt x="130" y="163"/>
                </a:cubicBezTo>
                <a:cubicBezTo>
                  <a:pt x="137" y="175"/>
                  <a:pt x="137" y="175"/>
                  <a:pt x="137" y="175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33" y="179"/>
                  <a:pt x="127" y="175"/>
                  <a:pt x="123" y="173"/>
                </a:cubicBezTo>
                <a:cubicBezTo>
                  <a:pt x="118" y="179"/>
                  <a:pt x="110" y="182"/>
                  <a:pt x="103" y="181"/>
                </a:cubicBezTo>
                <a:cubicBezTo>
                  <a:pt x="101" y="181"/>
                  <a:pt x="100" y="181"/>
                  <a:pt x="99" y="180"/>
                </a:cubicBezTo>
                <a:cubicBezTo>
                  <a:pt x="96" y="183"/>
                  <a:pt x="88" y="192"/>
                  <a:pt x="88" y="192"/>
                </a:cubicBezTo>
                <a:cubicBezTo>
                  <a:pt x="82" y="188"/>
                  <a:pt x="82" y="188"/>
                  <a:pt x="82" y="188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1" y="166"/>
                  <a:pt x="78" y="156"/>
                  <a:pt x="80" y="145"/>
                </a:cubicBezTo>
                <a:cubicBezTo>
                  <a:pt x="80" y="141"/>
                  <a:pt x="81" y="137"/>
                  <a:pt x="83" y="134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78" y="116"/>
                  <a:pt x="87" y="120"/>
                  <a:pt x="90" y="123"/>
                </a:cubicBezTo>
                <a:cubicBezTo>
                  <a:pt x="96" y="117"/>
                  <a:pt x="104" y="114"/>
                  <a:pt x="111" y="115"/>
                </a:cubicBezTo>
                <a:close/>
                <a:moveTo>
                  <a:pt x="108" y="53"/>
                </a:moveTo>
                <a:cubicBezTo>
                  <a:pt x="119" y="55"/>
                  <a:pt x="126" y="66"/>
                  <a:pt x="124" y="79"/>
                </a:cubicBezTo>
                <a:cubicBezTo>
                  <a:pt x="122" y="92"/>
                  <a:pt x="113" y="102"/>
                  <a:pt x="102" y="100"/>
                </a:cubicBezTo>
                <a:cubicBezTo>
                  <a:pt x="91" y="99"/>
                  <a:pt x="84" y="87"/>
                  <a:pt x="86" y="74"/>
                </a:cubicBezTo>
                <a:cubicBezTo>
                  <a:pt x="88" y="61"/>
                  <a:pt x="98" y="52"/>
                  <a:pt x="108" y="53"/>
                </a:cubicBezTo>
                <a:close/>
                <a:moveTo>
                  <a:pt x="108" y="68"/>
                </a:moveTo>
                <a:cubicBezTo>
                  <a:pt x="104" y="67"/>
                  <a:pt x="100" y="71"/>
                  <a:pt x="99" y="76"/>
                </a:cubicBezTo>
                <a:cubicBezTo>
                  <a:pt x="98" y="81"/>
                  <a:pt x="101" y="86"/>
                  <a:pt x="105" y="86"/>
                </a:cubicBezTo>
                <a:cubicBezTo>
                  <a:pt x="110" y="87"/>
                  <a:pt x="114" y="83"/>
                  <a:pt x="114" y="78"/>
                </a:cubicBezTo>
                <a:cubicBezTo>
                  <a:pt x="115" y="73"/>
                  <a:pt x="112" y="68"/>
                  <a:pt x="108" y="68"/>
                </a:cubicBezTo>
                <a:close/>
                <a:moveTo>
                  <a:pt x="112" y="124"/>
                </a:moveTo>
                <a:cubicBezTo>
                  <a:pt x="106" y="123"/>
                  <a:pt x="101" y="126"/>
                  <a:pt x="97" y="130"/>
                </a:cubicBezTo>
                <a:cubicBezTo>
                  <a:pt x="93" y="134"/>
                  <a:pt x="90" y="139"/>
                  <a:pt x="89" y="146"/>
                </a:cubicBezTo>
                <a:cubicBezTo>
                  <a:pt x="88" y="152"/>
                  <a:pt x="90" y="158"/>
                  <a:pt x="93" y="163"/>
                </a:cubicBezTo>
                <a:cubicBezTo>
                  <a:pt x="96" y="168"/>
                  <a:pt x="100" y="171"/>
                  <a:pt x="106" y="172"/>
                </a:cubicBezTo>
                <a:cubicBezTo>
                  <a:pt x="112" y="172"/>
                  <a:pt x="117" y="170"/>
                  <a:pt x="121" y="166"/>
                </a:cubicBezTo>
                <a:cubicBezTo>
                  <a:pt x="125" y="162"/>
                  <a:pt x="128" y="156"/>
                  <a:pt x="129" y="150"/>
                </a:cubicBezTo>
                <a:cubicBezTo>
                  <a:pt x="130" y="144"/>
                  <a:pt x="128" y="137"/>
                  <a:pt x="125" y="133"/>
                </a:cubicBezTo>
                <a:cubicBezTo>
                  <a:pt x="122" y="128"/>
                  <a:pt x="118" y="124"/>
                  <a:pt x="112" y="124"/>
                </a:cubicBezTo>
                <a:close/>
                <a:moveTo>
                  <a:pt x="118" y="138"/>
                </a:moveTo>
                <a:cubicBezTo>
                  <a:pt x="115" y="133"/>
                  <a:pt x="108" y="133"/>
                  <a:pt x="104" y="137"/>
                </a:cubicBezTo>
                <a:cubicBezTo>
                  <a:pt x="101" y="139"/>
                  <a:pt x="100" y="143"/>
                  <a:pt x="99" y="147"/>
                </a:cubicBezTo>
                <a:cubicBezTo>
                  <a:pt x="99" y="151"/>
                  <a:pt x="99" y="155"/>
                  <a:pt x="101" y="157"/>
                </a:cubicBezTo>
                <a:cubicBezTo>
                  <a:pt x="107" y="167"/>
                  <a:pt x="119" y="160"/>
                  <a:pt x="120" y="149"/>
                </a:cubicBezTo>
                <a:cubicBezTo>
                  <a:pt x="121" y="145"/>
                  <a:pt x="120" y="141"/>
                  <a:pt x="118" y="138"/>
                </a:cubicBezTo>
                <a:close/>
                <a:moveTo>
                  <a:pt x="68" y="45"/>
                </a:moveTo>
                <a:cubicBezTo>
                  <a:pt x="67" y="217"/>
                  <a:pt x="67" y="217"/>
                  <a:pt x="67" y="217"/>
                </a:cubicBezTo>
                <a:cubicBezTo>
                  <a:pt x="143" y="188"/>
                  <a:pt x="143" y="188"/>
                  <a:pt x="143" y="188"/>
                </a:cubicBezTo>
                <a:cubicBezTo>
                  <a:pt x="143" y="23"/>
                  <a:pt x="143" y="23"/>
                  <a:pt x="143" y="23"/>
                </a:cubicBezTo>
                <a:cubicBezTo>
                  <a:pt x="86" y="0"/>
                  <a:pt x="86" y="0"/>
                  <a:pt x="86" y="0"/>
                </a:cubicBezTo>
                <a:cubicBezTo>
                  <a:pt x="13" y="17"/>
                  <a:pt x="13" y="17"/>
                  <a:pt x="13" y="17"/>
                </a:cubicBezTo>
                <a:lnTo>
                  <a:pt x="68" y="4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2" name="Freeform 370"/>
          <p:cNvSpPr>
            <a:spLocks noEditPoints="1"/>
          </p:cNvSpPr>
          <p:nvPr/>
        </p:nvSpPr>
        <p:spPr bwMode="auto">
          <a:xfrm>
            <a:off x="10583863" y="2528888"/>
            <a:ext cx="601662" cy="354012"/>
          </a:xfrm>
          <a:custGeom>
            <a:avLst/>
            <a:gdLst>
              <a:gd name="T0" fmla="*/ 124 w 220"/>
              <a:gd name="T1" fmla="*/ 89 h 129"/>
              <a:gd name="T2" fmla="*/ 11 w 220"/>
              <a:gd name="T3" fmla="*/ 28 h 129"/>
              <a:gd name="T4" fmla="*/ 100 w 220"/>
              <a:gd name="T5" fmla="*/ 0 h 129"/>
              <a:gd name="T6" fmla="*/ 220 w 220"/>
              <a:gd name="T7" fmla="*/ 56 h 129"/>
              <a:gd name="T8" fmla="*/ 220 w 220"/>
              <a:gd name="T9" fmla="*/ 89 h 129"/>
              <a:gd name="T10" fmla="*/ 124 w 220"/>
              <a:gd name="T11" fmla="*/ 126 h 129"/>
              <a:gd name="T12" fmla="*/ 124 w 220"/>
              <a:gd name="T13" fmla="*/ 89 h 129"/>
              <a:gd name="T14" fmla="*/ 130 w 220"/>
              <a:gd name="T15" fmla="*/ 31 h 129"/>
              <a:gd name="T16" fmla="*/ 108 w 220"/>
              <a:gd name="T17" fmla="*/ 13 h 129"/>
              <a:gd name="T18" fmla="*/ 102 w 220"/>
              <a:gd name="T19" fmla="*/ 14 h 129"/>
              <a:gd name="T20" fmla="*/ 103 w 220"/>
              <a:gd name="T21" fmla="*/ 32 h 129"/>
              <a:gd name="T22" fmla="*/ 77 w 220"/>
              <a:gd name="T23" fmla="*/ 47 h 129"/>
              <a:gd name="T24" fmla="*/ 123 w 220"/>
              <a:gd name="T25" fmla="*/ 64 h 129"/>
              <a:gd name="T26" fmla="*/ 169 w 220"/>
              <a:gd name="T27" fmla="*/ 47 h 129"/>
              <a:gd name="T28" fmla="*/ 130 w 220"/>
              <a:gd name="T29" fmla="*/ 31 h 129"/>
              <a:gd name="T30" fmla="*/ 52 w 220"/>
              <a:gd name="T31" fmla="*/ 33 h 129"/>
              <a:gd name="T32" fmla="*/ 59 w 220"/>
              <a:gd name="T33" fmla="*/ 37 h 129"/>
              <a:gd name="T34" fmla="*/ 87 w 220"/>
              <a:gd name="T35" fmla="*/ 26 h 129"/>
              <a:gd name="T36" fmla="*/ 80 w 220"/>
              <a:gd name="T37" fmla="*/ 23 h 129"/>
              <a:gd name="T38" fmla="*/ 52 w 220"/>
              <a:gd name="T39" fmla="*/ 33 h 129"/>
              <a:gd name="T40" fmla="*/ 200 w 220"/>
              <a:gd name="T41" fmla="*/ 54 h 129"/>
              <a:gd name="T42" fmla="*/ 191 w 220"/>
              <a:gd name="T43" fmla="*/ 57 h 129"/>
              <a:gd name="T44" fmla="*/ 200 w 220"/>
              <a:gd name="T45" fmla="*/ 60 h 129"/>
              <a:gd name="T46" fmla="*/ 209 w 220"/>
              <a:gd name="T47" fmla="*/ 57 h 129"/>
              <a:gd name="T48" fmla="*/ 200 w 220"/>
              <a:gd name="T49" fmla="*/ 54 h 129"/>
              <a:gd name="T50" fmla="*/ 130 w 220"/>
              <a:gd name="T51" fmla="*/ 75 h 129"/>
              <a:gd name="T52" fmla="*/ 121 w 220"/>
              <a:gd name="T53" fmla="*/ 79 h 129"/>
              <a:gd name="T54" fmla="*/ 130 w 220"/>
              <a:gd name="T55" fmla="*/ 82 h 129"/>
              <a:gd name="T56" fmla="*/ 139 w 220"/>
              <a:gd name="T57" fmla="*/ 79 h 129"/>
              <a:gd name="T58" fmla="*/ 130 w 220"/>
              <a:gd name="T59" fmla="*/ 75 h 129"/>
              <a:gd name="T60" fmla="*/ 99 w 220"/>
              <a:gd name="T61" fmla="*/ 4 h 129"/>
              <a:gd name="T62" fmla="*/ 90 w 220"/>
              <a:gd name="T63" fmla="*/ 8 h 129"/>
              <a:gd name="T64" fmla="*/ 99 w 220"/>
              <a:gd name="T65" fmla="*/ 11 h 129"/>
              <a:gd name="T66" fmla="*/ 108 w 220"/>
              <a:gd name="T67" fmla="*/ 8 h 129"/>
              <a:gd name="T68" fmla="*/ 99 w 220"/>
              <a:gd name="T69" fmla="*/ 4 h 129"/>
              <a:gd name="T70" fmla="*/ 34 w 220"/>
              <a:gd name="T71" fmla="*/ 26 h 129"/>
              <a:gd name="T72" fmla="*/ 25 w 220"/>
              <a:gd name="T73" fmla="*/ 29 h 129"/>
              <a:gd name="T74" fmla="*/ 34 w 220"/>
              <a:gd name="T75" fmla="*/ 32 h 129"/>
              <a:gd name="T76" fmla="*/ 43 w 220"/>
              <a:gd name="T77" fmla="*/ 29 h 129"/>
              <a:gd name="T78" fmla="*/ 34 w 220"/>
              <a:gd name="T79" fmla="*/ 26 h 129"/>
              <a:gd name="T80" fmla="*/ 123 w 220"/>
              <a:gd name="T81" fmla="*/ 40 h 129"/>
              <a:gd name="T82" fmla="*/ 110 w 220"/>
              <a:gd name="T83" fmla="*/ 45 h 129"/>
              <a:gd name="T84" fmla="*/ 123 w 220"/>
              <a:gd name="T85" fmla="*/ 49 h 129"/>
              <a:gd name="T86" fmla="*/ 136 w 220"/>
              <a:gd name="T87" fmla="*/ 45 h 129"/>
              <a:gd name="T88" fmla="*/ 123 w 220"/>
              <a:gd name="T89" fmla="*/ 40 h 129"/>
              <a:gd name="T90" fmla="*/ 0 w 220"/>
              <a:gd name="T91" fmla="*/ 35 h 129"/>
              <a:gd name="T92" fmla="*/ 0 w 220"/>
              <a:gd name="T93" fmla="*/ 65 h 129"/>
              <a:gd name="T94" fmla="*/ 111 w 220"/>
              <a:gd name="T95" fmla="*/ 129 h 129"/>
              <a:gd name="T96" fmla="*/ 111 w 220"/>
              <a:gd name="T97" fmla="*/ 98 h 129"/>
              <a:gd name="T98" fmla="*/ 0 w 220"/>
              <a:gd name="T99" fmla="*/ 3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0" h="129">
                <a:moveTo>
                  <a:pt x="124" y="89"/>
                </a:moveTo>
                <a:cubicBezTo>
                  <a:pt x="11" y="28"/>
                  <a:pt x="11" y="28"/>
                  <a:pt x="11" y="28"/>
                </a:cubicBezTo>
                <a:cubicBezTo>
                  <a:pt x="100" y="0"/>
                  <a:pt x="100" y="0"/>
                  <a:pt x="100" y="0"/>
                </a:cubicBezTo>
                <a:cubicBezTo>
                  <a:pt x="220" y="56"/>
                  <a:pt x="220" y="56"/>
                  <a:pt x="220" y="56"/>
                </a:cubicBezTo>
                <a:cubicBezTo>
                  <a:pt x="220" y="89"/>
                  <a:pt x="220" y="89"/>
                  <a:pt x="220" y="89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89"/>
                  <a:pt x="124" y="89"/>
                  <a:pt x="124" y="89"/>
                </a:cubicBezTo>
                <a:close/>
                <a:moveTo>
                  <a:pt x="130" y="31"/>
                </a:moveTo>
                <a:cubicBezTo>
                  <a:pt x="108" y="13"/>
                  <a:pt x="108" y="13"/>
                  <a:pt x="108" y="13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88" y="35"/>
                  <a:pt x="77" y="41"/>
                  <a:pt x="77" y="47"/>
                </a:cubicBezTo>
                <a:cubicBezTo>
                  <a:pt x="77" y="56"/>
                  <a:pt x="98" y="64"/>
                  <a:pt x="123" y="64"/>
                </a:cubicBezTo>
                <a:cubicBezTo>
                  <a:pt x="148" y="64"/>
                  <a:pt x="169" y="56"/>
                  <a:pt x="169" y="47"/>
                </a:cubicBezTo>
                <a:cubicBezTo>
                  <a:pt x="169" y="39"/>
                  <a:pt x="152" y="32"/>
                  <a:pt x="130" y="31"/>
                </a:cubicBezTo>
                <a:close/>
                <a:moveTo>
                  <a:pt x="52" y="33"/>
                </a:moveTo>
                <a:cubicBezTo>
                  <a:pt x="59" y="37"/>
                  <a:pt x="59" y="37"/>
                  <a:pt x="59" y="37"/>
                </a:cubicBezTo>
                <a:cubicBezTo>
                  <a:pt x="87" y="26"/>
                  <a:pt x="87" y="26"/>
                  <a:pt x="87" y="26"/>
                </a:cubicBezTo>
                <a:cubicBezTo>
                  <a:pt x="80" y="23"/>
                  <a:pt x="80" y="23"/>
                  <a:pt x="80" y="23"/>
                </a:cubicBezTo>
                <a:cubicBezTo>
                  <a:pt x="52" y="33"/>
                  <a:pt x="52" y="33"/>
                  <a:pt x="52" y="33"/>
                </a:cubicBezTo>
                <a:close/>
                <a:moveTo>
                  <a:pt x="200" y="54"/>
                </a:moveTo>
                <a:cubicBezTo>
                  <a:pt x="195" y="54"/>
                  <a:pt x="191" y="55"/>
                  <a:pt x="191" y="57"/>
                </a:cubicBezTo>
                <a:cubicBezTo>
                  <a:pt x="191" y="59"/>
                  <a:pt x="195" y="60"/>
                  <a:pt x="200" y="60"/>
                </a:cubicBezTo>
                <a:cubicBezTo>
                  <a:pt x="205" y="60"/>
                  <a:pt x="209" y="59"/>
                  <a:pt x="209" y="57"/>
                </a:cubicBezTo>
                <a:cubicBezTo>
                  <a:pt x="209" y="55"/>
                  <a:pt x="205" y="54"/>
                  <a:pt x="200" y="54"/>
                </a:cubicBezTo>
                <a:close/>
                <a:moveTo>
                  <a:pt x="130" y="75"/>
                </a:moveTo>
                <a:cubicBezTo>
                  <a:pt x="125" y="75"/>
                  <a:pt x="121" y="77"/>
                  <a:pt x="121" y="79"/>
                </a:cubicBezTo>
                <a:cubicBezTo>
                  <a:pt x="121" y="81"/>
                  <a:pt x="125" y="82"/>
                  <a:pt x="130" y="82"/>
                </a:cubicBezTo>
                <a:cubicBezTo>
                  <a:pt x="135" y="82"/>
                  <a:pt x="139" y="81"/>
                  <a:pt x="139" y="79"/>
                </a:cubicBezTo>
                <a:cubicBezTo>
                  <a:pt x="139" y="77"/>
                  <a:pt x="135" y="75"/>
                  <a:pt x="130" y="75"/>
                </a:cubicBezTo>
                <a:close/>
                <a:moveTo>
                  <a:pt x="99" y="4"/>
                </a:moveTo>
                <a:cubicBezTo>
                  <a:pt x="94" y="4"/>
                  <a:pt x="90" y="6"/>
                  <a:pt x="90" y="8"/>
                </a:cubicBezTo>
                <a:cubicBezTo>
                  <a:pt x="90" y="9"/>
                  <a:pt x="94" y="11"/>
                  <a:pt x="99" y="11"/>
                </a:cubicBezTo>
                <a:cubicBezTo>
                  <a:pt x="104" y="11"/>
                  <a:pt x="108" y="9"/>
                  <a:pt x="108" y="8"/>
                </a:cubicBezTo>
                <a:cubicBezTo>
                  <a:pt x="108" y="6"/>
                  <a:pt x="104" y="4"/>
                  <a:pt x="99" y="4"/>
                </a:cubicBezTo>
                <a:close/>
                <a:moveTo>
                  <a:pt x="34" y="26"/>
                </a:moveTo>
                <a:cubicBezTo>
                  <a:pt x="29" y="26"/>
                  <a:pt x="25" y="27"/>
                  <a:pt x="25" y="29"/>
                </a:cubicBezTo>
                <a:cubicBezTo>
                  <a:pt x="25" y="31"/>
                  <a:pt x="29" y="32"/>
                  <a:pt x="34" y="32"/>
                </a:cubicBezTo>
                <a:cubicBezTo>
                  <a:pt x="39" y="32"/>
                  <a:pt x="43" y="31"/>
                  <a:pt x="43" y="29"/>
                </a:cubicBezTo>
                <a:cubicBezTo>
                  <a:pt x="43" y="27"/>
                  <a:pt x="39" y="26"/>
                  <a:pt x="34" y="26"/>
                </a:cubicBezTo>
                <a:close/>
                <a:moveTo>
                  <a:pt x="123" y="40"/>
                </a:moveTo>
                <a:cubicBezTo>
                  <a:pt x="116" y="40"/>
                  <a:pt x="110" y="42"/>
                  <a:pt x="110" y="45"/>
                </a:cubicBezTo>
                <a:cubicBezTo>
                  <a:pt x="110" y="47"/>
                  <a:pt x="116" y="49"/>
                  <a:pt x="123" y="49"/>
                </a:cubicBezTo>
                <a:cubicBezTo>
                  <a:pt x="130" y="49"/>
                  <a:pt x="136" y="47"/>
                  <a:pt x="136" y="45"/>
                </a:cubicBezTo>
                <a:cubicBezTo>
                  <a:pt x="136" y="42"/>
                  <a:pt x="130" y="40"/>
                  <a:pt x="123" y="40"/>
                </a:cubicBezTo>
                <a:close/>
                <a:moveTo>
                  <a:pt x="0" y="35"/>
                </a:moveTo>
                <a:cubicBezTo>
                  <a:pt x="0" y="65"/>
                  <a:pt x="0" y="65"/>
                  <a:pt x="0" y="65"/>
                </a:cubicBezTo>
                <a:cubicBezTo>
                  <a:pt x="111" y="129"/>
                  <a:pt x="111" y="129"/>
                  <a:pt x="111" y="129"/>
                </a:cubicBezTo>
                <a:cubicBezTo>
                  <a:pt x="111" y="98"/>
                  <a:pt x="111" y="98"/>
                  <a:pt x="111" y="98"/>
                </a:cubicBezTo>
                <a:lnTo>
                  <a:pt x="0" y="35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3" name="Freeform 371"/>
          <p:cNvSpPr>
            <a:spLocks noEditPoints="1"/>
          </p:cNvSpPr>
          <p:nvPr/>
        </p:nvSpPr>
        <p:spPr bwMode="auto">
          <a:xfrm>
            <a:off x="8385175" y="2422525"/>
            <a:ext cx="587375" cy="511175"/>
          </a:xfrm>
          <a:custGeom>
            <a:avLst/>
            <a:gdLst>
              <a:gd name="T0" fmla="*/ 121 w 215"/>
              <a:gd name="T1" fmla="*/ 150 h 187"/>
              <a:gd name="T2" fmla="*/ 56 w 215"/>
              <a:gd name="T3" fmla="*/ 97 h 187"/>
              <a:gd name="T4" fmla="*/ 143 w 215"/>
              <a:gd name="T5" fmla="*/ 69 h 187"/>
              <a:gd name="T6" fmla="*/ 215 w 215"/>
              <a:gd name="T7" fmla="*/ 118 h 187"/>
              <a:gd name="T8" fmla="*/ 215 w 215"/>
              <a:gd name="T9" fmla="*/ 150 h 187"/>
              <a:gd name="T10" fmla="*/ 121 w 215"/>
              <a:gd name="T11" fmla="*/ 186 h 187"/>
              <a:gd name="T12" fmla="*/ 121 w 215"/>
              <a:gd name="T13" fmla="*/ 150 h 187"/>
              <a:gd name="T14" fmla="*/ 33 w 215"/>
              <a:gd name="T15" fmla="*/ 74 h 187"/>
              <a:gd name="T16" fmla="*/ 45 w 215"/>
              <a:gd name="T17" fmla="*/ 70 h 187"/>
              <a:gd name="T18" fmla="*/ 31 w 215"/>
              <a:gd name="T19" fmla="*/ 54 h 187"/>
              <a:gd name="T20" fmla="*/ 32 w 215"/>
              <a:gd name="T21" fmla="*/ 52 h 187"/>
              <a:gd name="T22" fmla="*/ 41 w 215"/>
              <a:gd name="T23" fmla="*/ 46 h 187"/>
              <a:gd name="T24" fmla="*/ 94 w 215"/>
              <a:gd name="T25" fmla="*/ 40 h 187"/>
              <a:gd name="T26" fmla="*/ 110 w 215"/>
              <a:gd name="T27" fmla="*/ 39 h 187"/>
              <a:gd name="T28" fmla="*/ 139 w 215"/>
              <a:gd name="T29" fmla="*/ 32 h 187"/>
              <a:gd name="T30" fmla="*/ 145 w 215"/>
              <a:gd name="T31" fmla="*/ 0 h 187"/>
              <a:gd name="T32" fmla="*/ 135 w 215"/>
              <a:gd name="T33" fmla="*/ 2 h 187"/>
              <a:gd name="T34" fmla="*/ 133 w 215"/>
              <a:gd name="T35" fmla="*/ 24 h 187"/>
              <a:gd name="T36" fmla="*/ 110 w 215"/>
              <a:gd name="T37" fmla="*/ 29 h 187"/>
              <a:gd name="T38" fmla="*/ 93 w 215"/>
              <a:gd name="T39" fmla="*/ 30 h 187"/>
              <a:gd name="T40" fmla="*/ 38 w 215"/>
              <a:gd name="T41" fmla="*/ 37 h 187"/>
              <a:gd name="T42" fmla="*/ 24 w 215"/>
              <a:gd name="T43" fmla="*/ 46 h 187"/>
              <a:gd name="T44" fmla="*/ 21 w 215"/>
              <a:gd name="T45" fmla="*/ 53 h 187"/>
              <a:gd name="T46" fmla="*/ 22 w 215"/>
              <a:gd name="T47" fmla="*/ 61 h 187"/>
              <a:gd name="T48" fmla="*/ 33 w 215"/>
              <a:gd name="T49" fmla="*/ 74 h 187"/>
              <a:gd name="T50" fmla="*/ 42 w 215"/>
              <a:gd name="T51" fmla="*/ 94 h 187"/>
              <a:gd name="T52" fmla="*/ 79 w 215"/>
              <a:gd name="T53" fmla="*/ 82 h 187"/>
              <a:gd name="T54" fmla="*/ 46 w 215"/>
              <a:gd name="T55" fmla="*/ 79 h 187"/>
              <a:gd name="T56" fmla="*/ 10 w 215"/>
              <a:gd name="T57" fmla="*/ 90 h 187"/>
              <a:gd name="T58" fmla="*/ 42 w 215"/>
              <a:gd name="T59" fmla="*/ 94 h 187"/>
              <a:gd name="T60" fmla="*/ 61 w 215"/>
              <a:gd name="T61" fmla="*/ 74 h 187"/>
              <a:gd name="T62" fmla="*/ 92 w 215"/>
              <a:gd name="T63" fmla="*/ 78 h 187"/>
              <a:gd name="T64" fmla="*/ 92 w 215"/>
              <a:gd name="T65" fmla="*/ 78 h 187"/>
              <a:gd name="T66" fmla="*/ 130 w 215"/>
              <a:gd name="T67" fmla="*/ 66 h 187"/>
              <a:gd name="T68" fmla="*/ 78 w 215"/>
              <a:gd name="T69" fmla="*/ 69 h 187"/>
              <a:gd name="T70" fmla="*/ 61 w 215"/>
              <a:gd name="T71" fmla="*/ 74 h 187"/>
              <a:gd name="T72" fmla="*/ 0 w 215"/>
              <a:gd name="T73" fmla="*/ 97 h 187"/>
              <a:gd name="T74" fmla="*/ 0 w 215"/>
              <a:gd name="T75" fmla="*/ 127 h 187"/>
              <a:gd name="T76" fmla="*/ 107 w 215"/>
              <a:gd name="T77" fmla="*/ 187 h 187"/>
              <a:gd name="T78" fmla="*/ 107 w 215"/>
              <a:gd name="T79" fmla="*/ 157 h 187"/>
              <a:gd name="T80" fmla="*/ 0 w 215"/>
              <a:gd name="T81" fmla="*/ 9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5" h="187">
                <a:moveTo>
                  <a:pt x="121" y="150"/>
                </a:moveTo>
                <a:cubicBezTo>
                  <a:pt x="112" y="119"/>
                  <a:pt x="87" y="104"/>
                  <a:pt x="56" y="97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78" y="78"/>
                  <a:pt x="206" y="100"/>
                  <a:pt x="215" y="118"/>
                </a:cubicBezTo>
                <a:cubicBezTo>
                  <a:pt x="215" y="150"/>
                  <a:pt x="215" y="150"/>
                  <a:pt x="215" y="150"/>
                </a:cubicBezTo>
                <a:cubicBezTo>
                  <a:pt x="193" y="173"/>
                  <a:pt x="160" y="183"/>
                  <a:pt x="121" y="186"/>
                </a:cubicBezTo>
                <a:cubicBezTo>
                  <a:pt x="121" y="174"/>
                  <a:pt x="121" y="162"/>
                  <a:pt x="121" y="150"/>
                </a:cubicBezTo>
                <a:close/>
                <a:moveTo>
                  <a:pt x="33" y="74"/>
                </a:moveTo>
                <a:cubicBezTo>
                  <a:pt x="45" y="70"/>
                  <a:pt x="45" y="70"/>
                  <a:pt x="45" y="70"/>
                </a:cubicBezTo>
                <a:cubicBezTo>
                  <a:pt x="42" y="68"/>
                  <a:pt x="30" y="59"/>
                  <a:pt x="31" y="54"/>
                </a:cubicBezTo>
                <a:cubicBezTo>
                  <a:pt x="31" y="54"/>
                  <a:pt x="32" y="53"/>
                  <a:pt x="32" y="52"/>
                </a:cubicBezTo>
                <a:cubicBezTo>
                  <a:pt x="34" y="50"/>
                  <a:pt x="37" y="48"/>
                  <a:pt x="41" y="46"/>
                </a:cubicBezTo>
                <a:cubicBezTo>
                  <a:pt x="52" y="42"/>
                  <a:pt x="74" y="41"/>
                  <a:pt x="94" y="40"/>
                </a:cubicBezTo>
                <a:cubicBezTo>
                  <a:pt x="100" y="40"/>
                  <a:pt x="105" y="40"/>
                  <a:pt x="110" y="39"/>
                </a:cubicBezTo>
                <a:cubicBezTo>
                  <a:pt x="123" y="39"/>
                  <a:pt x="133" y="38"/>
                  <a:pt x="139" y="32"/>
                </a:cubicBezTo>
                <a:cubicBezTo>
                  <a:pt x="146" y="27"/>
                  <a:pt x="149" y="17"/>
                  <a:pt x="145" y="0"/>
                </a:cubicBezTo>
                <a:cubicBezTo>
                  <a:pt x="135" y="2"/>
                  <a:pt x="135" y="2"/>
                  <a:pt x="135" y="2"/>
                </a:cubicBezTo>
                <a:cubicBezTo>
                  <a:pt x="138" y="15"/>
                  <a:pt x="137" y="21"/>
                  <a:pt x="133" y="24"/>
                </a:cubicBezTo>
                <a:cubicBezTo>
                  <a:pt x="129" y="28"/>
                  <a:pt x="120" y="28"/>
                  <a:pt x="110" y="29"/>
                </a:cubicBezTo>
                <a:cubicBezTo>
                  <a:pt x="104" y="29"/>
                  <a:pt x="99" y="30"/>
                  <a:pt x="93" y="30"/>
                </a:cubicBezTo>
                <a:cubicBezTo>
                  <a:pt x="72" y="31"/>
                  <a:pt x="49" y="32"/>
                  <a:pt x="38" y="37"/>
                </a:cubicBezTo>
                <a:cubicBezTo>
                  <a:pt x="32" y="39"/>
                  <a:pt x="27" y="42"/>
                  <a:pt x="24" y="46"/>
                </a:cubicBezTo>
                <a:cubicBezTo>
                  <a:pt x="22" y="48"/>
                  <a:pt x="21" y="50"/>
                  <a:pt x="21" y="53"/>
                </a:cubicBezTo>
                <a:cubicBezTo>
                  <a:pt x="20" y="55"/>
                  <a:pt x="21" y="58"/>
                  <a:pt x="22" y="61"/>
                </a:cubicBezTo>
                <a:cubicBezTo>
                  <a:pt x="23" y="65"/>
                  <a:pt x="27" y="69"/>
                  <a:pt x="33" y="74"/>
                </a:cubicBezTo>
                <a:close/>
                <a:moveTo>
                  <a:pt x="42" y="94"/>
                </a:moveTo>
                <a:cubicBezTo>
                  <a:pt x="79" y="82"/>
                  <a:pt x="79" y="82"/>
                  <a:pt x="79" y="82"/>
                </a:cubicBezTo>
                <a:cubicBezTo>
                  <a:pt x="46" y="79"/>
                  <a:pt x="46" y="79"/>
                  <a:pt x="46" y="79"/>
                </a:cubicBezTo>
                <a:cubicBezTo>
                  <a:pt x="10" y="90"/>
                  <a:pt x="10" y="90"/>
                  <a:pt x="10" y="90"/>
                </a:cubicBezTo>
                <a:cubicBezTo>
                  <a:pt x="21" y="91"/>
                  <a:pt x="32" y="92"/>
                  <a:pt x="42" y="94"/>
                </a:cubicBezTo>
                <a:close/>
                <a:moveTo>
                  <a:pt x="61" y="74"/>
                </a:moveTo>
                <a:cubicBezTo>
                  <a:pt x="92" y="78"/>
                  <a:pt x="92" y="78"/>
                  <a:pt x="92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13" y="63"/>
                  <a:pt x="96" y="64"/>
                  <a:pt x="78" y="69"/>
                </a:cubicBezTo>
                <a:cubicBezTo>
                  <a:pt x="61" y="74"/>
                  <a:pt x="61" y="74"/>
                  <a:pt x="61" y="74"/>
                </a:cubicBezTo>
                <a:close/>
                <a:moveTo>
                  <a:pt x="0" y="97"/>
                </a:moveTo>
                <a:cubicBezTo>
                  <a:pt x="0" y="107"/>
                  <a:pt x="0" y="117"/>
                  <a:pt x="0" y="127"/>
                </a:cubicBezTo>
                <a:cubicBezTo>
                  <a:pt x="36" y="148"/>
                  <a:pt x="71" y="166"/>
                  <a:pt x="107" y="187"/>
                </a:cubicBezTo>
                <a:cubicBezTo>
                  <a:pt x="107" y="177"/>
                  <a:pt x="107" y="167"/>
                  <a:pt x="107" y="157"/>
                </a:cubicBezTo>
                <a:cubicBezTo>
                  <a:pt x="95" y="112"/>
                  <a:pt x="50" y="104"/>
                  <a:pt x="0" y="97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4" name="Freeform 372"/>
          <p:cNvSpPr>
            <a:spLocks noEditPoints="1"/>
          </p:cNvSpPr>
          <p:nvPr/>
        </p:nvSpPr>
        <p:spPr bwMode="auto">
          <a:xfrm>
            <a:off x="9856788" y="3127375"/>
            <a:ext cx="490537" cy="550863"/>
          </a:xfrm>
          <a:custGeom>
            <a:avLst/>
            <a:gdLst>
              <a:gd name="T0" fmla="*/ 140 w 179"/>
              <a:gd name="T1" fmla="*/ 6 h 201"/>
              <a:gd name="T2" fmla="*/ 174 w 179"/>
              <a:gd name="T3" fmla="*/ 44 h 201"/>
              <a:gd name="T4" fmla="*/ 172 w 179"/>
              <a:gd name="T5" fmla="*/ 100 h 201"/>
              <a:gd name="T6" fmla="*/ 139 w 179"/>
              <a:gd name="T7" fmla="*/ 147 h 201"/>
              <a:gd name="T8" fmla="*/ 139 w 179"/>
              <a:gd name="T9" fmla="*/ 148 h 201"/>
              <a:gd name="T10" fmla="*/ 161 w 179"/>
              <a:gd name="T11" fmla="*/ 158 h 201"/>
              <a:gd name="T12" fmla="*/ 161 w 179"/>
              <a:gd name="T13" fmla="*/ 177 h 201"/>
              <a:gd name="T14" fmla="*/ 105 w 179"/>
              <a:gd name="T15" fmla="*/ 199 h 201"/>
              <a:gd name="T16" fmla="*/ 105 w 179"/>
              <a:gd name="T17" fmla="*/ 177 h 201"/>
              <a:gd name="T18" fmla="*/ 39 w 179"/>
              <a:gd name="T19" fmla="*/ 142 h 201"/>
              <a:gd name="T20" fmla="*/ 48 w 179"/>
              <a:gd name="T21" fmla="*/ 139 h 201"/>
              <a:gd name="T22" fmla="*/ 90 w 179"/>
              <a:gd name="T23" fmla="*/ 3 h 201"/>
              <a:gd name="T24" fmla="*/ 43 w 179"/>
              <a:gd name="T25" fmla="*/ 57 h 201"/>
              <a:gd name="T26" fmla="*/ 75 w 179"/>
              <a:gd name="T27" fmla="*/ 151 h 201"/>
              <a:gd name="T28" fmla="*/ 83 w 179"/>
              <a:gd name="T29" fmla="*/ 154 h 201"/>
              <a:gd name="T30" fmla="*/ 56 w 179"/>
              <a:gd name="T31" fmla="*/ 119 h 201"/>
              <a:gd name="T32" fmla="*/ 58 w 179"/>
              <a:gd name="T33" fmla="*/ 62 h 201"/>
              <a:gd name="T34" fmla="*/ 91 w 179"/>
              <a:gd name="T35" fmla="*/ 16 h 201"/>
              <a:gd name="T36" fmla="*/ 140 w 179"/>
              <a:gd name="T37" fmla="*/ 6 h 201"/>
              <a:gd name="T38" fmla="*/ 33 w 179"/>
              <a:gd name="T39" fmla="*/ 146 h 201"/>
              <a:gd name="T40" fmla="*/ 33 w 179"/>
              <a:gd name="T41" fmla="*/ 163 h 201"/>
              <a:gd name="T42" fmla="*/ 97 w 179"/>
              <a:gd name="T43" fmla="*/ 201 h 201"/>
              <a:gd name="T44" fmla="*/ 97 w 179"/>
              <a:gd name="T45" fmla="*/ 183 h 201"/>
              <a:gd name="T46" fmla="*/ 33 w 179"/>
              <a:gd name="T47" fmla="*/ 146 h 201"/>
              <a:gd name="T48" fmla="*/ 158 w 179"/>
              <a:gd name="T49" fmla="*/ 54 h 201"/>
              <a:gd name="T50" fmla="*/ 141 w 179"/>
              <a:gd name="T51" fmla="*/ 34 h 201"/>
              <a:gd name="T52" fmla="*/ 116 w 179"/>
              <a:gd name="T53" fmla="*/ 40 h 201"/>
              <a:gd name="T54" fmla="*/ 93 w 179"/>
              <a:gd name="T55" fmla="*/ 73 h 201"/>
              <a:gd name="T56" fmla="*/ 91 w 179"/>
              <a:gd name="T57" fmla="*/ 114 h 201"/>
              <a:gd name="T58" fmla="*/ 108 w 179"/>
              <a:gd name="T59" fmla="*/ 134 h 201"/>
              <a:gd name="T60" fmla="*/ 133 w 179"/>
              <a:gd name="T61" fmla="*/ 128 h 201"/>
              <a:gd name="T62" fmla="*/ 156 w 179"/>
              <a:gd name="T63" fmla="*/ 95 h 201"/>
              <a:gd name="T64" fmla="*/ 158 w 179"/>
              <a:gd name="T65" fmla="*/ 5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9" h="201">
                <a:moveTo>
                  <a:pt x="140" y="6"/>
                </a:moveTo>
                <a:cubicBezTo>
                  <a:pt x="157" y="11"/>
                  <a:pt x="169" y="25"/>
                  <a:pt x="174" y="44"/>
                </a:cubicBezTo>
                <a:cubicBezTo>
                  <a:pt x="179" y="60"/>
                  <a:pt x="179" y="80"/>
                  <a:pt x="172" y="100"/>
                </a:cubicBezTo>
                <a:cubicBezTo>
                  <a:pt x="165" y="120"/>
                  <a:pt x="153" y="137"/>
                  <a:pt x="139" y="147"/>
                </a:cubicBezTo>
                <a:cubicBezTo>
                  <a:pt x="139" y="147"/>
                  <a:pt x="139" y="147"/>
                  <a:pt x="139" y="148"/>
                </a:cubicBezTo>
                <a:cubicBezTo>
                  <a:pt x="161" y="158"/>
                  <a:pt x="161" y="158"/>
                  <a:pt x="161" y="158"/>
                </a:cubicBezTo>
                <a:cubicBezTo>
                  <a:pt x="161" y="177"/>
                  <a:pt x="161" y="177"/>
                  <a:pt x="161" y="177"/>
                </a:cubicBezTo>
                <a:cubicBezTo>
                  <a:pt x="105" y="199"/>
                  <a:pt x="105" y="199"/>
                  <a:pt x="105" y="199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39" y="142"/>
                  <a:pt x="39" y="142"/>
                  <a:pt x="39" y="142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0" y="107"/>
                  <a:pt x="1" y="0"/>
                  <a:pt x="90" y="3"/>
                </a:cubicBezTo>
                <a:cubicBezTo>
                  <a:pt x="70" y="11"/>
                  <a:pt x="52" y="33"/>
                  <a:pt x="43" y="57"/>
                </a:cubicBezTo>
                <a:cubicBezTo>
                  <a:pt x="32" y="93"/>
                  <a:pt x="39" y="136"/>
                  <a:pt x="75" y="151"/>
                </a:cubicBezTo>
                <a:cubicBezTo>
                  <a:pt x="77" y="152"/>
                  <a:pt x="80" y="153"/>
                  <a:pt x="83" y="154"/>
                </a:cubicBezTo>
                <a:cubicBezTo>
                  <a:pt x="70" y="147"/>
                  <a:pt x="61" y="134"/>
                  <a:pt x="56" y="119"/>
                </a:cubicBezTo>
                <a:cubicBezTo>
                  <a:pt x="51" y="103"/>
                  <a:pt x="51" y="82"/>
                  <a:pt x="58" y="62"/>
                </a:cubicBezTo>
                <a:cubicBezTo>
                  <a:pt x="65" y="42"/>
                  <a:pt x="77" y="26"/>
                  <a:pt x="91" y="16"/>
                </a:cubicBezTo>
                <a:cubicBezTo>
                  <a:pt x="106" y="5"/>
                  <a:pt x="124" y="0"/>
                  <a:pt x="140" y="6"/>
                </a:cubicBezTo>
                <a:close/>
                <a:moveTo>
                  <a:pt x="33" y="146"/>
                </a:moveTo>
                <a:cubicBezTo>
                  <a:pt x="33" y="163"/>
                  <a:pt x="33" y="163"/>
                  <a:pt x="33" y="163"/>
                </a:cubicBezTo>
                <a:cubicBezTo>
                  <a:pt x="97" y="201"/>
                  <a:pt x="97" y="201"/>
                  <a:pt x="97" y="201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33" y="146"/>
                  <a:pt x="33" y="146"/>
                  <a:pt x="33" y="146"/>
                </a:cubicBezTo>
                <a:close/>
                <a:moveTo>
                  <a:pt x="158" y="54"/>
                </a:moveTo>
                <a:cubicBezTo>
                  <a:pt x="155" y="44"/>
                  <a:pt x="149" y="37"/>
                  <a:pt x="141" y="34"/>
                </a:cubicBezTo>
                <a:cubicBezTo>
                  <a:pt x="133" y="31"/>
                  <a:pt x="124" y="34"/>
                  <a:pt x="116" y="40"/>
                </a:cubicBezTo>
                <a:cubicBezTo>
                  <a:pt x="106" y="47"/>
                  <a:pt x="98" y="59"/>
                  <a:pt x="93" y="73"/>
                </a:cubicBezTo>
                <a:cubicBezTo>
                  <a:pt x="88" y="88"/>
                  <a:pt x="88" y="103"/>
                  <a:pt x="91" y="114"/>
                </a:cubicBezTo>
                <a:cubicBezTo>
                  <a:pt x="94" y="124"/>
                  <a:pt x="100" y="131"/>
                  <a:pt x="108" y="134"/>
                </a:cubicBezTo>
                <a:cubicBezTo>
                  <a:pt x="115" y="137"/>
                  <a:pt x="124" y="134"/>
                  <a:pt x="133" y="128"/>
                </a:cubicBezTo>
                <a:cubicBezTo>
                  <a:pt x="143" y="121"/>
                  <a:pt x="151" y="109"/>
                  <a:pt x="156" y="95"/>
                </a:cubicBezTo>
                <a:cubicBezTo>
                  <a:pt x="161" y="80"/>
                  <a:pt x="161" y="65"/>
                  <a:pt x="158" y="54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5" name="Freeform 373"/>
          <p:cNvSpPr>
            <a:spLocks noEditPoints="1"/>
          </p:cNvSpPr>
          <p:nvPr/>
        </p:nvSpPr>
        <p:spPr bwMode="auto">
          <a:xfrm>
            <a:off x="8382000" y="4641850"/>
            <a:ext cx="554038" cy="450850"/>
          </a:xfrm>
          <a:custGeom>
            <a:avLst/>
            <a:gdLst>
              <a:gd name="T0" fmla="*/ 49 w 203"/>
              <a:gd name="T1" fmla="*/ 17 h 165"/>
              <a:gd name="T2" fmla="*/ 134 w 203"/>
              <a:gd name="T3" fmla="*/ 54 h 165"/>
              <a:gd name="T4" fmla="*/ 134 w 203"/>
              <a:gd name="T5" fmla="*/ 162 h 165"/>
              <a:gd name="T6" fmla="*/ 107 w 203"/>
              <a:gd name="T7" fmla="*/ 151 h 165"/>
              <a:gd name="T8" fmla="*/ 114 w 203"/>
              <a:gd name="T9" fmla="*/ 147 h 165"/>
              <a:gd name="T10" fmla="*/ 114 w 203"/>
              <a:gd name="T11" fmla="*/ 114 h 165"/>
              <a:gd name="T12" fmla="*/ 127 w 203"/>
              <a:gd name="T13" fmla="*/ 110 h 165"/>
              <a:gd name="T14" fmla="*/ 127 w 203"/>
              <a:gd name="T15" fmla="*/ 91 h 165"/>
              <a:gd name="T16" fmla="*/ 114 w 203"/>
              <a:gd name="T17" fmla="*/ 94 h 165"/>
              <a:gd name="T18" fmla="*/ 114 w 203"/>
              <a:gd name="T19" fmla="*/ 72 h 165"/>
              <a:gd name="T20" fmla="*/ 115 w 203"/>
              <a:gd name="T21" fmla="*/ 61 h 165"/>
              <a:gd name="T22" fmla="*/ 61 w 203"/>
              <a:gd name="T23" fmla="*/ 38 h 165"/>
              <a:gd name="T24" fmla="*/ 61 w 203"/>
              <a:gd name="T25" fmla="*/ 70 h 165"/>
              <a:gd name="T26" fmla="*/ 95 w 203"/>
              <a:gd name="T27" fmla="*/ 61 h 165"/>
              <a:gd name="T28" fmla="*/ 103 w 203"/>
              <a:gd name="T29" fmla="*/ 66 h 165"/>
              <a:gd name="T30" fmla="*/ 14 w 203"/>
              <a:gd name="T31" fmla="*/ 90 h 165"/>
              <a:gd name="T32" fmla="*/ 4 w 203"/>
              <a:gd name="T33" fmla="*/ 85 h 165"/>
              <a:gd name="T34" fmla="*/ 49 w 203"/>
              <a:gd name="T35" fmla="*/ 73 h 165"/>
              <a:gd name="T36" fmla="*/ 49 w 203"/>
              <a:gd name="T37" fmla="*/ 17 h 165"/>
              <a:gd name="T38" fmla="*/ 10 w 203"/>
              <a:gd name="T39" fmla="*/ 94 h 165"/>
              <a:gd name="T40" fmla="*/ 0 w 203"/>
              <a:gd name="T41" fmla="*/ 89 h 165"/>
              <a:gd name="T42" fmla="*/ 0 w 203"/>
              <a:gd name="T43" fmla="*/ 159 h 165"/>
              <a:gd name="T44" fmla="*/ 10 w 203"/>
              <a:gd name="T45" fmla="*/ 164 h 165"/>
              <a:gd name="T46" fmla="*/ 10 w 203"/>
              <a:gd name="T47" fmla="*/ 94 h 165"/>
              <a:gd name="T48" fmla="*/ 106 w 203"/>
              <a:gd name="T49" fmla="*/ 70 h 165"/>
              <a:gd name="T50" fmla="*/ 17 w 203"/>
              <a:gd name="T51" fmla="*/ 95 h 165"/>
              <a:gd name="T52" fmla="*/ 17 w 203"/>
              <a:gd name="T53" fmla="*/ 165 h 165"/>
              <a:gd name="T54" fmla="*/ 94 w 203"/>
              <a:gd name="T55" fmla="*/ 145 h 165"/>
              <a:gd name="T56" fmla="*/ 94 w 203"/>
              <a:gd name="T57" fmla="*/ 145 h 165"/>
              <a:gd name="T58" fmla="*/ 107 w 203"/>
              <a:gd name="T59" fmla="*/ 141 h 165"/>
              <a:gd name="T60" fmla="*/ 107 w 203"/>
              <a:gd name="T61" fmla="*/ 141 h 165"/>
              <a:gd name="T62" fmla="*/ 106 w 203"/>
              <a:gd name="T63" fmla="*/ 70 h 165"/>
              <a:gd name="T64" fmla="*/ 187 w 203"/>
              <a:gd name="T65" fmla="*/ 59 h 165"/>
              <a:gd name="T66" fmla="*/ 166 w 203"/>
              <a:gd name="T67" fmla="*/ 83 h 165"/>
              <a:gd name="T68" fmla="*/ 177 w 203"/>
              <a:gd name="T69" fmla="*/ 114 h 165"/>
              <a:gd name="T70" fmla="*/ 172 w 203"/>
              <a:gd name="T71" fmla="*/ 114 h 165"/>
              <a:gd name="T72" fmla="*/ 152 w 203"/>
              <a:gd name="T73" fmla="*/ 81 h 165"/>
              <a:gd name="T74" fmla="*/ 180 w 203"/>
              <a:gd name="T75" fmla="*/ 54 h 165"/>
              <a:gd name="T76" fmla="*/ 191 w 203"/>
              <a:gd name="T77" fmla="*/ 59 h 165"/>
              <a:gd name="T78" fmla="*/ 191 w 203"/>
              <a:gd name="T79" fmla="*/ 33 h 165"/>
              <a:gd name="T80" fmla="*/ 107 w 203"/>
              <a:gd name="T81" fmla="*/ 0 h 165"/>
              <a:gd name="T82" fmla="*/ 58 w 203"/>
              <a:gd name="T83" fmla="*/ 13 h 165"/>
              <a:gd name="T84" fmla="*/ 143 w 203"/>
              <a:gd name="T85" fmla="*/ 49 h 165"/>
              <a:gd name="T86" fmla="*/ 142 w 203"/>
              <a:gd name="T87" fmla="*/ 158 h 165"/>
              <a:gd name="T88" fmla="*/ 191 w 203"/>
              <a:gd name="T89" fmla="*/ 140 h 165"/>
              <a:gd name="T90" fmla="*/ 191 w 203"/>
              <a:gd name="T91" fmla="*/ 111 h 165"/>
              <a:gd name="T92" fmla="*/ 201 w 203"/>
              <a:gd name="T93" fmla="*/ 90 h 165"/>
              <a:gd name="T94" fmla="*/ 187 w 203"/>
              <a:gd name="T95" fmla="*/ 59 h 165"/>
              <a:gd name="T96" fmla="*/ 191 w 203"/>
              <a:gd name="T97" fmla="*/ 69 h 165"/>
              <a:gd name="T98" fmla="*/ 196 w 203"/>
              <a:gd name="T99" fmla="*/ 81 h 165"/>
              <a:gd name="T100" fmla="*/ 188 w 203"/>
              <a:gd name="T101" fmla="*/ 90 h 165"/>
              <a:gd name="T102" fmla="*/ 183 w 203"/>
              <a:gd name="T103" fmla="*/ 78 h 165"/>
              <a:gd name="T104" fmla="*/ 191 w 203"/>
              <a:gd name="T105" fmla="*/ 69 h 165"/>
              <a:gd name="T106" fmla="*/ 189 w 203"/>
              <a:gd name="T107" fmla="*/ 65 h 165"/>
              <a:gd name="T108" fmla="*/ 192 w 203"/>
              <a:gd name="T109" fmla="*/ 66 h 165"/>
              <a:gd name="T110" fmla="*/ 177 w 203"/>
              <a:gd name="T111" fmla="*/ 86 h 165"/>
              <a:gd name="T112" fmla="*/ 184 w 203"/>
              <a:gd name="T113" fmla="*/ 110 h 165"/>
              <a:gd name="T114" fmla="*/ 183 w 203"/>
              <a:gd name="T115" fmla="*/ 109 h 165"/>
              <a:gd name="T116" fmla="*/ 173 w 203"/>
              <a:gd name="T117" fmla="*/ 84 h 165"/>
              <a:gd name="T118" fmla="*/ 189 w 203"/>
              <a:gd name="T119" fmla="*/ 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3" h="165">
                <a:moveTo>
                  <a:pt x="49" y="17"/>
                </a:moveTo>
                <a:cubicBezTo>
                  <a:pt x="134" y="54"/>
                  <a:pt x="134" y="54"/>
                  <a:pt x="134" y="5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70"/>
                  <a:pt x="61" y="70"/>
                  <a:pt x="61" y="70"/>
                </a:cubicBezTo>
                <a:cubicBezTo>
                  <a:pt x="95" y="61"/>
                  <a:pt x="95" y="61"/>
                  <a:pt x="95" y="61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4" y="90"/>
                  <a:pt x="14" y="90"/>
                  <a:pt x="14" y="90"/>
                </a:cubicBezTo>
                <a:cubicBezTo>
                  <a:pt x="4" y="85"/>
                  <a:pt x="4" y="85"/>
                  <a:pt x="4" y="8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17"/>
                  <a:pt x="49" y="17"/>
                  <a:pt x="49" y="17"/>
                </a:cubicBezTo>
                <a:close/>
                <a:moveTo>
                  <a:pt x="10" y="94"/>
                </a:moveTo>
                <a:cubicBezTo>
                  <a:pt x="0" y="89"/>
                  <a:pt x="0" y="89"/>
                  <a:pt x="0" y="89"/>
                </a:cubicBezTo>
                <a:cubicBezTo>
                  <a:pt x="0" y="159"/>
                  <a:pt x="0" y="159"/>
                  <a:pt x="0" y="159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94"/>
                  <a:pt x="10" y="94"/>
                  <a:pt x="10" y="94"/>
                </a:cubicBezTo>
                <a:close/>
                <a:moveTo>
                  <a:pt x="106" y="70"/>
                </a:moveTo>
                <a:cubicBezTo>
                  <a:pt x="17" y="95"/>
                  <a:pt x="17" y="95"/>
                  <a:pt x="17" y="95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6" y="70"/>
                  <a:pt x="106" y="70"/>
                  <a:pt x="106" y="70"/>
                </a:cubicBezTo>
                <a:close/>
                <a:moveTo>
                  <a:pt x="187" y="59"/>
                </a:moveTo>
                <a:cubicBezTo>
                  <a:pt x="177" y="57"/>
                  <a:pt x="168" y="68"/>
                  <a:pt x="166" y="83"/>
                </a:cubicBezTo>
                <a:cubicBezTo>
                  <a:pt x="163" y="97"/>
                  <a:pt x="169" y="110"/>
                  <a:pt x="177" y="114"/>
                </a:cubicBezTo>
                <a:cubicBezTo>
                  <a:pt x="176" y="114"/>
                  <a:pt x="174" y="114"/>
                  <a:pt x="172" y="114"/>
                </a:cubicBezTo>
                <a:cubicBezTo>
                  <a:pt x="159" y="112"/>
                  <a:pt x="150" y="97"/>
                  <a:pt x="152" y="81"/>
                </a:cubicBezTo>
                <a:cubicBezTo>
                  <a:pt x="154" y="64"/>
                  <a:pt x="167" y="52"/>
                  <a:pt x="180" y="54"/>
                </a:cubicBezTo>
                <a:cubicBezTo>
                  <a:pt x="184" y="55"/>
                  <a:pt x="188" y="56"/>
                  <a:pt x="191" y="59"/>
                </a:cubicBezTo>
                <a:cubicBezTo>
                  <a:pt x="191" y="33"/>
                  <a:pt x="191" y="33"/>
                  <a:pt x="191" y="33"/>
                </a:cubicBezTo>
                <a:cubicBezTo>
                  <a:pt x="107" y="0"/>
                  <a:pt x="107" y="0"/>
                  <a:pt x="107" y="0"/>
                </a:cubicBezTo>
                <a:cubicBezTo>
                  <a:pt x="58" y="13"/>
                  <a:pt x="58" y="13"/>
                  <a:pt x="58" y="13"/>
                </a:cubicBezTo>
                <a:cubicBezTo>
                  <a:pt x="143" y="49"/>
                  <a:pt x="143" y="49"/>
                  <a:pt x="143" y="49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91" y="140"/>
                  <a:pt x="191" y="140"/>
                  <a:pt x="191" y="140"/>
                </a:cubicBezTo>
                <a:cubicBezTo>
                  <a:pt x="191" y="111"/>
                  <a:pt x="191" y="111"/>
                  <a:pt x="191" y="111"/>
                </a:cubicBezTo>
                <a:cubicBezTo>
                  <a:pt x="196" y="107"/>
                  <a:pt x="200" y="100"/>
                  <a:pt x="201" y="90"/>
                </a:cubicBezTo>
                <a:cubicBezTo>
                  <a:pt x="203" y="75"/>
                  <a:pt x="197" y="61"/>
                  <a:pt x="187" y="59"/>
                </a:cubicBezTo>
                <a:close/>
                <a:moveTo>
                  <a:pt x="191" y="69"/>
                </a:moveTo>
                <a:cubicBezTo>
                  <a:pt x="194" y="69"/>
                  <a:pt x="197" y="75"/>
                  <a:pt x="196" y="81"/>
                </a:cubicBezTo>
                <a:cubicBezTo>
                  <a:pt x="195" y="87"/>
                  <a:pt x="192" y="91"/>
                  <a:pt x="188" y="90"/>
                </a:cubicBezTo>
                <a:cubicBezTo>
                  <a:pt x="185" y="90"/>
                  <a:pt x="182" y="84"/>
                  <a:pt x="183" y="78"/>
                </a:cubicBezTo>
                <a:cubicBezTo>
                  <a:pt x="184" y="72"/>
                  <a:pt x="187" y="68"/>
                  <a:pt x="191" y="69"/>
                </a:cubicBezTo>
                <a:close/>
                <a:moveTo>
                  <a:pt x="189" y="65"/>
                </a:moveTo>
                <a:cubicBezTo>
                  <a:pt x="190" y="65"/>
                  <a:pt x="191" y="66"/>
                  <a:pt x="192" y="66"/>
                </a:cubicBezTo>
                <a:cubicBezTo>
                  <a:pt x="185" y="66"/>
                  <a:pt x="178" y="74"/>
                  <a:pt x="177" y="86"/>
                </a:cubicBezTo>
                <a:cubicBezTo>
                  <a:pt x="176" y="96"/>
                  <a:pt x="179" y="106"/>
                  <a:pt x="184" y="110"/>
                </a:cubicBezTo>
                <a:cubicBezTo>
                  <a:pt x="184" y="110"/>
                  <a:pt x="183" y="110"/>
                  <a:pt x="183" y="109"/>
                </a:cubicBezTo>
                <a:cubicBezTo>
                  <a:pt x="174" y="109"/>
                  <a:pt x="171" y="97"/>
                  <a:pt x="173" y="84"/>
                </a:cubicBezTo>
                <a:cubicBezTo>
                  <a:pt x="174" y="72"/>
                  <a:pt x="181" y="62"/>
                  <a:pt x="189" y="65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6" name="Freeform 374"/>
          <p:cNvSpPr>
            <a:spLocks noEditPoints="1"/>
          </p:cNvSpPr>
          <p:nvPr/>
        </p:nvSpPr>
        <p:spPr bwMode="auto">
          <a:xfrm>
            <a:off x="6999288" y="5300663"/>
            <a:ext cx="303212" cy="600075"/>
          </a:xfrm>
          <a:custGeom>
            <a:avLst/>
            <a:gdLst>
              <a:gd name="T0" fmla="*/ 53 w 218"/>
              <a:gd name="T1" fmla="*/ 110 h 430"/>
              <a:gd name="T2" fmla="*/ 0 w 218"/>
              <a:gd name="T3" fmla="*/ 405 h 430"/>
              <a:gd name="T4" fmla="*/ 0 w 218"/>
              <a:gd name="T5" fmla="*/ 85 h 430"/>
              <a:gd name="T6" fmla="*/ 200 w 218"/>
              <a:gd name="T7" fmla="*/ 83 h 430"/>
              <a:gd name="T8" fmla="*/ 96 w 218"/>
              <a:gd name="T9" fmla="*/ 218 h 430"/>
              <a:gd name="T10" fmla="*/ 96 w 218"/>
              <a:gd name="T11" fmla="*/ 114 h 430"/>
              <a:gd name="T12" fmla="*/ 125 w 218"/>
              <a:gd name="T13" fmla="*/ 53 h 430"/>
              <a:gd name="T14" fmla="*/ 149 w 218"/>
              <a:gd name="T15" fmla="*/ 22 h 430"/>
              <a:gd name="T16" fmla="*/ 129 w 218"/>
              <a:gd name="T17" fmla="*/ 14 h 430"/>
              <a:gd name="T18" fmla="*/ 198 w 218"/>
              <a:gd name="T19" fmla="*/ 334 h 430"/>
              <a:gd name="T20" fmla="*/ 171 w 218"/>
              <a:gd name="T21" fmla="*/ 367 h 430"/>
              <a:gd name="T22" fmla="*/ 171 w 218"/>
              <a:gd name="T23" fmla="*/ 342 h 430"/>
              <a:gd name="T24" fmla="*/ 161 w 218"/>
              <a:gd name="T25" fmla="*/ 344 h 430"/>
              <a:gd name="T26" fmla="*/ 133 w 218"/>
              <a:gd name="T27" fmla="*/ 377 h 430"/>
              <a:gd name="T28" fmla="*/ 133 w 218"/>
              <a:gd name="T29" fmla="*/ 352 h 430"/>
              <a:gd name="T30" fmla="*/ 123 w 218"/>
              <a:gd name="T31" fmla="*/ 356 h 430"/>
              <a:gd name="T32" fmla="*/ 98 w 218"/>
              <a:gd name="T33" fmla="*/ 389 h 430"/>
              <a:gd name="T34" fmla="*/ 98 w 218"/>
              <a:gd name="T35" fmla="*/ 364 h 430"/>
              <a:gd name="T36" fmla="*/ 198 w 218"/>
              <a:gd name="T37" fmla="*/ 295 h 430"/>
              <a:gd name="T38" fmla="*/ 171 w 218"/>
              <a:gd name="T39" fmla="*/ 328 h 430"/>
              <a:gd name="T40" fmla="*/ 171 w 218"/>
              <a:gd name="T41" fmla="*/ 301 h 430"/>
              <a:gd name="T42" fmla="*/ 161 w 218"/>
              <a:gd name="T43" fmla="*/ 305 h 430"/>
              <a:gd name="T44" fmla="*/ 133 w 218"/>
              <a:gd name="T45" fmla="*/ 338 h 430"/>
              <a:gd name="T46" fmla="*/ 133 w 218"/>
              <a:gd name="T47" fmla="*/ 313 h 430"/>
              <a:gd name="T48" fmla="*/ 123 w 218"/>
              <a:gd name="T49" fmla="*/ 316 h 430"/>
              <a:gd name="T50" fmla="*/ 98 w 218"/>
              <a:gd name="T51" fmla="*/ 350 h 430"/>
              <a:gd name="T52" fmla="*/ 98 w 218"/>
              <a:gd name="T53" fmla="*/ 322 h 430"/>
              <a:gd name="T54" fmla="*/ 198 w 218"/>
              <a:gd name="T55" fmla="*/ 254 h 430"/>
              <a:gd name="T56" fmla="*/ 171 w 218"/>
              <a:gd name="T57" fmla="*/ 287 h 430"/>
              <a:gd name="T58" fmla="*/ 171 w 218"/>
              <a:gd name="T59" fmla="*/ 261 h 430"/>
              <a:gd name="T60" fmla="*/ 161 w 218"/>
              <a:gd name="T61" fmla="*/ 265 h 430"/>
              <a:gd name="T62" fmla="*/ 133 w 218"/>
              <a:gd name="T63" fmla="*/ 299 h 430"/>
              <a:gd name="T64" fmla="*/ 133 w 218"/>
              <a:gd name="T65" fmla="*/ 273 h 430"/>
              <a:gd name="T66" fmla="*/ 123 w 218"/>
              <a:gd name="T67" fmla="*/ 275 h 430"/>
              <a:gd name="T68" fmla="*/ 98 w 218"/>
              <a:gd name="T69" fmla="*/ 309 h 430"/>
              <a:gd name="T70" fmla="*/ 98 w 218"/>
              <a:gd name="T71" fmla="*/ 283 h 430"/>
              <a:gd name="T72" fmla="*/ 171 w 218"/>
              <a:gd name="T73" fmla="*/ 250 h 430"/>
              <a:gd name="T74" fmla="*/ 198 w 218"/>
              <a:gd name="T75" fmla="*/ 216 h 430"/>
              <a:gd name="T76" fmla="*/ 171 w 218"/>
              <a:gd name="T77" fmla="*/ 224 h 430"/>
              <a:gd name="T78" fmla="*/ 161 w 218"/>
              <a:gd name="T79" fmla="*/ 226 h 430"/>
              <a:gd name="T80" fmla="*/ 133 w 218"/>
              <a:gd name="T81" fmla="*/ 259 h 430"/>
              <a:gd name="T82" fmla="*/ 133 w 218"/>
              <a:gd name="T83" fmla="*/ 234 h 430"/>
              <a:gd name="T84" fmla="*/ 123 w 218"/>
              <a:gd name="T85" fmla="*/ 238 h 430"/>
              <a:gd name="T86" fmla="*/ 98 w 218"/>
              <a:gd name="T87" fmla="*/ 271 h 430"/>
              <a:gd name="T88" fmla="*/ 98 w 218"/>
              <a:gd name="T89" fmla="*/ 246 h 430"/>
              <a:gd name="T90" fmla="*/ 23 w 218"/>
              <a:gd name="T91" fmla="*/ 73 h 430"/>
              <a:gd name="T92" fmla="*/ 74 w 218"/>
              <a:gd name="T93" fmla="*/ 424 h 430"/>
              <a:gd name="T94" fmla="*/ 218 w 218"/>
              <a:gd name="T95" fmla="*/ 57 h 430"/>
              <a:gd name="T96" fmla="*/ 178 w 218"/>
              <a:gd name="T97" fmla="*/ 8 h 430"/>
              <a:gd name="T98" fmla="*/ 120 w 218"/>
              <a:gd name="T99" fmla="*/ 8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8" h="430">
                <a:moveTo>
                  <a:pt x="0" y="85"/>
                </a:moveTo>
                <a:lnTo>
                  <a:pt x="53" y="110"/>
                </a:lnTo>
                <a:lnTo>
                  <a:pt x="53" y="430"/>
                </a:lnTo>
                <a:lnTo>
                  <a:pt x="0" y="405"/>
                </a:lnTo>
                <a:lnTo>
                  <a:pt x="0" y="85"/>
                </a:lnTo>
                <a:lnTo>
                  <a:pt x="0" y="85"/>
                </a:lnTo>
                <a:close/>
                <a:moveTo>
                  <a:pt x="96" y="114"/>
                </a:moveTo>
                <a:lnTo>
                  <a:pt x="200" y="83"/>
                </a:lnTo>
                <a:lnTo>
                  <a:pt x="200" y="189"/>
                </a:lnTo>
                <a:lnTo>
                  <a:pt x="96" y="218"/>
                </a:lnTo>
                <a:lnTo>
                  <a:pt x="96" y="114"/>
                </a:lnTo>
                <a:lnTo>
                  <a:pt x="96" y="114"/>
                </a:lnTo>
                <a:close/>
                <a:moveTo>
                  <a:pt x="129" y="14"/>
                </a:moveTo>
                <a:lnTo>
                  <a:pt x="125" y="53"/>
                </a:lnTo>
                <a:lnTo>
                  <a:pt x="147" y="65"/>
                </a:lnTo>
                <a:lnTo>
                  <a:pt x="149" y="22"/>
                </a:lnTo>
                <a:lnTo>
                  <a:pt x="129" y="14"/>
                </a:lnTo>
                <a:lnTo>
                  <a:pt x="129" y="14"/>
                </a:lnTo>
                <a:close/>
                <a:moveTo>
                  <a:pt x="171" y="342"/>
                </a:moveTo>
                <a:lnTo>
                  <a:pt x="198" y="334"/>
                </a:lnTo>
                <a:lnTo>
                  <a:pt x="198" y="360"/>
                </a:lnTo>
                <a:lnTo>
                  <a:pt x="171" y="367"/>
                </a:lnTo>
                <a:lnTo>
                  <a:pt x="171" y="342"/>
                </a:lnTo>
                <a:lnTo>
                  <a:pt x="171" y="342"/>
                </a:lnTo>
                <a:close/>
                <a:moveTo>
                  <a:pt x="133" y="352"/>
                </a:moveTo>
                <a:lnTo>
                  <a:pt x="161" y="344"/>
                </a:lnTo>
                <a:lnTo>
                  <a:pt x="161" y="369"/>
                </a:lnTo>
                <a:lnTo>
                  <a:pt x="133" y="377"/>
                </a:lnTo>
                <a:lnTo>
                  <a:pt x="133" y="352"/>
                </a:lnTo>
                <a:lnTo>
                  <a:pt x="133" y="352"/>
                </a:lnTo>
                <a:close/>
                <a:moveTo>
                  <a:pt x="98" y="364"/>
                </a:moveTo>
                <a:lnTo>
                  <a:pt x="123" y="356"/>
                </a:lnTo>
                <a:lnTo>
                  <a:pt x="123" y="381"/>
                </a:lnTo>
                <a:lnTo>
                  <a:pt x="98" y="389"/>
                </a:lnTo>
                <a:lnTo>
                  <a:pt x="98" y="364"/>
                </a:lnTo>
                <a:lnTo>
                  <a:pt x="98" y="364"/>
                </a:lnTo>
                <a:close/>
                <a:moveTo>
                  <a:pt x="171" y="301"/>
                </a:moveTo>
                <a:lnTo>
                  <a:pt x="198" y="295"/>
                </a:lnTo>
                <a:lnTo>
                  <a:pt x="198" y="320"/>
                </a:lnTo>
                <a:lnTo>
                  <a:pt x="171" y="328"/>
                </a:lnTo>
                <a:lnTo>
                  <a:pt x="171" y="301"/>
                </a:lnTo>
                <a:lnTo>
                  <a:pt x="171" y="301"/>
                </a:lnTo>
                <a:close/>
                <a:moveTo>
                  <a:pt x="133" y="313"/>
                </a:moveTo>
                <a:lnTo>
                  <a:pt x="161" y="305"/>
                </a:lnTo>
                <a:lnTo>
                  <a:pt x="161" y="330"/>
                </a:lnTo>
                <a:lnTo>
                  <a:pt x="133" y="338"/>
                </a:lnTo>
                <a:lnTo>
                  <a:pt x="133" y="313"/>
                </a:lnTo>
                <a:lnTo>
                  <a:pt x="133" y="313"/>
                </a:lnTo>
                <a:close/>
                <a:moveTo>
                  <a:pt x="98" y="322"/>
                </a:moveTo>
                <a:lnTo>
                  <a:pt x="123" y="316"/>
                </a:lnTo>
                <a:lnTo>
                  <a:pt x="123" y="342"/>
                </a:lnTo>
                <a:lnTo>
                  <a:pt x="98" y="350"/>
                </a:lnTo>
                <a:lnTo>
                  <a:pt x="98" y="322"/>
                </a:lnTo>
                <a:lnTo>
                  <a:pt x="98" y="322"/>
                </a:lnTo>
                <a:close/>
                <a:moveTo>
                  <a:pt x="171" y="261"/>
                </a:moveTo>
                <a:lnTo>
                  <a:pt x="198" y="254"/>
                </a:lnTo>
                <a:lnTo>
                  <a:pt x="198" y="281"/>
                </a:lnTo>
                <a:lnTo>
                  <a:pt x="171" y="287"/>
                </a:lnTo>
                <a:lnTo>
                  <a:pt x="171" y="261"/>
                </a:lnTo>
                <a:lnTo>
                  <a:pt x="171" y="261"/>
                </a:lnTo>
                <a:close/>
                <a:moveTo>
                  <a:pt x="133" y="273"/>
                </a:moveTo>
                <a:lnTo>
                  <a:pt x="161" y="265"/>
                </a:lnTo>
                <a:lnTo>
                  <a:pt x="161" y="291"/>
                </a:lnTo>
                <a:lnTo>
                  <a:pt x="133" y="299"/>
                </a:lnTo>
                <a:lnTo>
                  <a:pt x="133" y="273"/>
                </a:lnTo>
                <a:lnTo>
                  <a:pt x="133" y="273"/>
                </a:lnTo>
                <a:close/>
                <a:moveTo>
                  <a:pt x="98" y="283"/>
                </a:moveTo>
                <a:lnTo>
                  <a:pt x="123" y="275"/>
                </a:lnTo>
                <a:lnTo>
                  <a:pt x="123" y="303"/>
                </a:lnTo>
                <a:lnTo>
                  <a:pt x="98" y="309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171" y="224"/>
                </a:moveTo>
                <a:lnTo>
                  <a:pt x="171" y="250"/>
                </a:lnTo>
                <a:lnTo>
                  <a:pt x="198" y="242"/>
                </a:lnTo>
                <a:lnTo>
                  <a:pt x="198" y="216"/>
                </a:lnTo>
                <a:lnTo>
                  <a:pt x="171" y="224"/>
                </a:lnTo>
                <a:lnTo>
                  <a:pt x="171" y="224"/>
                </a:lnTo>
                <a:close/>
                <a:moveTo>
                  <a:pt x="133" y="234"/>
                </a:moveTo>
                <a:lnTo>
                  <a:pt x="161" y="226"/>
                </a:lnTo>
                <a:lnTo>
                  <a:pt x="161" y="252"/>
                </a:lnTo>
                <a:lnTo>
                  <a:pt x="133" y="259"/>
                </a:lnTo>
                <a:lnTo>
                  <a:pt x="133" y="234"/>
                </a:lnTo>
                <a:lnTo>
                  <a:pt x="133" y="234"/>
                </a:lnTo>
                <a:close/>
                <a:moveTo>
                  <a:pt x="98" y="246"/>
                </a:moveTo>
                <a:lnTo>
                  <a:pt x="123" y="238"/>
                </a:lnTo>
                <a:lnTo>
                  <a:pt x="123" y="263"/>
                </a:lnTo>
                <a:lnTo>
                  <a:pt x="98" y="271"/>
                </a:lnTo>
                <a:lnTo>
                  <a:pt x="98" y="246"/>
                </a:lnTo>
                <a:lnTo>
                  <a:pt x="98" y="246"/>
                </a:lnTo>
                <a:close/>
                <a:moveTo>
                  <a:pt x="116" y="47"/>
                </a:moveTo>
                <a:lnTo>
                  <a:pt x="23" y="73"/>
                </a:lnTo>
                <a:lnTo>
                  <a:pt x="74" y="98"/>
                </a:lnTo>
                <a:lnTo>
                  <a:pt x="74" y="424"/>
                </a:lnTo>
                <a:lnTo>
                  <a:pt x="218" y="383"/>
                </a:lnTo>
                <a:lnTo>
                  <a:pt x="218" y="57"/>
                </a:lnTo>
                <a:lnTo>
                  <a:pt x="184" y="44"/>
                </a:lnTo>
                <a:lnTo>
                  <a:pt x="178" y="8"/>
                </a:lnTo>
                <a:lnTo>
                  <a:pt x="153" y="0"/>
                </a:lnTo>
                <a:lnTo>
                  <a:pt x="120" y="8"/>
                </a:lnTo>
                <a:lnTo>
                  <a:pt x="116" y="4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7" name="Freeform 376"/>
          <p:cNvSpPr>
            <a:spLocks noEditPoints="1"/>
          </p:cNvSpPr>
          <p:nvPr/>
        </p:nvSpPr>
        <p:spPr bwMode="auto">
          <a:xfrm>
            <a:off x="6880225" y="6103938"/>
            <a:ext cx="546100" cy="495300"/>
          </a:xfrm>
          <a:custGeom>
            <a:avLst/>
            <a:gdLst>
              <a:gd name="T0" fmla="*/ 21 w 199"/>
              <a:gd name="T1" fmla="*/ 132 h 181"/>
              <a:gd name="T2" fmla="*/ 42 w 199"/>
              <a:gd name="T3" fmla="*/ 169 h 181"/>
              <a:gd name="T4" fmla="*/ 124 w 199"/>
              <a:gd name="T5" fmla="*/ 148 h 181"/>
              <a:gd name="T6" fmla="*/ 187 w 199"/>
              <a:gd name="T7" fmla="*/ 132 h 181"/>
              <a:gd name="T8" fmla="*/ 199 w 199"/>
              <a:gd name="T9" fmla="*/ 181 h 181"/>
              <a:gd name="T10" fmla="*/ 0 w 199"/>
              <a:gd name="T11" fmla="*/ 159 h 181"/>
              <a:gd name="T12" fmla="*/ 42 w 199"/>
              <a:gd name="T13" fmla="*/ 0 h 181"/>
              <a:gd name="T14" fmla="*/ 32 w 199"/>
              <a:gd name="T15" fmla="*/ 148 h 181"/>
              <a:gd name="T16" fmla="*/ 102 w 199"/>
              <a:gd name="T17" fmla="*/ 158 h 181"/>
              <a:gd name="T18" fmla="*/ 112 w 199"/>
              <a:gd name="T19" fmla="*/ 10 h 181"/>
              <a:gd name="T20" fmla="*/ 42 w 199"/>
              <a:gd name="T21" fmla="*/ 0 h 181"/>
              <a:gd name="T22" fmla="*/ 99 w 199"/>
              <a:gd name="T23" fmla="*/ 13 h 181"/>
              <a:gd name="T24" fmla="*/ 46 w 199"/>
              <a:gd name="T25" fmla="*/ 86 h 181"/>
              <a:gd name="T26" fmla="*/ 46 w 199"/>
              <a:gd name="T27" fmla="*/ 97 h 181"/>
              <a:gd name="T28" fmla="*/ 64 w 199"/>
              <a:gd name="T29" fmla="*/ 103 h 181"/>
              <a:gd name="T30" fmla="*/ 46 w 199"/>
              <a:gd name="T31" fmla="*/ 97 h 181"/>
              <a:gd name="T32" fmla="*/ 99 w 199"/>
              <a:gd name="T33" fmla="*/ 97 h 181"/>
              <a:gd name="T34" fmla="*/ 81 w 199"/>
              <a:gd name="T35" fmla="*/ 103 h 181"/>
              <a:gd name="T36" fmla="*/ 72 w 199"/>
              <a:gd name="T37" fmla="*/ 96 h 181"/>
              <a:gd name="T38" fmla="*/ 72 w 199"/>
              <a:gd name="T39" fmla="*/ 104 h 181"/>
              <a:gd name="T40" fmla="*/ 72 w 199"/>
              <a:gd name="T41" fmla="*/ 96 h 181"/>
              <a:gd name="T42" fmla="*/ 60 w 199"/>
              <a:gd name="T43" fmla="*/ 110 h 181"/>
              <a:gd name="T44" fmla="*/ 46 w 199"/>
              <a:gd name="T45" fmla="*/ 116 h 181"/>
              <a:gd name="T46" fmla="*/ 65 w 199"/>
              <a:gd name="T47" fmla="*/ 110 h 181"/>
              <a:gd name="T48" fmla="*/ 80 w 199"/>
              <a:gd name="T49" fmla="*/ 116 h 181"/>
              <a:gd name="T50" fmla="*/ 65 w 199"/>
              <a:gd name="T51" fmla="*/ 110 h 181"/>
              <a:gd name="T52" fmla="*/ 99 w 199"/>
              <a:gd name="T53" fmla="*/ 110 h 181"/>
              <a:gd name="T54" fmla="*/ 85 w 199"/>
              <a:gd name="T55" fmla="*/ 116 h 181"/>
              <a:gd name="T56" fmla="*/ 46 w 199"/>
              <a:gd name="T57" fmla="*/ 121 h 181"/>
              <a:gd name="T58" fmla="*/ 60 w 199"/>
              <a:gd name="T59" fmla="*/ 128 h 181"/>
              <a:gd name="T60" fmla="*/ 46 w 199"/>
              <a:gd name="T61" fmla="*/ 121 h 181"/>
              <a:gd name="T62" fmla="*/ 80 w 199"/>
              <a:gd name="T63" fmla="*/ 121 h 181"/>
              <a:gd name="T64" fmla="*/ 65 w 199"/>
              <a:gd name="T65" fmla="*/ 128 h 181"/>
              <a:gd name="T66" fmla="*/ 85 w 199"/>
              <a:gd name="T67" fmla="*/ 121 h 181"/>
              <a:gd name="T68" fmla="*/ 99 w 199"/>
              <a:gd name="T69" fmla="*/ 128 h 181"/>
              <a:gd name="T70" fmla="*/ 85 w 199"/>
              <a:gd name="T71" fmla="*/ 121 h 181"/>
              <a:gd name="T72" fmla="*/ 46 w 199"/>
              <a:gd name="T73" fmla="*/ 140 h 181"/>
              <a:gd name="T74" fmla="*/ 60 w 199"/>
              <a:gd name="T75" fmla="*/ 133 h 181"/>
              <a:gd name="T76" fmla="*/ 65 w 199"/>
              <a:gd name="T77" fmla="*/ 133 h 181"/>
              <a:gd name="T78" fmla="*/ 80 w 199"/>
              <a:gd name="T79" fmla="*/ 140 h 181"/>
              <a:gd name="T80" fmla="*/ 65 w 199"/>
              <a:gd name="T81" fmla="*/ 133 h 181"/>
              <a:gd name="T82" fmla="*/ 85 w 199"/>
              <a:gd name="T83" fmla="*/ 140 h 181"/>
              <a:gd name="T84" fmla="*/ 99 w 199"/>
              <a:gd name="T85" fmla="*/ 133 h 181"/>
              <a:gd name="T86" fmla="*/ 144 w 199"/>
              <a:gd name="T87" fmla="*/ 146 h 181"/>
              <a:gd name="T88" fmla="*/ 166 w 199"/>
              <a:gd name="T89" fmla="*/ 156 h 181"/>
              <a:gd name="T90" fmla="*/ 144 w 199"/>
              <a:gd name="T91" fmla="*/ 14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1">
                <a:moveTo>
                  <a:pt x="9" y="132"/>
                </a:moveTo>
                <a:cubicBezTo>
                  <a:pt x="21" y="132"/>
                  <a:pt x="21" y="132"/>
                  <a:pt x="21" y="132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60"/>
                  <a:pt x="30" y="169"/>
                  <a:pt x="42" y="169"/>
                </a:cubicBezTo>
                <a:cubicBezTo>
                  <a:pt x="102" y="169"/>
                  <a:pt x="102" y="169"/>
                  <a:pt x="102" y="169"/>
                </a:cubicBezTo>
                <a:cubicBezTo>
                  <a:pt x="114" y="169"/>
                  <a:pt x="124" y="160"/>
                  <a:pt x="124" y="148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87" y="132"/>
                  <a:pt x="187" y="132"/>
                  <a:pt x="187" y="132"/>
                </a:cubicBezTo>
                <a:cubicBezTo>
                  <a:pt x="199" y="160"/>
                  <a:pt x="199" y="160"/>
                  <a:pt x="199" y="160"/>
                </a:cubicBezTo>
                <a:cubicBezTo>
                  <a:pt x="199" y="181"/>
                  <a:pt x="199" y="181"/>
                  <a:pt x="199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59"/>
                  <a:pt x="0" y="159"/>
                  <a:pt x="0" y="159"/>
                </a:cubicBezTo>
                <a:cubicBezTo>
                  <a:pt x="9" y="132"/>
                  <a:pt x="9" y="132"/>
                  <a:pt x="9" y="132"/>
                </a:cubicBezTo>
                <a:close/>
                <a:moveTo>
                  <a:pt x="42" y="0"/>
                </a:moveTo>
                <a:cubicBezTo>
                  <a:pt x="36" y="0"/>
                  <a:pt x="32" y="4"/>
                  <a:pt x="32" y="10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4"/>
                  <a:pt x="36" y="158"/>
                  <a:pt x="42" y="158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108" y="158"/>
                  <a:pt x="112" y="154"/>
                  <a:pt x="112" y="148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ubicBezTo>
                  <a:pt x="42" y="0"/>
                  <a:pt x="42" y="0"/>
                  <a:pt x="42" y="0"/>
                </a:cubicBezTo>
                <a:close/>
                <a:moveTo>
                  <a:pt x="46" y="13"/>
                </a:moveTo>
                <a:cubicBezTo>
                  <a:pt x="99" y="13"/>
                  <a:pt x="99" y="13"/>
                  <a:pt x="99" y="13"/>
                </a:cubicBezTo>
                <a:cubicBezTo>
                  <a:pt x="99" y="86"/>
                  <a:pt x="99" y="86"/>
                  <a:pt x="99" y="86"/>
                </a:cubicBezTo>
                <a:cubicBezTo>
                  <a:pt x="46" y="86"/>
                  <a:pt x="46" y="86"/>
                  <a:pt x="46" y="86"/>
                </a:cubicBezTo>
                <a:cubicBezTo>
                  <a:pt x="46" y="13"/>
                  <a:pt x="46" y="13"/>
                  <a:pt x="46" y="13"/>
                </a:cubicBezTo>
                <a:close/>
                <a:moveTo>
                  <a:pt x="46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97"/>
                  <a:pt x="46" y="97"/>
                  <a:pt x="46" y="97"/>
                </a:cubicBezTo>
                <a:close/>
                <a:moveTo>
                  <a:pt x="81" y="97"/>
                </a:moveTo>
                <a:cubicBezTo>
                  <a:pt x="99" y="97"/>
                  <a:pt x="99" y="97"/>
                  <a:pt x="99" y="97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1" y="97"/>
                  <a:pt x="81" y="97"/>
                  <a:pt x="81" y="97"/>
                </a:cubicBezTo>
                <a:close/>
                <a:moveTo>
                  <a:pt x="72" y="96"/>
                </a:moveTo>
                <a:cubicBezTo>
                  <a:pt x="75" y="96"/>
                  <a:pt x="77" y="98"/>
                  <a:pt x="77" y="100"/>
                </a:cubicBezTo>
                <a:cubicBezTo>
                  <a:pt x="77" y="102"/>
                  <a:pt x="75" y="104"/>
                  <a:pt x="72" y="104"/>
                </a:cubicBezTo>
                <a:cubicBezTo>
                  <a:pt x="70" y="104"/>
                  <a:pt x="68" y="102"/>
                  <a:pt x="68" y="100"/>
                </a:cubicBezTo>
                <a:cubicBezTo>
                  <a:pt x="68" y="98"/>
                  <a:pt x="70" y="96"/>
                  <a:pt x="72" y="96"/>
                </a:cubicBezTo>
                <a:close/>
                <a:moveTo>
                  <a:pt x="46" y="110"/>
                </a:moveTo>
                <a:cubicBezTo>
                  <a:pt x="60" y="110"/>
                  <a:pt x="60" y="110"/>
                  <a:pt x="60" y="110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0"/>
                  <a:pt x="46" y="110"/>
                  <a:pt x="46" y="110"/>
                </a:cubicBezTo>
                <a:close/>
                <a:moveTo>
                  <a:pt x="65" y="110"/>
                </a:moveTo>
                <a:cubicBezTo>
                  <a:pt x="80" y="110"/>
                  <a:pt x="80" y="110"/>
                  <a:pt x="80" y="110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5" y="110"/>
                  <a:pt x="65" y="110"/>
                  <a:pt x="65" y="110"/>
                </a:cubicBezTo>
                <a:close/>
                <a:moveTo>
                  <a:pt x="85" y="110"/>
                </a:moveTo>
                <a:cubicBezTo>
                  <a:pt x="99" y="110"/>
                  <a:pt x="99" y="110"/>
                  <a:pt x="99" y="110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85" y="110"/>
                  <a:pt x="85" y="110"/>
                  <a:pt x="85" y="110"/>
                </a:cubicBezTo>
                <a:close/>
                <a:moveTo>
                  <a:pt x="46" y="121"/>
                </a:moveTo>
                <a:cubicBezTo>
                  <a:pt x="60" y="121"/>
                  <a:pt x="60" y="121"/>
                  <a:pt x="60" y="121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6" y="121"/>
                  <a:pt x="46" y="121"/>
                  <a:pt x="46" y="121"/>
                </a:cubicBezTo>
                <a:close/>
                <a:moveTo>
                  <a:pt x="65" y="121"/>
                </a:moveTo>
                <a:cubicBezTo>
                  <a:pt x="80" y="121"/>
                  <a:pt x="80" y="121"/>
                  <a:pt x="80" y="121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65" y="121"/>
                  <a:pt x="65" y="121"/>
                  <a:pt x="65" y="121"/>
                </a:cubicBezTo>
                <a:close/>
                <a:moveTo>
                  <a:pt x="85" y="121"/>
                </a:moveTo>
                <a:cubicBezTo>
                  <a:pt x="99" y="121"/>
                  <a:pt x="99" y="121"/>
                  <a:pt x="99" y="121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1"/>
                  <a:pt x="85" y="121"/>
                  <a:pt x="85" y="121"/>
                </a:cubicBezTo>
                <a:close/>
                <a:moveTo>
                  <a:pt x="46" y="133"/>
                </a:moveTo>
                <a:cubicBezTo>
                  <a:pt x="46" y="140"/>
                  <a:pt x="46" y="140"/>
                  <a:pt x="46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46" y="133"/>
                  <a:pt x="46" y="133"/>
                  <a:pt x="46" y="133"/>
                </a:cubicBezTo>
                <a:close/>
                <a:moveTo>
                  <a:pt x="65" y="133"/>
                </a:moveTo>
                <a:cubicBezTo>
                  <a:pt x="65" y="140"/>
                  <a:pt x="65" y="140"/>
                  <a:pt x="65" y="140"/>
                </a:cubicBezTo>
                <a:cubicBezTo>
                  <a:pt x="80" y="140"/>
                  <a:pt x="80" y="140"/>
                  <a:pt x="80" y="14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65" y="133"/>
                  <a:pt x="65" y="133"/>
                  <a:pt x="65" y="133"/>
                </a:cubicBezTo>
                <a:close/>
                <a:moveTo>
                  <a:pt x="85" y="133"/>
                </a:moveTo>
                <a:cubicBezTo>
                  <a:pt x="85" y="140"/>
                  <a:pt x="85" y="140"/>
                  <a:pt x="85" y="140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5" y="133"/>
                  <a:pt x="85" y="133"/>
                  <a:pt x="85" y="133"/>
                </a:cubicBezTo>
                <a:close/>
                <a:moveTo>
                  <a:pt x="144" y="146"/>
                </a:moveTo>
                <a:cubicBezTo>
                  <a:pt x="144" y="156"/>
                  <a:pt x="144" y="156"/>
                  <a:pt x="144" y="156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66" y="146"/>
                  <a:pt x="166" y="146"/>
                  <a:pt x="166" y="146"/>
                </a:cubicBezTo>
                <a:lnTo>
                  <a:pt x="144" y="14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8" name="Freeform 379"/>
          <p:cNvSpPr>
            <a:spLocks noEditPoints="1"/>
          </p:cNvSpPr>
          <p:nvPr/>
        </p:nvSpPr>
        <p:spPr bwMode="auto">
          <a:xfrm>
            <a:off x="8374063" y="3930650"/>
            <a:ext cx="571500" cy="423863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79" name="Freeform 380"/>
          <p:cNvSpPr>
            <a:spLocks noEditPoints="1"/>
          </p:cNvSpPr>
          <p:nvPr/>
        </p:nvSpPr>
        <p:spPr bwMode="auto">
          <a:xfrm>
            <a:off x="10710863" y="6059488"/>
            <a:ext cx="381000" cy="569912"/>
          </a:xfrm>
          <a:custGeom>
            <a:avLst/>
            <a:gdLst>
              <a:gd name="T0" fmla="*/ 14 w 139"/>
              <a:gd name="T1" fmla="*/ 21 h 208"/>
              <a:gd name="T2" fmla="*/ 126 w 139"/>
              <a:gd name="T3" fmla="*/ 21 h 208"/>
              <a:gd name="T4" fmla="*/ 126 w 139"/>
              <a:gd name="T5" fmla="*/ 187 h 208"/>
              <a:gd name="T6" fmla="*/ 14 w 139"/>
              <a:gd name="T7" fmla="*/ 187 h 208"/>
              <a:gd name="T8" fmla="*/ 14 w 139"/>
              <a:gd name="T9" fmla="*/ 21 h 208"/>
              <a:gd name="T10" fmla="*/ 55 w 139"/>
              <a:gd name="T11" fmla="*/ 193 h 208"/>
              <a:gd name="T12" fmla="*/ 83 w 139"/>
              <a:gd name="T13" fmla="*/ 193 h 208"/>
              <a:gd name="T14" fmla="*/ 83 w 139"/>
              <a:gd name="T15" fmla="*/ 203 h 208"/>
              <a:gd name="T16" fmla="*/ 55 w 139"/>
              <a:gd name="T17" fmla="*/ 203 h 208"/>
              <a:gd name="T18" fmla="*/ 55 w 139"/>
              <a:gd name="T19" fmla="*/ 193 h 208"/>
              <a:gd name="T20" fmla="*/ 52 w 139"/>
              <a:gd name="T21" fmla="*/ 9 h 208"/>
              <a:gd name="T22" fmla="*/ 90 w 139"/>
              <a:gd name="T23" fmla="*/ 9 h 208"/>
              <a:gd name="T24" fmla="*/ 90 w 139"/>
              <a:gd name="T25" fmla="*/ 14 h 208"/>
              <a:gd name="T26" fmla="*/ 52 w 139"/>
              <a:gd name="T27" fmla="*/ 14 h 208"/>
              <a:gd name="T28" fmla="*/ 52 w 139"/>
              <a:gd name="T29" fmla="*/ 9 h 208"/>
              <a:gd name="T30" fmla="*/ 13 w 139"/>
              <a:gd name="T31" fmla="*/ 0 h 208"/>
              <a:gd name="T32" fmla="*/ 0 w 139"/>
              <a:gd name="T33" fmla="*/ 13 h 208"/>
              <a:gd name="T34" fmla="*/ 0 w 139"/>
              <a:gd name="T35" fmla="*/ 195 h 208"/>
              <a:gd name="T36" fmla="*/ 13 w 139"/>
              <a:gd name="T37" fmla="*/ 208 h 208"/>
              <a:gd name="T38" fmla="*/ 127 w 139"/>
              <a:gd name="T39" fmla="*/ 208 h 208"/>
              <a:gd name="T40" fmla="*/ 139 w 139"/>
              <a:gd name="T41" fmla="*/ 195 h 208"/>
              <a:gd name="T42" fmla="*/ 139 w 139"/>
              <a:gd name="T43" fmla="*/ 13 h 208"/>
              <a:gd name="T44" fmla="*/ 127 w 139"/>
              <a:gd name="T45" fmla="*/ 0 h 208"/>
              <a:gd name="T46" fmla="*/ 13 w 139"/>
              <a:gd name="T47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" h="208">
                <a:moveTo>
                  <a:pt x="14" y="21"/>
                </a:moveTo>
                <a:cubicBezTo>
                  <a:pt x="126" y="21"/>
                  <a:pt x="126" y="21"/>
                  <a:pt x="126" y="21"/>
                </a:cubicBezTo>
                <a:cubicBezTo>
                  <a:pt x="126" y="187"/>
                  <a:pt x="126" y="187"/>
                  <a:pt x="126" y="187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21"/>
                  <a:pt x="14" y="21"/>
                  <a:pt x="14" y="21"/>
                </a:cubicBezTo>
                <a:close/>
                <a:moveTo>
                  <a:pt x="55" y="193"/>
                </a:moveTo>
                <a:cubicBezTo>
                  <a:pt x="83" y="193"/>
                  <a:pt x="83" y="193"/>
                  <a:pt x="83" y="193"/>
                </a:cubicBezTo>
                <a:cubicBezTo>
                  <a:pt x="83" y="203"/>
                  <a:pt x="83" y="203"/>
                  <a:pt x="83" y="203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55" y="193"/>
                  <a:pt x="55" y="193"/>
                  <a:pt x="55" y="193"/>
                </a:cubicBezTo>
                <a:close/>
                <a:moveTo>
                  <a:pt x="52" y="9"/>
                </a:moveTo>
                <a:cubicBezTo>
                  <a:pt x="90" y="9"/>
                  <a:pt x="90" y="9"/>
                  <a:pt x="90" y="9"/>
                </a:cubicBezTo>
                <a:cubicBezTo>
                  <a:pt x="90" y="14"/>
                  <a:pt x="90" y="14"/>
                  <a:pt x="90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9"/>
                  <a:pt x="52" y="9"/>
                  <a:pt x="52" y="9"/>
                </a:cubicBezTo>
                <a:close/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02"/>
                  <a:pt x="6" y="208"/>
                  <a:pt x="13" y="208"/>
                </a:cubicBezTo>
                <a:cubicBezTo>
                  <a:pt x="127" y="208"/>
                  <a:pt x="127" y="208"/>
                  <a:pt x="127" y="208"/>
                </a:cubicBezTo>
                <a:cubicBezTo>
                  <a:pt x="134" y="208"/>
                  <a:pt x="139" y="202"/>
                  <a:pt x="139" y="195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9" y="6"/>
                  <a:pt x="134" y="0"/>
                  <a:pt x="127" y="0"/>
                </a:cubicBezTo>
                <a:lnTo>
                  <a:pt x="13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0" name="Freeform 381"/>
          <p:cNvSpPr>
            <a:spLocks noEditPoints="1"/>
          </p:cNvSpPr>
          <p:nvPr/>
        </p:nvSpPr>
        <p:spPr bwMode="auto">
          <a:xfrm>
            <a:off x="7618413" y="3278188"/>
            <a:ext cx="593725" cy="295275"/>
          </a:xfrm>
          <a:custGeom>
            <a:avLst/>
            <a:gdLst>
              <a:gd name="T0" fmla="*/ 55 w 217"/>
              <a:gd name="T1" fmla="*/ 0 h 108"/>
              <a:gd name="T2" fmla="*/ 163 w 217"/>
              <a:gd name="T3" fmla="*/ 0 h 108"/>
              <a:gd name="T4" fmla="*/ 217 w 217"/>
              <a:gd name="T5" fmla="*/ 54 h 108"/>
              <a:gd name="T6" fmla="*/ 217 w 217"/>
              <a:gd name="T7" fmla="*/ 54 h 108"/>
              <a:gd name="T8" fmla="*/ 163 w 217"/>
              <a:gd name="T9" fmla="*/ 108 h 108"/>
              <a:gd name="T10" fmla="*/ 55 w 217"/>
              <a:gd name="T11" fmla="*/ 108 h 108"/>
              <a:gd name="T12" fmla="*/ 0 w 217"/>
              <a:gd name="T13" fmla="*/ 54 h 108"/>
              <a:gd name="T14" fmla="*/ 0 w 217"/>
              <a:gd name="T15" fmla="*/ 54 h 108"/>
              <a:gd name="T16" fmla="*/ 55 w 217"/>
              <a:gd name="T17" fmla="*/ 0 h 108"/>
              <a:gd name="T18" fmla="*/ 9 w 217"/>
              <a:gd name="T19" fmla="*/ 48 h 108"/>
              <a:gd name="T20" fmla="*/ 9 w 217"/>
              <a:gd name="T21" fmla="*/ 60 h 108"/>
              <a:gd name="T22" fmla="*/ 20 w 217"/>
              <a:gd name="T23" fmla="*/ 60 h 108"/>
              <a:gd name="T24" fmla="*/ 26 w 217"/>
              <a:gd name="T25" fmla="*/ 54 h 108"/>
              <a:gd name="T26" fmla="*/ 20 w 217"/>
              <a:gd name="T27" fmla="*/ 48 h 108"/>
              <a:gd name="T28" fmla="*/ 9 w 217"/>
              <a:gd name="T29" fmla="*/ 48 h 108"/>
              <a:gd name="T30" fmla="*/ 186 w 217"/>
              <a:gd name="T31" fmla="*/ 54 h 108"/>
              <a:gd name="T32" fmla="*/ 178 w 217"/>
              <a:gd name="T33" fmla="*/ 47 h 108"/>
              <a:gd name="T34" fmla="*/ 170 w 217"/>
              <a:gd name="T35" fmla="*/ 54 h 108"/>
              <a:gd name="T36" fmla="*/ 178 w 217"/>
              <a:gd name="T37" fmla="*/ 62 h 108"/>
              <a:gd name="T38" fmla="*/ 186 w 217"/>
              <a:gd name="T39" fmla="*/ 54 h 108"/>
              <a:gd name="T40" fmla="*/ 211 w 217"/>
              <a:gd name="T41" fmla="*/ 54 h 108"/>
              <a:gd name="T42" fmla="*/ 204 w 217"/>
              <a:gd name="T43" fmla="*/ 47 h 108"/>
              <a:gd name="T44" fmla="*/ 196 w 217"/>
              <a:gd name="T45" fmla="*/ 54 h 108"/>
              <a:gd name="T46" fmla="*/ 204 w 217"/>
              <a:gd name="T47" fmla="*/ 62 h 108"/>
              <a:gd name="T48" fmla="*/ 211 w 217"/>
              <a:gd name="T49" fmla="*/ 54 h 108"/>
              <a:gd name="T50" fmla="*/ 191 w 217"/>
              <a:gd name="T51" fmla="*/ 60 h 108"/>
              <a:gd name="T52" fmla="*/ 183 w 217"/>
              <a:gd name="T53" fmla="*/ 67 h 108"/>
              <a:gd name="T54" fmla="*/ 191 w 217"/>
              <a:gd name="T55" fmla="*/ 75 h 108"/>
              <a:gd name="T56" fmla="*/ 198 w 217"/>
              <a:gd name="T57" fmla="*/ 67 h 108"/>
              <a:gd name="T58" fmla="*/ 191 w 217"/>
              <a:gd name="T59" fmla="*/ 60 h 108"/>
              <a:gd name="T60" fmla="*/ 191 w 217"/>
              <a:gd name="T61" fmla="*/ 34 h 108"/>
              <a:gd name="T62" fmla="*/ 183 w 217"/>
              <a:gd name="T63" fmla="*/ 41 h 108"/>
              <a:gd name="T64" fmla="*/ 191 w 217"/>
              <a:gd name="T65" fmla="*/ 49 h 108"/>
              <a:gd name="T66" fmla="*/ 198 w 217"/>
              <a:gd name="T67" fmla="*/ 41 h 108"/>
              <a:gd name="T68" fmla="*/ 191 w 217"/>
              <a:gd name="T69" fmla="*/ 34 h 108"/>
              <a:gd name="T70" fmla="*/ 57 w 217"/>
              <a:gd name="T71" fmla="*/ 17 h 108"/>
              <a:gd name="T72" fmla="*/ 57 w 217"/>
              <a:gd name="T73" fmla="*/ 91 h 108"/>
              <a:gd name="T74" fmla="*/ 163 w 217"/>
              <a:gd name="T75" fmla="*/ 91 h 108"/>
              <a:gd name="T76" fmla="*/ 163 w 217"/>
              <a:gd name="T77" fmla="*/ 17 h 108"/>
              <a:gd name="T78" fmla="*/ 57 w 217"/>
              <a:gd name="T79" fmla="*/ 17 h 108"/>
              <a:gd name="T80" fmla="*/ 22 w 217"/>
              <a:gd name="T81" fmla="*/ 75 h 108"/>
              <a:gd name="T82" fmla="*/ 34 w 217"/>
              <a:gd name="T83" fmla="*/ 75 h 108"/>
              <a:gd name="T84" fmla="*/ 34 w 217"/>
              <a:gd name="T85" fmla="*/ 64 h 108"/>
              <a:gd name="T86" fmla="*/ 28 w 217"/>
              <a:gd name="T87" fmla="*/ 58 h 108"/>
              <a:gd name="T88" fmla="*/ 22 w 217"/>
              <a:gd name="T89" fmla="*/ 64 h 108"/>
              <a:gd name="T90" fmla="*/ 22 w 217"/>
              <a:gd name="T91" fmla="*/ 75 h 108"/>
              <a:gd name="T92" fmla="*/ 47 w 217"/>
              <a:gd name="T93" fmla="*/ 48 h 108"/>
              <a:gd name="T94" fmla="*/ 36 w 217"/>
              <a:gd name="T95" fmla="*/ 48 h 108"/>
              <a:gd name="T96" fmla="*/ 30 w 217"/>
              <a:gd name="T97" fmla="*/ 54 h 108"/>
              <a:gd name="T98" fmla="*/ 36 w 217"/>
              <a:gd name="T99" fmla="*/ 60 h 108"/>
              <a:gd name="T100" fmla="*/ 47 w 217"/>
              <a:gd name="T101" fmla="*/ 60 h 108"/>
              <a:gd name="T102" fmla="*/ 47 w 217"/>
              <a:gd name="T103" fmla="*/ 48 h 108"/>
              <a:gd name="T104" fmla="*/ 34 w 217"/>
              <a:gd name="T105" fmla="*/ 34 h 108"/>
              <a:gd name="T106" fmla="*/ 22 w 217"/>
              <a:gd name="T107" fmla="*/ 34 h 108"/>
              <a:gd name="T108" fmla="*/ 22 w 217"/>
              <a:gd name="T109" fmla="*/ 45 h 108"/>
              <a:gd name="T110" fmla="*/ 28 w 217"/>
              <a:gd name="T111" fmla="*/ 52 h 108"/>
              <a:gd name="T112" fmla="*/ 34 w 217"/>
              <a:gd name="T113" fmla="*/ 45 h 108"/>
              <a:gd name="T114" fmla="*/ 34 w 217"/>
              <a:gd name="T115" fmla="*/ 3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7" h="108">
                <a:moveTo>
                  <a:pt x="55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93" y="0"/>
                  <a:pt x="217" y="24"/>
                  <a:pt x="217" y="54"/>
                </a:cubicBezTo>
                <a:cubicBezTo>
                  <a:pt x="217" y="54"/>
                  <a:pt x="217" y="54"/>
                  <a:pt x="217" y="54"/>
                </a:cubicBezTo>
                <a:cubicBezTo>
                  <a:pt x="217" y="84"/>
                  <a:pt x="193" y="108"/>
                  <a:pt x="163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25" y="108"/>
                  <a:pt x="0" y="8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5" y="0"/>
                  <a:pt x="55" y="0"/>
                </a:cubicBezTo>
                <a:close/>
                <a:moveTo>
                  <a:pt x="9" y="48"/>
                </a:moveTo>
                <a:cubicBezTo>
                  <a:pt x="9" y="60"/>
                  <a:pt x="9" y="60"/>
                  <a:pt x="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20" y="48"/>
                  <a:pt x="20" y="48"/>
                  <a:pt x="20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186" y="54"/>
                </a:moveTo>
                <a:cubicBezTo>
                  <a:pt x="186" y="50"/>
                  <a:pt x="182" y="47"/>
                  <a:pt x="178" y="47"/>
                </a:cubicBezTo>
                <a:cubicBezTo>
                  <a:pt x="174" y="47"/>
                  <a:pt x="170" y="50"/>
                  <a:pt x="170" y="54"/>
                </a:cubicBezTo>
                <a:cubicBezTo>
                  <a:pt x="170" y="59"/>
                  <a:pt x="174" y="62"/>
                  <a:pt x="178" y="62"/>
                </a:cubicBezTo>
                <a:cubicBezTo>
                  <a:pt x="182" y="62"/>
                  <a:pt x="186" y="59"/>
                  <a:pt x="186" y="54"/>
                </a:cubicBezTo>
                <a:close/>
                <a:moveTo>
                  <a:pt x="211" y="54"/>
                </a:moveTo>
                <a:cubicBezTo>
                  <a:pt x="211" y="50"/>
                  <a:pt x="208" y="47"/>
                  <a:pt x="204" y="47"/>
                </a:cubicBezTo>
                <a:cubicBezTo>
                  <a:pt x="199" y="47"/>
                  <a:pt x="196" y="50"/>
                  <a:pt x="196" y="54"/>
                </a:cubicBezTo>
                <a:cubicBezTo>
                  <a:pt x="196" y="59"/>
                  <a:pt x="199" y="62"/>
                  <a:pt x="204" y="62"/>
                </a:cubicBezTo>
                <a:cubicBezTo>
                  <a:pt x="208" y="62"/>
                  <a:pt x="211" y="59"/>
                  <a:pt x="211" y="54"/>
                </a:cubicBezTo>
                <a:close/>
                <a:moveTo>
                  <a:pt x="191" y="60"/>
                </a:moveTo>
                <a:cubicBezTo>
                  <a:pt x="187" y="60"/>
                  <a:pt x="183" y="63"/>
                  <a:pt x="183" y="67"/>
                </a:cubicBezTo>
                <a:cubicBezTo>
                  <a:pt x="183" y="71"/>
                  <a:pt x="187" y="75"/>
                  <a:pt x="191" y="75"/>
                </a:cubicBezTo>
                <a:cubicBezTo>
                  <a:pt x="195" y="75"/>
                  <a:pt x="198" y="71"/>
                  <a:pt x="198" y="67"/>
                </a:cubicBezTo>
                <a:cubicBezTo>
                  <a:pt x="198" y="63"/>
                  <a:pt x="195" y="60"/>
                  <a:pt x="191" y="60"/>
                </a:cubicBezTo>
                <a:close/>
                <a:moveTo>
                  <a:pt x="191" y="34"/>
                </a:moveTo>
                <a:cubicBezTo>
                  <a:pt x="187" y="34"/>
                  <a:pt x="183" y="37"/>
                  <a:pt x="183" y="41"/>
                </a:cubicBezTo>
                <a:cubicBezTo>
                  <a:pt x="183" y="46"/>
                  <a:pt x="187" y="49"/>
                  <a:pt x="191" y="49"/>
                </a:cubicBezTo>
                <a:cubicBezTo>
                  <a:pt x="195" y="49"/>
                  <a:pt x="198" y="46"/>
                  <a:pt x="198" y="41"/>
                </a:cubicBezTo>
                <a:cubicBezTo>
                  <a:pt x="198" y="37"/>
                  <a:pt x="195" y="34"/>
                  <a:pt x="191" y="34"/>
                </a:cubicBezTo>
                <a:close/>
                <a:moveTo>
                  <a:pt x="57" y="17"/>
                </a:moveTo>
                <a:cubicBezTo>
                  <a:pt x="57" y="91"/>
                  <a:pt x="57" y="91"/>
                  <a:pt x="57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22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4" y="64"/>
                  <a:pt x="34" y="64"/>
                  <a:pt x="34" y="64"/>
                </a:cubicBezTo>
                <a:cubicBezTo>
                  <a:pt x="28" y="58"/>
                  <a:pt x="28" y="58"/>
                  <a:pt x="28" y="58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47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0" y="54"/>
                  <a:pt x="30" y="54"/>
                  <a:pt x="30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48"/>
                  <a:pt x="47" y="48"/>
                  <a:pt x="47" y="48"/>
                </a:cubicBezTo>
                <a:close/>
                <a:moveTo>
                  <a:pt x="34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45"/>
                  <a:pt x="22" y="45"/>
                  <a:pt x="22" y="45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45"/>
                  <a:pt x="34" y="45"/>
                  <a:pt x="34" y="45"/>
                </a:cubicBezTo>
                <a:lnTo>
                  <a:pt x="34" y="3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1" name="Freeform 382"/>
          <p:cNvSpPr>
            <a:spLocks noEditPoints="1"/>
          </p:cNvSpPr>
          <p:nvPr/>
        </p:nvSpPr>
        <p:spPr bwMode="auto">
          <a:xfrm>
            <a:off x="7724775" y="3871913"/>
            <a:ext cx="365125" cy="555625"/>
          </a:xfrm>
          <a:custGeom>
            <a:avLst/>
            <a:gdLst>
              <a:gd name="T0" fmla="*/ 116 w 134"/>
              <a:gd name="T1" fmla="*/ 0 h 203"/>
              <a:gd name="T2" fmla="*/ 134 w 134"/>
              <a:gd name="T3" fmla="*/ 185 h 203"/>
              <a:gd name="T4" fmla="*/ 18 w 134"/>
              <a:gd name="T5" fmla="*/ 203 h 203"/>
              <a:gd name="T6" fmla="*/ 0 w 134"/>
              <a:gd name="T7" fmla="*/ 18 h 203"/>
              <a:gd name="T8" fmla="*/ 15 w 134"/>
              <a:gd name="T9" fmla="*/ 29 h 203"/>
              <a:gd name="T10" fmla="*/ 119 w 134"/>
              <a:gd name="T11" fmla="*/ 100 h 203"/>
              <a:gd name="T12" fmla="*/ 15 w 134"/>
              <a:gd name="T13" fmla="*/ 29 h 203"/>
              <a:gd name="T14" fmla="*/ 42 w 134"/>
              <a:gd name="T15" fmla="*/ 17 h 203"/>
              <a:gd name="T16" fmla="*/ 89 w 134"/>
              <a:gd name="T17" fmla="*/ 9 h 203"/>
              <a:gd name="T18" fmla="*/ 57 w 134"/>
              <a:gd name="T19" fmla="*/ 108 h 203"/>
              <a:gd name="T20" fmla="*/ 50 w 134"/>
              <a:gd name="T21" fmla="*/ 124 h 203"/>
              <a:gd name="T22" fmla="*/ 76 w 134"/>
              <a:gd name="T23" fmla="*/ 130 h 203"/>
              <a:gd name="T24" fmla="*/ 82 w 134"/>
              <a:gd name="T25" fmla="*/ 114 h 203"/>
              <a:gd name="T26" fmla="*/ 57 w 134"/>
              <a:gd name="T27" fmla="*/ 108 h 203"/>
              <a:gd name="T28" fmla="*/ 17 w 134"/>
              <a:gd name="T29" fmla="*/ 116 h 203"/>
              <a:gd name="T30" fmla="*/ 46 w 134"/>
              <a:gd name="T31" fmla="*/ 123 h 203"/>
              <a:gd name="T32" fmla="*/ 115 w 134"/>
              <a:gd name="T33" fmla="*/ 116 h 203"/>
              <a:gd name="T34" fmla="*/ 87 w 134"/>
              <a:gd name="T35" fmla="*/ 123 h 203"/>
              <a:gd name="T36" fmla="*/ 115 w 134"/>
              <a:gd name="T37" fmla="*/ 116 h 203"/>
              <a:gd name="T38" fmla="*/ 17 w 134"/>
              <a:gd name="T39" fmla="*/ 136 h 203"/>
              <a:gd name="T40" fmla="*/ 46 w 134"/>
              <a:gd name="T41" fmla="*/ 150 h 203"/>
              <a:gd name="T42" fmla="*/ 80 w 134"/>
              <a:gd name="T43" fmla="*/ 136 h 203"/>
              <a:gd name="T44" fmla="*/ 52 w 134"/>
              <a:gd name="T45" fmla="*/ 150 h 203"/>
              <a:gd name="T46" fmla="*/ 80 w 134"/>
              <a:gd name="T47" fmla="*/ 136 h 203"/>
              <a:gd name="T48" fmla="*/ 86 w 134"/>
              <a:gd name="T49" fmla="*/ 136 h 203"/>
              <a:gd name="T50" fmla="*/ 115 w 134"/>
              <a:gd name="T51" fmla="*/ 150 h 203"/>
              <a:gd name="T52" fmla="*/ 46 w 134"/>
              <a:gd name="T53" fmla="*/ 154 h 203"/>
              <a:gd name="T54" fmla="*/ 17 w 134"/>
              <a:gd name="T55" fmla="*/ 167 h 203"/>
              <a:gd name="T56" fmla="*/ 46 w 134"/>
              <a:gd name="T57" fmla="*/ 154 h 203"/>
              <a:gd name="T58" fmla="*/ 52 w 134"/>
              <a:gd name="T59" fmla="*/ 154 h 203"/>
              <a:gd name="T60" fmla="*/ 80 w 134"/>
              <a:gd name="T61" fmla="*/ 167 h 203"/>
              <a:gd name="T62" fmla="*/ 115 w 134"/>
              <a:gd name="T63" fmla="*/ 154 h 203"/>
              <a:gd name="T64" fmla="*/ 86 w 134"/>
              <a:gd name="T65" fmla="*/ 167 h 203"/>
              <a:gd name="T66" fmla="*/ 115 w 134"/>
              <a:gd name="T67" fmla="*/ 154 h 203"/>
              <a:gd name="T68" fmla="*/ 17 w 134"/>
              <a:gd name="T69" fmla="*/ 173 h 203"/>
              <a:gd name="T70" fmla="*/ 46 w 134"/>
              <a:gd name="T71" fmla="*/ 186 h 203"/>
              <a:gd name="T72" fmla="*/ 80 w 134"/>
              <a:gd name="T73" fmla="*/ 173 h 203"/>
              <a:gd name="T74" fmla="*/ 52 w 134"/>
              <a:gd name="T75" fmla="*/ 186 h 203"/>
              <a:gd name="T76" fmla="*/ 80 w 134"/>
              <a:gd name="T77" fmla="*/ 173 h 203"/>
              <a:gd name="T78" fmla="*/ 86 w 134"/>
              <a:gd name="T79" fmla="*/ 173 h 203"/>
              <a:gd name="T80" fmla="*/ 115 w 134"/>
              <a:gd name="T81" fmla="*/ 18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203">
                <a:moveTo>
                  <a:pt x="18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26" y="0"/>
                  <a:pt x="134" y="8"/>
                  <a:pt x="134" y="18"/>
                </a:cubicBezTo>
                <a:cubicBezTo>
                  <a:pt x="134" y="185"/>
                  <a:pt x="134" y="185"/>
                  <a:pt x="134" y="185"/>
                </a:cubicBezTo>
                <a:cubicBezTo>
                  <a:pt x="134" y="195"/>
                  <a:pt x="126" y="203"/>
                  <a:pt x="116" y="203"/>
                </a:cubicBezTo>
                <a:cubicBezTo>
                  <a:pt x="18" y="203"/>
                  <a:pt x="18" y="203"/>
                  <a:pt x="18" y="203"/>
                </a:cubicBezTo>
                <a:cubicBezTo>
                  <a:pt x="8" y="203"/>
                  <a:pt x="0" y="195"/>
                  <a:pt x="0" y="18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lose/>
                <a:moveTo>
                  <a:pt x="15" y="29"/>
                </a:moveTo>
                <a:cubicBezTo>
                  <a:pt x="15" y="100"/>
                  <a:pt x="15" y="100"/>
                  <a:pt x="15" y="100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5" y="29"/>
                  <a:pt x="15" y="29"/>
                  <a:pt x="15" y="29"/>
                </a:cubicBezTo>
                <a:close/>
                <a:moveTo>
                  <a:pt x="42" y="9"/>
                </a:moveTo>
                <a:cubicBezTo>
                  <a:pt x="42" y="17"/>
                  <a:pt x="42" y="17"/>
                  <a:pt x="42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9" y="9"/>
                  <a:pt x="89" y="9"/>
                  <a:pt x="89" y="9"/>
                </a:cubicBezTo>
                <a:cubicBezTo>
                  <a:pt x="42" y="9"/>
                  <a:pt x="42" y="9"/>
                  <a:pt x="42" y="9"/>
                </a:cubicBezTo>
                <a:close/>
                <a:moveTo>
                  <a:pt x="57" y="108"/>
                </a:moveTo>
                <a:cubicBezTo>
                  <a:pt x="53" y="108"/>
                  <a:pt x="50" y="111"/>
                  <a:pt x="50" y="11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8"/>
                  <a:pt x="53" y="130"/>
                  <a:pt x="57" y="130"/>
                </a:cubicBezTo>
                <a:cubicBezTo>
                  <a:pt x="76" y="130"/>
                  <a:pt x="76" y="130"/>
                  <a:pt x="76" y="130"/>
                </a:cubicBezTo>
                <a:cubicBezTo>
                  <a:pt x="79" y="130"/>
                  <a:pt x="82" y="128"/>
                  <a:pt x="82" y="124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2" y="111"/>
                  <a:pt x="79" y="108"/>
                  <a:pt x="76" y="108"/>
                </a:cubicBezTo>
                <a:cubicBezTo>
                  <a:pt x="57" y="108"/>
                  <a:pt x="57" y="108"/>
                  <a:pt x="57" y="108"/>
                </a:cubicBezTo>
                <a:close/>
                <a:moveTo>
                  <a:pt x="46" y="116"/>
                </a:moveTo>
                <a:cubicBezTo>
                  <a:pt x="17" y="116"/>
                  <a:pt x="17" y="116"/>
                  <a:pt x="17" y="116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46" y="116"/>
                  <a:pt x="46" y="116"/>
                  <a:pt x="46" y="116"/>
                </a:cubicBezTo>
                <a:close/>
                <a:moveTo>
                  <a:pt x="115" y="116"/>
                </a:moveTo>
                <a:cubicBezTo>
                  <a:pt x="87" y="116"/>
                  <a:pt x="87" y="116"/>
                  <a:pt x="87" y="116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16"/>
                  <a:pt x="115" y="116"/>
                  <a:pt x="115" y="116"/>
                </a:cubicBezTo>
                <a:close/>
                <a:moveTo>
                  <a:pt x="46" y="136"/>
                </a:moveTo>
                <a:cubicBezTo>
                  <a:pt x="17" y="136"/>
                  <a:pt x="17" y="136"/>
                  <a:pt x="17" y="136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6"/>
                  <a:pt x="46" y="136"/>
                  <a:pt x="46" y="136"/>
                </a:cubicBezTo>
                <a:close/>
                <a:moveTo>
                  <a:pt x="80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50"/>
                  <a:pt x="52" y="150"/>
                  <a:pt x="52" y="150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36"/>
                  <a:pt x="80" y="136"/>
                  <a:pt x="80" y="136"/>
                </a:cubicBezTo>
                <a:close/>
                <a:moveTo>
                  <a:pt x="115" y="136"/>
                </a:moveTo>
                <a:cubicBezTo>
                  <a:pt x="86" y="136"/>
                  <a:pt x="86" y="136"/>
                  <a:pt x="86" y="136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36"/>
                  <a:pt x="115" y="136"/>
                  <a:pt x="115" y="136"/>
                </a:cubicBezTo>
                <a:close/>
                <a:moveTo>
                  <a:pt x="46" y="154"/>
                </a:moveTo>
                <a:cubicBezTo>
                  <a:pt x="17" y="154"/>
                  <a:pt x="17" y="154"/>
                  <a:pt x="17" y="154"/>
                </a:cubicBezTo>
                <a:cubicBezTo>
                  <a:pt x="17" y="167"/>
                  <a:pt x="17" y="167"/>
                  <a:pt x="17" y="167"/>
                </a:cubicBezTo>
                <a:cubicBezTo>
                  <a:pt x="46" y="167"/>
                  <a:pt x="46" y="167"/>
                  <a:pt x="46" y="167"/>
                </a:cubicBezTo>
                <a:cubicBezTo>
                  <a:pt x="46" y="154"/>
                  <a:pt x="46" y="154"/>
                  <a:pt x="46" y="154"/>
                </a:cubicBezTo>
                <a:close/>
                <a:moveTo>
                  <a:pt x="80" y="154"/>
                </a:moveTo>
                <a:cubicBezTo>
                  <a:pt x="52" y="154"/>
                  <a:pt x="52" y="154"/>
                  <a:pt x="52" y="154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0" y="154"/>
                  <a:pt x="80" y="154"/>
                  <a:pt x="80" y="154"/>
                </a:cubicBezTo>
                <a:close/>
                <a:moveTo>
                  <a:pt x="115" y="154"/>
                </a:moveTo>
                <a:cubicBezTo>
                  <a:pt x="86" y="154"/>
                  <a:pt x="86" y="154"/>
                  <a:pt x="86" y="154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54"/>
                  <a:pt x="115" y="154"/>
                  <a:pt x="115" y="154"/>
                </a:cubicBezTo>
                <a:close/>
                <a:moveTo>
                  <a:pt x="46" y="173"/>
                </a:moveTo>
                <a:cubicBezTo>
                  <a:pt x="17" y="173"/>
                  <a:pt x="17" y="173"/>
                  <a:pt x="17" y="173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46" y="173"/>
                  <a:pt x="46" y="173"/>
                  <a:pt x="46" y="173"/>
                </a:cubicBezTo>
                <a:close/>
                <a:moveTo>
                  <a:pt x="80" y="173"/>
                </a:moveTo>
                <a:cubicBezTo>
                  <a:pt x="52" y="173"/>
                  <a:pt x="52" y="173"/>
                  <a:pt x="52" y="173"/>
                </a:cubicBezTo>
                <a:cubicBezTo>
                  <a:pt x="52" y="186"/>
                  <a:pt x="52" y="186"/>
                  <a:pt x="52" y="186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73"/>
                  <a:pt x="80" y="173"/>
                  <a:pt x="80" y="173"/>
                </a:cubicBezTo>
                <a:close/>
                <a:moveTo>
                  <a:pt x="115" y="173"/>
                </a:moveTo>
                <a:cubicBezTo>
                  <a:pt x="86" y="173"/>
                  <a:pt x="86" y="173"/>
                  <a:pt x="86" y="173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115" y="186"/>
                  <a:pt x="115" y="186"/>
                  <a:pt x="115" y="186"/>
                </a:cubicBezTo>
                <a:lnTo>
                  <a:pt x="115" y="17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2" name="Freeform 383"/>
          <p:cNvSpPr>
            <a:spLocks noEditPoints="1"/>
          </p:cNvSpPr>
          <p:nvPr/>
        </p:nvSpPr>
        <p:spPr bwMode="auto">
          <a:xfrm>
            <a:off x="6145213" y="3198813"/>
            <a:ext cx="533400" cy="479425"/>
          </a:xfrm>
          <a:custGeom>
            <a:avLst/>
            <a:gdLst>
              <a:gd name="T0" fmla="*/ 0 w 383"/>
              <a:gd name="T1" fmla="*/ 0 h 344"/>
              <a:gd name="T2" fmla="*/ 383 w 383"/>
              <a:gd name="T3" fmla="*/ 0 h 344"/>
              <a:gd name="T4" fmla="*/ 383 w 383"/>
              <a:gd name="T5" fmla="*/ 252 h 344"/>
              <a:gd name="T6" fmla="*/ 269 w 383"/>
              <a:gd name="T7" fmla="*/ 283 h 344"/>
              <a:gd name="T8" fmla="*/ 269 w 383"/>
              <a:gd name="T9" fmla="*/ 313 h 344"/>
              <a:gd name="T10" fmla="*/ 316 w 383"/>
              <a:gd name="T11" fmla="*/ 313 h 344"/>
              <a:gd name="T12" fmla="*/ 316 w 383"/>
              <a:gd name="T13" fmla="*/ 344 h 344"/>
              <a:gd name="T14" fmla="*/ 69 w 383"/>
              <a:gd name="T15" fmla="*/ 344 h 344"/>
              <a:gd name="T16" fmla="*/ 69 w 383"/>
              <a:gd name="T17" fmla="*/ 313 h 344"/>
              <a:gd name="T18" fmla="*/ 124 w 383"/>
              <a:gd name="T19" fmla="*/ 313 h 344"/>
              <a:gd name="T20" fmla="*/ 124 w 383"/>
              <a:gd name="T21" fmla="*/ 287 h 344"/>
              <a:gd name="T22" fmla="*/ 0 w 383"/>
              <a:gd name="T23" fmla="*/ 252 h 344"/>
              <a:gd name="T24" fmla="*/ 0 w 383"/>
              <a:gd name="T25" fmla="*/ 0 h 344"/>
              <a:gd name="T26" fmla="*/ 0 w 383"/>
              <a:gd name="T27" fmla="*/ 0 h 344"/>
              <a:gd name="T28" fmla="*/ 43 w 383"/>
              <a:gd name="T29" fmla="*/ 42 h 344"/>
              <a:gd name="T30" fmla="*/ 43 w 383"/>
              <a:gd name="T31" fmla="*/ 220 h 344"/>
              <a:gd name="T32" fmla="*/ 342 w 383"/>
              <a:gd name="T33" fmla="*/ 220 h 344"/>
              <a:gd name="T34" fmla="*/ 342 w 383"/>
              <a:gd name="T35" fmla="*/ 42 h 344"/>
              <a:gd name="T36" fmla="*/ 43 w 383"/>
              <a:gd name="T37" fmla="*/ 4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3" h="344">
                <a:moveTo>
                  <a:pt x="0" y="0"/>
                </a:moveTo>
                <a:lnTo>
                  <a:pt x="383" y="0"/>
                </a:lnTo>
                <a:lnTo>
                  <a:pt x="383" y="252"/>
                </a:lnTo>
                <a:lnTo>
                  <a:pt x="269" y="283"/>
                </a:lnTo>
                <a:lnTo>
                  <a:pt x="269" y="313"/>
                </a:lnTo>
                <a:lnTo>
                  <a:pt x="316" y="313"/>
                </a:lnTo>
                <a:lnTo>
                  <a:pt x="316" y="344"/>
                </a:lnTo>
                <a:lnTo>
                  <a:pt x="69" y="344"/>
                </a:lnTo>
                <a:lnTo>
                  <a:pt x="69" y="313"/>
                </a:lnTo>
                <a:lnTo>
                  <a:pt x="124" y="313"/>
                </a:lnTo>
                <a:lnTo>
                  <a:pt x="124" y="287"/>
                </a:lnTo>
                <a:lnTo>
                  <a:pt x="0" y="252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3" y="42"/>
                </a:moveTo>
                <a:lnTo>
                  <a:pt x="43" y="220"/>
                </a:lnTo>
                <a:lnTo>
                  <a:pt x="342" y="220"/>
                </a:lnTo>
                <a:lnTo>
                  <a:pt x="342" y="42"/>
                </a:lnTo>
                <a:lnTo>
                  <a:pt x="43" y="42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3" name="Freeform 384"/>
          <p:cNvSpPr>
            <a:spLocks noEditPoints="1"/>
          </p:cNvSpPr>
          <p:nvPr/>
        </p:nvSpPr>
        <p:spPr bwMode="auto">
          <a:xfrm>
            <a:off x="6113463" y="5413375"/>
            <a:ext cx="592137" cy="434975"/>
          </a:xfrm>
          <a:custGeom>
            <a:avLst/>
            <a:gdLst>
              <a:gd name="T0" fmla="*/ 110 w 425"/>
              <a:gd name="T1" fmla="*/ 63 h 312"/>
              <a:gd name="T2" fmla="*/ 97 w 425"/>
              <a:gd name="T3" fmla="*/ 76 h 312"/>
              <a:gd name="T4" fmla="*/ 97 w 425"/>
              <a:gd name="T5" fmla="*/ 261 h 312"/>
              <a:gd name="T6" fmla="*/ 411 w 425"/>
              <a:gd name="T7" fmla="*/ 261 h 312"/>
              <a:gd name="T8" fmla="*/ 425 w 425"/>
              <a:gd name="T9" fmla="*/ 247 h 312"/>
              <a:gd name="T10" fmla="*/ 425 w 425"/>
              <a:gd name="T11" fmla="*/ 63 h 312"/>
              <a:gd name="T12" fmla="*/ 411 w 425"/>
              <a:gd name="T13" fmla="*/ 63 h 312"/>
              <a:gd name="T14" fmla="*/ 0 w 425"/>
              <a:gd name="T15" fmla="*/ 312 h 312"/>
              <a:gd name="T16" fmla="*/ 144 w 425"/>
              <a:gd name="T17" fmla="*/ 0 h 312"/>
              <a:gd name="T18" fmla="*/ 103 w 425"/>
              <a:gd name="T19" fmla="*/ 43 h 312"/>
              <a:gd name="T20" fmla="*/ 20 w 425"/>
              <a:gd name="T21" fmla="*/ 43 h 312"/>
              <a:gd name="T22" fmla="*/ 12 w 425"/>
              <a:gd name="T23" fmla="*/ 49 h 312"/>
              <a:gd name="T24" fmla="*/ 12 w 425"/>
              <a:gd name="T25" fmla="*/ 94 h 312"/>
              <a:gd name="T26" fmla="*/ 77 w 425"/>
              <a:gd name="T27" fmla="*/ 94 h 312"/>
              <a:gd name="T28" fmla="*/ 20 w 425"/>
              <a:gd name="T29" fmla="*/ 106 h 312"/>
              <a:gd name="T30" fmla="*/ 12 w 425"/>
              <a:gd name="T31" fmla="*/ 112 h 312"/>
              <a:gd name="T32" fmla="*/ 12 w 425"/>
              <a:gd name="T33" fmla="*/ 157 h 312"/>
              <a:gd name="T34" fmla="*/ 77 w 425"/>
              <a:gd name="T35" fmla="*/ 157 h 312"/>
              <a:gd name="T36" fmla="*/ 144 w 425"/>
              <a:gd name="T37" fmla="*/ 283 h 312"/>
              <a:gd name="T38" fmla="*/ 144 w 425"/>
              <a:gd name="T39" fmla="*/ 312 h 312"/>
              <a:gd name="T40" fmla="*/ 14 w 425"/>
              <a:gd name="T41" fmla="*/ 177 h 312"/>
              <a:gd name="T42" fmla="*/ 42 w 425"/>
              <a:gd name="T43" fmla="*/ 190 h 312"/>
              <a:gd name="T44" fmla="*/ 42 w 425"/>
              <a:gd name="T45" fmla="*/ 177 h 312"/>
              <a:gd name="T46" fmla="*/ 14 w 425"/>
              <a:gd name="T47" fmla="*/ 200 h 312"/>
              <a:gd name="T48" fmla="*/ 42 w 425"/>
              <a:gd name="T49" fmla="*/ 216 h 312"/>
              <a:gd name="T50" fmla="*/ 42 w 425"/>
              <a:gd name="T51" fmla="*/ 200 h 312"/>
              <a:gd name="T52" fmla="*/ 26 w 425"/>
              <a:gd name="T53" fmla="*/ 57 h 312"/>
              <a:gd name="T54" fmla="*/ 77 w 425"/>
              <a:gd name="T55" fmla="*/ 82 h 312"/>
              <a:gd name="T56" fmla="*/ 77 w 425"/>
              <a:gd name="T57" fmla="*/ 57 h 312"/>
              <a:gd name="T58" fmla="*/ 26 w 425"/>
              <a:gd name="T59" fmla="*/ 120 h 312"/>
              <a:gd name="T60" fmla="*/ 77 w 425"/>
              <a:gd name="T61" fmla="*/ 145 h 312"/>
              <a:gd name="T62" fmla="*/ 77 w 425"/>
              <a:gd name="T63" fmla="*/ 120 h 312"/>
              <a:gd name="T64" fmla="*/ 315 w 425"/>
              <a:gd name="T65" fmla="*/ 296 h 312"/>
              <a:gd name="T66" fmla="*/ 209 w 425"/>
              <a:gd name="T67" fmla="*/ 271 h 312"/>
              <a:gd name="T68" fmla="*/ 189 w 425"/>
              <a:gd name="T69" fmla="*/ 296 h 312"/>
              <a:gd name="T70" fmla="*/ 338 w 425"/>
              <a:gd name="T71" fmla="*/ 312 h 312"/>
              <a:gd name="T72" fmla="*/ 338 w 425"/>
              <a:gd name="T73" fmla="*/ 296 h 312"/>
              <a:gd name="T74" fmla="*/ 387 w 425"/>
              <a:gd name="T75" fmla="*/ 98 h 312"/>
              <a:gd name="T76" fmla="*/ 134 w 425"/>
              <a:gd name="T77" fmla="*/ 22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5" h="312">
                <a:moveTo>
                  <a:pt x="411" y="63"/>
                </a:moveTo>
                <a:lnTo>
                  <a:pt x="110" y="63"/>
                </a:lnTo>
                <a:lnTo>
                  <a:pt x="97" y="63"/>
                </a:lnTo>
                <a:lnTo>
                  <a:pt x="97" y="76"/>
                </a:lnTo>
                <a:lnTo>
                  <a:pt x="97" y="247"/>
                </a:lnTo>
                <a:lnTo>
                  <a:pt x="97" y="261"/>
                </a:lnTo>
                <a:lnTo>
                  <a:pt x="110" y="261"/>
                </a:lnTo>
                <a:lnTo>
                  <a:pt x="411" y="261"/>
                </a:lnTo>
                <a:lnTo>
                  <a:pt x="425" y="261"/>
                </a:lnTo>
                <a:lnTo>
                  <a:pt x="425" y="247"/>
                </a:lnTo>
                <a:lnTo>
                  <a:pt x="425" y="76"/>
                </a:lnTo>
                <a:lnTo>
                  <a:pt x="425" y="63"/>
                </a:lnTo>
                <a:lnTo>
                  <a:pt x="411" y="63"/>
                </a:lnTo>
                <a:lnTo>
                  <a:pt x="411" y="63"/>
                </a:lnTo>
                <a:close/>
                <a:moveTo>
                  <a:pt x="144" y="312"/>
                </a:moveTo>
                <a:lnTo>
                  <a:pt x="0" y="312"/>
                </a:lnTo>
                <a:lnTo>
                  <a:pt x="0" y="0"/>
                </a:lnTo>
                <a:lnTo>
                  <a:pt x="144" y="0"/>
                </a:lnTo>
                <a:lnTo>
                  <a:pt x="144" y="43"/>
                </a:lnTo>
                <a:lnTo>
                  <a:pt x="103" y="43"/>
                </a:lnTo>
                <a:lnTo>
                  <a:pt x="77" y="43"/>
                </a:lnTo>
                <a:lnTo>
                  <a:pt x="20" y="43"/>
                </a:lnTo>
                <a:lnTo>
                  <a:pt x="12" y="43"/>
                </a:lnTo>
                <a:lnTo>
                  <a:pt x="12" y="49"/>
                </a:lnTo>
                <a:lnTo>
                  <a:pt x="12" y="88"/>
                </a:lnTo>
                <a:lnTo>
                  <a:pt x="12" y="94"/>
                </a:lnTo>
                <a:lnTo>
                  <a:pt x="20" y="94"/>
                </a:lnTo>
                <a:lnTo>
                  <a:pt x="77" y="94"/>
                </a:lnTo>
                <a:lnTo>
                  <a:pt x="77" y="106"/>
                </a:lnTo>
                <a:lnTo>
                  <a:pt x="20" y="106"/>
                </a:lnTo>
                <a:lnTo>
                  <a:pt x="12" y="106"/>
                </a:lnTo>
                <a:lnTo>
                  <a:pt x="12" y="112"/>
                </a:lnTo>
                <a:lnTo>
                  <a:pt x="12" y="151"/>
                </a:lnTo>
                <a:lnTo>
                  <a:pt x="12" y="157"/>
                </a:lnTo>
                <a:lnTo>
                  <a:pt x="20" y="157"/>
                </a:lnTo>
                <a:lnTo>
                  <a:pt x="77" y="157"/>
                </a:lnTo>
                <a:lnTo>
                  <a:pt x="77" y="283"/>
                </a:lnTo>
                <a:lnTo>
                  <a:pt x="144" y="283"/>
                </a:lnTo>
                <a:lnTo>
                  <a:pt x="144" y="312"/>
                </a:lnTo>
                <a:lnTo>
                  <a:pt x="144" y="312"/>
                </a:lnTo>
                <a:close/>
                <a:moveTo>
                  <a:pt x="42" y="177"/>
                </a:moveTo>
                <a:lnTo>
                  <a:pt x="14" y="177"/>
                </a:lnTo>
                <a:lnTo>
                  <a:pt x="14" y="190"/>
                </a:lnTo>
                <a:lnTo>
                  <a:pt x="42" y="190"/>
                </a:lnTo>
                <a:lnTo>
                  <a:pt x="42" y="177"/>
                </a:lnTo>
                <a:lnTo>
                  <a:pt x="42" y="177"/>
                </a:lnTo>
                <a:close/>
                <a:moveTo>
                  <a:pt x="42" y="200"/>
                </a:moveTo>
                <a:lnTo>
                  <a:pt x="14" y="200"/>
                </a:lnTo>
                <a:lnTo>
                  <a:pt x="14" y="216"/>
                </a:lnTo>
                <a:lnTo>
                  <a:pt x="42" y="216"/>
                </a:lnTo>
                <a:lnTo>
                  <a:pt x="42" y="200"/>
                </a:lnTo>
                <a:lnTo>
                  <a:pt x="42" y="200"/>
                </a:lnTo>
                <a:close/>
                <a:moveTo>
                  <a:pt x="77" y="57"/>
                </a:moveTo>
                <a:lnTo>
                  <a:pt x="26" y="57"/>
                </a:lnTo>
                <a:lnTo>
                  <a:pt x="26" y="82"/>
                </a:lnTo>
                <a:lnTo>
                  <a:pt x="77" y="82"/>
                </a:lnTo>
                <a:lnTo>
                  <a:pt x="77" y="57"/>
                </a:lnTo>
                <a:lnTo>
                  <a:pt x="77" y="57"/>
                </a:lnTo>
                <a:close/>
                <a:moveTo>
                  <a:pt x="77" y="120"/>
                </a:moveTo>
                <a:lnTo>
                  <a:pt x="26" y="120"/>
                </a:lnTo>
                <a:lnTo>
                  <a:pt x="26" y="145"/>
                </a:lnTo>
                <a:lnTo>
                  <a:pt x="77" y="145"/>
                </a:lnTo>
                <a:lnTo>
                  <a:pt x="77" y="120"/>
                </a:lnTo>
                <a:lnTo>
                  <a:pt x="77" y="120"/>
                </a:lnTo>
                <a:close/>
                <a:moveTo>
                  <a:pt x="338" y="296"/>
                </a:moveTo>
                <a:lnTo>
                  <a:pt x="315" y="296"/>
                </a:lnTo>
                <a:lnTo>
                  <a:pt x="315" y="271"/>
                </a:lnTo>
                <a:lnTo>
                  <a:pt x="209" y="271"/>
                </a:lnTo>
                <a:lnTo>
                  <a:pt x="209" y="296"/>
                </a:lnTo>
                <a:lnTo>
                  <a:pt x="189" y="296"/>
                </a:lnTo>
                <a:lnTo>
                  <a:pt x="189" y="312"/>
                </a:lnTo>
                <a:lnTo>
                  <a:pt x="338" y="312"/>
                </a:lnTo>
                <a:lnTo>
                  <a:pt x="338" y="296"/>
                </a:lnTo>
                <a:lnTo>
                  <a:pt x="338" y="296"/>
                </a:lnTo>
                <a:close/>
                <a:moveTo>
                  <a:pt x="134" y="98"/>
                </a:moveTo>
                <a:lnTo>
                  <a:pt x="387" y="98"/>
                </a:lnTo>
                <a:lnTo>
                  <a:pt x="387" y="228"/>
                </a:lnTo>
                <a:lnTo>
                  <a:pt x="134" y="228"/>
                </a:lnTo>
                <a:lnTo>
                  <a:pt x="134" y="9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4" name="Freeform 385"/>
          <p:cNvSpPr>
            <a:spLocks noEditPoints="1"/>
          </p:cNvSpPr>
          <p:nvPr/>
        </p:nvSpPr>
        <p:spPr bwMode="auto">
          <a:xfrm>
            <a:off x="6916738" y="3217863"/>
            <a:ext cx="495300" cy="446087"/>
          </a:xfrm>
          <a:custGeom>
            <a:avLst/>
            <a:gdLst>
              <a:gd name="T0" fmla="*/ 180 w 181"/>
              <a:gd name="T1" fmla="*/ 149 h 163"/>
              <a:gd name="T2" fmla="*/ 14 w 181"/>
              <a:gd name="T3" fmla="*/ 163 h 163"/>
              <a:gd name="T4" fmla="*/ 1 w 181"/>
              <a:gd name="T5" fmla="*/ 122 h 163"/>
              <a:gd name="T6" fmla="*/ 15 w 181"/>
              <a:gd name="T7" fmla="*/ 133 h 163"/>
              <a:gd name="T8" fmla="*/ 34 w 181"/>
              <a:gd name="T9" fmla="*/ 122 h 163"/>
              <a:gd name="T10" fmla="*/ 42 w 181"/>
              <a:gd name="T11" fmla="*/ 133 h 163"/>
              <a:gd name="T12" fmla="*/ 61 w 181"/>
              <a:gd name="T13" fmla="*/ 122 h 163"/>
              <a:gd name="T14" fmla="*/ 70 w 181"/>
              <a:gd name="T15" fmla="*/ 133 h 163"/>
              <a:gd name="T16" fmla="*/ 89 w 181"/>
              <a:gd name="T17" fmla="*/ 122 h 163"/>
              <a:gd name="T18" fmla="*/ 98 w 181"/>
              <a:gd name="T19" fmla="*/ 133 h 163"/>
              <a:gd name="T20" fmla="*/ 116 w 181"/>
              <a:gd name="T21" fmla="*/ 122 h 163"/>
              <a:gd name="T22" fmla="*/ 124 w 181"/>
              <a:gd name="T23" fmla="*/ 133 h 163"/>
              <a:gd name="T24" fmla="*/ 142 w 181"/>
              <a:gd name="T25" fmla="*/ 122 h 163"/>
              <a:gd name="T26" fmla="*/ 151 w 181"/>
              <a:gd name="T27" fmla="*/ 133 h 163"/>
              <a:gd name="T28" fmla="*/ 170 w 181"/>
              <a:gd name="T29" fmla="*/ 122 h 163"/>
              <a:gd name="T30" fmla="*/ 0 w 181"/>
              <a:gd name="T31" fmla="*/ 0 h 163"/>
              <a:gd name="T32" fmla="*/ 181 w 181"/>
              <a:gd name="T33" fmla="*/ 114 h 163"/>
              <a:gd name="T34" fmla="*/ 0 w 181"/>
              <a:gd name="T35" fmla="*/ 0 h 163"/>
              <a:gd name="T36" fmla="*/ 169 w 181"/>
              <a:gd name="T37" fmla="*/ 75 h 163"/>
              <a:gd name="T38" fmla="*/ 174 w 181"/>
              <a:gd name="T39" fmla="*/ 40 h 163"/>
              <a:gd name="T40" fmla="*/ 11 w 181"/>
              <a:gd name="T41" fmla="*/ 72 h 163"/>
              <a:gd name="T42" fmla="*/ 18 w 181"/>
              <a:gd name="T43" fmla="*/ 89 h 163"/>
              <a:gd name="T44" fmla="*/ 11 w 181"/>
              <a:gd name="T45" fmla="*/ 72 h 163"/>
              <a:gd name="T46" fmla="*/ 6 w 181"/>
              <a:gd name="T47" fmla="*/ 66 h 163"/>
              <a:gd name="T48" fmla="*/ 24 w 181"/>
              <a:gd name="T49" fmla="*/ 49 h 163"/>
              <a:gd name="T50" fmla="*/ 11 w 181"/>
              <a:gd name="T51" fmla="*/ 28 h 163"/>
              <a:gd name="T52" fmla="*/ 18 w 181"/>
              <a:gd name="T53" fmla="*/ 46 h 163"/>
              <a:gd name="T54" fmla="*/ 11 w 181"/>
              <a:gd name="T55" fmla="*/ 28 h 163"/>
              <a:gd name="T56" fmla="*/ 29 w 181"/>
              <a:gd name="T57" fmla="*/ 103 h 163"/>
              <a:gd name="T58" fmla="*/ 164 w 181"/>
              <a:gd name="T59" fmla="*/ 10 h 163"/>
              <a:gd name="T60" fmla="*/ 151 w 181"/>
              <a:gd name="T61" fmla="*/ 138 h 163"/>
              <a:gd name="T62" fmla="*/ 170 w 181"/>
              <a:gd name="T63" fmla="*/ 150 h 163"/>
              <a:gd name="T64" fmla="*/ 151 w 181"/>
              <a:gd name="T65" fmla="*/ 138 h 163"/>
              <a:gd name="T66" fmla="*/ 42 w 181"/>
              <a:gd name="T67" fmla="*/ 150 h 163"/>
              <a:gd name="T68" fmla="*/ 142 w 181"/>
              <a:gd name="T69" fmla="*/ 138 h 163"/>
              <a:gd name="T70" fmla="*/ 15 w 181"/>
              <a:gd name="T71" fmla="*/ 138 h 163"/>
              <a:gd name="T72" fmla="*/ 34 w 181"/>
              <a:gd name="T73" fmla="*/ 150 h 163"/>
              <a:gd name="T74" fmla="*/ 15 w 181"/>
              <a:gd name="T75" fmla="*/ 13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1" h="163">
                <a:moveTo>
                  <a:pt x="180" y="122"/>
                </a:moveTo>
                <a:cubicBezTo>
                  <a:pt x="180" y="149"/>
                  <a:pt x="180" y="149"/>
                  <a:pt x="180" y="149"/>
                </a:cubicBezTo>
                <a:cubicBezTo>
                  <a:pt x="180" y="157"/>
                  <a:pt x="174" y="163"/>
                  <a:pt x="167" y="163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7" y="163"/>
                  <a:pt x="1" y="157"/>
                  <a:pt x="1" y="149"/>
                </a:cubicBezTo>
                <a:cubicBezTo>
                  <a:pt x="1" y="122"/>
                  <a:pt x="1" y="122"/>
                  <a:pt x="1" y="122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22"/>
                  <a:pt x="34" y="122"/>
                  <a:pt x="34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24" y="122"/>
                  <a:pt x="124" y="122"/>
                  <a:pt x="124" y="122"/>
                </a:cubicBezTo>
                <a:cubicBezTo>
                  <a:pt x="124" y="133"/>
                  <a:pt x="124" y="133"/>
                  <a:pt x="124" y="133"/>
                </a:cubicBezTo>
                <a:cubicBezTo>
                  <a:pt x="142" y="133"/>
                  <a:pt x="142" y="133"/>
                  <a:pt x="142" y="13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33"/>
                  <a:pt x="151" y="133"/>
                  <a:pt x="151" y="133"/>
                </a:cubicBezTo>
                <a:cubicBezTo>
                  <a:pt x="170" y="133"/>
                  <a:pt x="170" y="133"/>
                  <a:pt x="170" y="133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80" y="122"/>
                  <a:pt x="180" y="122"/>
                  <a:pt x="180" y="122"/>
                </a:cubicBezTo>
                <a:close/>
                <a:moveTo>
                  <a:pt x="0" y="0"/>
                </a:moveTo>
                <a:cubicBezTo>
                  <a:pt x="181" y="0"/>
                  <a:pt x="181" y="0"/>
                  <a:pt x="181" y="0"/>
                </a:cubicBezTo>
                <a:cubicBezTo>
                  <a:pt x="181" y="114"/>
                  <a:pt x="181" y="114"/>
                  <a:pt x="181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69" y="40"/>
                </a:moveTo>
                <a:cubicBezTo>
                  <a:pt x="169" y="75"/>
                  <a:pt x="169" y="75"/>
                  <a:pt x="169" y="75"/>
                </a:cubicBezTo>
                <a:cubicBezTo>
                  <a:pt x="174" y="75"/>
                  <a:pt x="174" y="75"/>
                  <a:pt x="174" y="75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69" y="40"/>
                  <a:pt x="169" y="40"/>
                  <a:pt x="169" y="40"/>
                </a:cubicBezTo>
                <a:close/>
                <a:moveTo>
                  <a:pt x="11" y="72"/>
                </a:moveTo>
                <a:cubicBezTo>
                  <a:pt x="11" y="89"/>
                  <a:pt x="11" y="89"/>
                  <a:pt x="11" y="89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72"/>
                  <a:pt x="18" y="72"/>
                  <a:pt x="18" y="72"/>
                </a:cubicBezTo>
                <a:cubicBezTo>
                  <a:pt x="11" y="72"/>
                  <a:pt x="11" y="72"/>
                  <a:pt x="11" y="72"/>
                </a:cubicBezTo>
                <a:close/>
                <a:moveTo>
                  <a:pt x="6" y="49"/>
                </a:moveTo>
                <a:cubicBezTo>
                  <a:pt x="6" y="66"/>
                  <a:pt x="6" y="66"/>
                  <a:pt x="6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49"/>
                  <a:pt x="24" y="49"/>
                  <a:pt x="24" y="49"/>
                </a:cubicBezTo>
                <a:cubicBezTo>
                  <a:pt x="6" y="49"/>
                  <a:pt x="6" y="49"/>
                  <a:pt x="6" y="49"/>
                </a:cubicBezTo>
                <a:close/>
                <a:moveTo>
                  <a:pt x="11" y="28"/>
                </a:moveTo>
                <a:cubicBezTo>
                  <a:pt x="11" y="46"/>
                  <a:pt x="11" y="46"/>
                  <a:pt x="11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28"/>
                  <a:pt x="18" y="28"/>
                  <a:pt x="18" y="28"/>
                </a:cubicBezTo>
                <a:cubicBezTo>
                  <a:pt x="11" y="28"/>
                  <a:pt x="11" y="28"/>
                  <a:pt x="11" y="28"/>
                </a:cubicBezTo>
                <a:close/>
                <a:moveTo>
                  <a:pt x="29" y="10"/>
                </a:moveTo>
                <a:cubicBezTo>
                  <a:pt x="29" y="103"/>
                  <a:pt x="29" y="103"/>
                  <a:pt x="29" y="103"/>
                </a:cubicBezTo>
                <a:cubicBezTo>
                  <a:pt x="164" y="103"/>
                  <a:pt x="164" y="103"/>
                  <a:pt x="164" y="103"/>
                </a:cubicBezTo>
                <a:cubicBezTo>
                  <a:pt x="164" y="10"/>
                  <a:pt x="164" y="10"/>
                  <a:pt x="164" y="10"/>
                </a:cubicBezTo>
                <a:cubicBezTo>
                  <a:pt x="29" y="10"/>
                  <a:pt x="29" y="10"/>
                  <a:pt x="29" y="10"/>
                </a:cubicBezTo>
                <a:close/>
                <a:moveTo>
                  <a:pt x="151" y="138"/>
                </a:moveTo>
                <a:cubicBezTo>
                  <a:pt x="151" y="150"/>
                  <a:pt x="151" y="150"/>
                  <a:pt x="151" y="150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70" y="138"/>
                  <a:pt x="170" y="138"/>
                  <a:pt x="170" y="138"/>
                </a:cubicBezTo>
                <a:cubicBezTo>
                  <a:pt x="151" y="138"/>
                  <a:pt x="151" y="138"/>
                  <a:pt x="151" y="138"/>
                </a:cubicBezTo>
                <a:close/>
                <a:moveTo>
                  <a:pt x="42" y="138"/>
                </a:moveTo>
                <a:cubicBezTo>
                  <a:pt x="42" y="150"/>
                  <a:pt x="42" y="150"/>
                  <a:pt x="42" y="150"/>
                </a:cubicBezTo>
                <a:cubicBezTo>
                  <a:pt x="142" y="150"/>
                  <a:pt x="142" y="150"/>
                  <a:pt x="142" y="150"/>
                </a:cubicBezTo>
                <a:cubicBezTo>
                  <a:pt x="142" y="138"/>
                  <a:pt x="142" y="138"/>
                  <a:pt x="142" y="138"/>
                </a:cubicBezTo>
                <a:cubicBezTo>
                  <a:pt x="42" y="138"/>
                  <a:pt x="42" y="138"/>
                  <a:pt x="42" y="138"/>
                </a:cubicBezTo>
                <a:close/>
                <a:moveTo>
                  <a:pt x="15" y="138"/>
                </a:moveTo>
                <a:cubicBezTo>
                  <a:pt x="15" y="150"/>
                  <a:pt x="15" y="150"/>
                  <a:pt x="15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38"/>
                  <a:pt x="34" y="138"/>
                  <a:pt x="34" y="138"/>
                </a:cubicBezTo>
                <a:lnTo>
                  <a:pt x="15" y="138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5" name="Freeform 386"/>
          <p:cNvSpPr>
            <a:spLocks noEditPoints="1"/>
          </p:cNvSpPr>
          <p:nvPr/>
        </p:nvSpPr>
        <p:spPr bwMode="auto">
          <a:xfrm>
            <a:off x="6119813" y="6189663"/>
            <a:ext cx="569912" cy="354012"/>
          </a:xfrm>
          <a:custGeom>
            <a:avLst/>
            <a:gdLst>
              <a:gd name="T0" fmla="*/ 25 w 208"/>
              <a:gd name="T1" fmla="*/ 0 h 129"/>
              <a:gd name="T2" fmla="*/ 183 w 208"/>
              <a:gd name="T3" fmla="*/ 0 h 129"/>
              <a:gd name="T4" fmla="*/ 208 w 208"/>
              <a:gd name="T5" fmla="*/ 25 h 129"/>
              <a:gd name="T6" fmla="*/ 208 w 208"/>
              <a:gd name="T7" fmla="*/ 104 h 129"/>
              <a:gd name="T8" fmla="*/ 183 w 208"/>
              <a:gd name="T9" fmla="*/ 129 h 129"/>
              <a:gd name="T10" fmla="*/ 25 w 208"/>
              <a:gd name="T11" fmla="*/ 129 h 129"/>
              <a:gd name="T12" fmla="*/ 0 w 208"/>
              <a:gd name="T13" fmla="*/ 104 h 129"/>
              <a:gd name="T14" fmla="*/ 0 w 208"/>
              <a:gd name="T15" fmla="*/ 25 h 129"/>
              <a:gd name="T16" fmla="*/ 25 w 208"/>
              <a:gd name="T17" fmla="*/ 0 h 129"/>
              <a:gd name="T18" fmla="*/ 26 w 208"/>
              <a:gd name="T19" fmla="*/ 20 h 129"/>
              <a:gd name="T20" fmla="*/ 26 w 208"/>
              <a:gd name="T21" fmla="*/ 109 h 129"/>
              <a:gd name="T22" fmla="*/ 184 w 208"/>
              <a:gd name="T23" fmla="*/ 109 h 129"/>
              <a:gd name="T24" fmla="*/ 184 w 208"/>
              <a:gd name="T25" fmla="*/ 20 h 129"/>
              <a:gd name="T26" fmla="*/ 26 w 208"/>
              <a:gd name="T27" fmla="*/ 20 h 129"/>
              <a:gd name="T28" fmla="*/ 6 w 208"/>
              <a:gd name="T29" fmla="*/ 51 h 129"/>
              <a:gd name="T30" fmla="*/ 6 w 208"/>
              <a:gd name="T31" fmla="*/ 76 h 129"/>
              <a:gd name="T32" fmla="*/ 21 w 208"/>
              <a:gd name="T33" fmla="*/ 76 h 129"/>
              <a:gd name="T34" fmla="*/ 21 w 208"/>
              <a:gd name="T35" fmla="*/ 51 h 129"/>
              <a:gd name="T36" fmla="*/ 6 w 208"/>
              <a:gd name="T37" fmla="*/ 51 h 129"/>
              <a:gd name="T38" fmla="*/ 193 w 208"/>
              <a:gd name="T39" fmla="*/ 51 h 129"/>
              <a:gd name="T40" fmla="*/ 193 w 208"/>
              <a:gd name="T41" fmla="*/ 76 h 129"/>
              <a:gd name="T42" fmla="*/ 200 w 208"/>
              <a:gd name="T43" fmla="*/ 76 h 129"/>
              <a:gd name="T44" fmla="*/ 200 w 208"/>
              <a:gd name="T45" fmla="*/ 51 h 129"/>
              <a:gd name="T46" fmla="*/ 193 w 208"/>
              <a:gd name="T47" fmla="*/ 5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129">
                <a:moveTo>
                  <a:pt x="25" y="0"/>
                </a:moveTo>
                <a:cubicBezTo>
                  <a:pt x="183" y="0"/>
                  <a:pt x="183" y="0"/>
                  <a:pt x="183" y="0"/>
                </a:cubicBezTo>
                <a:cubicBezTo>
                  <a:pt x="197" y="0"/>
                  <a:pt x="208" y="11"/>
                  <a:pt x="208" y="25"/>
                </a:cubicBezTo>
                <a:cubicBezTo>
                  <a:pt x="208" y="104"/>
                  <a:pt x="208" y="104"/>
                  <a:pt x="208" y="104"/>
                </a:cubicBezTo>
                <a:cubicBezTo>
                  <a:pt x="208" y="117"/>
                  <a:pt x="197" y="129"/>
                  <a:pt x="183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12" y="129"/>
                  <a:pt x="0" y="117"/>
                  <a:pt x="0" y="10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2" y="0"/>
                  <a:pt x="25" y="0"/>
                </a:cubicBezTo>
                <a:close/>
                <a:moveTo>
                  <a:pt x="26" y="20"/>
                </a:moveTo>
                <a:cubicBezTo>
                  <a:pt x="26" y="109"/>
                  <a:pt x="26" y="109"/>
                  <a:pt x="26" y="109"/>
                </a:cubicBezTo>
                <a:cubicBezTo>
                  <a:pt x="184" y="109"/>
                  <a:pt x="184" y="109"/>
                  <a:pt x="184" y="109"/>
                </a:cubicBezTo>
                <a:cubicBezTo>
                  <a:pt x="184" y="20"/>
                  <a:pt x="184" y="20"/>
                  <a:pt x="184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6" y="51"/>
                </a:moveTo>
                <a:cubicBezTo>
                  <a:pt x="6" y="76"/>
                  <a:pt x="6" y="76"/>
                  <a:pt x="6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51"/>
                  <a:pt x="21" y="51"/>
                  <a:pt x="21" y="51"/>
                </a:cubicBezTo>
                <a:cubicBezTo>
                  <a:pt x="6" y="51"/>
                  <a:pt x="6" y="51"/>
                  <a:pt x="6" y="51"/>
                </a:cubicBezTo>
                <a:close/>
                <a:moveTo>
                  <a:pt x="193" y="51"/>
                </a:moveTo>
                <a:cubicBezTo>
                  <a:pt x="193" y="76"/>
                  <a:pt x="193" y="76"/>
                  <a:pt x="193" y="76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51"/>
                  <a:pt x="200" y="51"/>
                  <a:pt x="200" y="51"/>
                </a:cubicBezTo>
                <a:lnTo>
                  <a:pt x="193" y="51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6" name="Freeform 387"/>
          <p:cNvSpPr>
            <a:spLocks noEditPoints="1"/>
          </p:cNvSpPr>
          <p:nvPr/>
        </p:nvSpPr>
        <p:spPr bwMode="auto">
          <a:xfrm>
            <a:off x="9161463" y="3135313"/>
            <a:ext cx="465137" cy="534987"/>
          </a:xfrm>
          <a:custGeom>
            <a:avLst/>
            <a:gdLst>
              <a:gd name="T0" fmla="*/ 111 w 170"/>
              <a:gd name="T1" fmla="*/ 146 h 195"/>
              <a:gd name="T2" fmla="*/ 101 w 170"/>
              <a:gd name="T3" fmla="*/ 131 h 195"/>
              <a:gd name="T4" fmla="*/ 164 w 170"/>
              <a:gd name="T5" fmla="*/ 131 h 195"/>
              <a:gd name="T6" fmla="*/ 153 w 170"/>
              <a:gd name="T7" fmla="*/ 146 h 195"/>
              <a:gd name="T8" fmla="*/ 167 w 170"/>
              <a:gd name="T9" fmla="*/ 195 h 195"/>
              <a:gd name="T10" fmla="*/ 132 w 170"/>
              <a:gd name="T11" fmla="*/ 81 h 195"/>
              <a:gd name="T12" fmla="*/ 117 w 170"/>
              <a:gd name="T13" fmla="*/ 87 h 195"/>
              <a:gd name="T14" fmla="*/ 117 w 170"/>
              <a:gd name="T15" fmla="*/ 118 h 195"/>
              <a:gd name="T16" fmla="*/ 154 w 170"/>
              <a:gd name="T17" fmla="*/ 103 h 195"/>
              <a:gd name="T18" fmla="*/ 132 w 170"/>
              <a:gd name="T19" fmla="*/ 81 h 195"/>
              <a:gd name="T20" fmla="*/ 44 w 170"/>
              <a:gd name="T21" fmla="*/ 10 h 195"/>
              <a:gd name="T22" fmla="*/ 37 w 170"/>
              <a:gd name="T23" fmla="*/ 27 h 195"/>
              <a:gd name="T24" fmla="*/ 27 w 170"/>
              <a:gd name="T25" fmla="*/ 17 h 195"/>
              <a:gd name="T26" fmla="*/ 30 w 170"/>
              <a:gd name="T27" fmla="*/ 10 h 195"/>
              <a:gd name="T28" fmla="*/ 52 w 170"/>
              <a:gd name="T29" fmla="*/ 38 h 195"/>
              <a:gd name="T30" fmla="*/ 52 w 170"/>
              <a:gd name="T31" fmla="*/ 69 h 195"/>
              <a:gd name="T32" fmla="*/ 21 w 170"/>
              <a:gd name="T33" fmla="*/ 69 h 195"/>
              <a:gd name="T34" fmla="*/ 21 w 170"/>
              <a:gd name="T35" fmla="*/ 38 h 195"/>
              <a:gd name="T36" fmla="*/ 45 w 170"/>
              <a:gd name="T37" fmla="*/ 46 h 195"/>
              <a:gd name="T38" fmla="*/ 29 w 170"/>
              <a:gd name="T39" fmla="*/ 46 h 195"/>
              <a:gd name="T40" fmla="*/ 29 w 170"/>
              <a:gd name="T41" fmla="*/ 61 h 195"/>
              <a:gd name="T42" fmla="*/ 48 w 170"/>
              <a:gd name="T43" fmla="*/ 53 h 195"/>
              <a:gd name="T44" fmla="*/ 37 w 170"/>
              <a:gd name="T45" fmla="*/ 81 h 195"/>
              <a:gd name="T46" fmla="*/ 59 w 170"/>
              <a:gd name="T47" fmla="*/ 103 h 195"/>
              <a:gd name="T48" fmla="*/ 21 w 170"/>
              <a:gd name="T49" fmla="*/ 118 h 195"/>
              <a:gd name="T50" fmla="*/ 21 w 170"/>
              <a:gd name="T51" fmla="*/ 87 h 195"/>
              <a:gd name="T52" fmla="*/ 37 w 170"/>
              <a:gd name="T53" fmla="*/ 81 h 195"/>
              <a:gd name="T54" fmla="*/ 29 w 170"/>
              <a:gd name="T55" fmla="*/ 95 h 195"/>
              <a:gd name="T56" fmla="*/ 29 w 170"/>
              <a:gd name="T57" fmla="*/ 111 h 195"/>
              <a:gd name="T58" fmla="*/ 45 w 170"/>
              <a:gd name="T59" fmla="*/ 111 h 195"/>
              <a:gd name="T60" fmla="*/ 45 w 170"/>
              <a:gd name="T61" fmla="*/ 95 h 195"/>
              <a:gd name="T62" fmla="*/ 33 w 170"/>
              <a:gd name="T63" fmla="*/ 13 h 195"/>
              <a:gd name="T64" fmla="*/ 33 w 170"/>
              <a:gd name="T65" fmla="*/ 21 h 195"/>
              <a:gd name="T66" fmla="*/ 41 w 170"/>
              <a:gd name="T67" fmla="*/ 21 h 195"/>
              <a:gd name="T68" fmla="*/ 41 w 170"/>
              <a:gd name="T69" fmla="*/ 13 h 195"/>
              <a:gd name="T70" fmla="*/ 125 w 170"/>
              <a:gd name="T71" fmla="*/ 10 h 195"/>
              <a:gd name="T72" fmla="*/ 125 w 170"/>
              <a:gd name="T73" fmla="*/ 24 h 195"/>
              <a:gd name="T74" fmla="*/ 139 w 170"/>
              <a:gd name="T75" fmla="*/ 24 h 195"/>
              <a:gd name="T76" fmla="*/ 139 w 170"/>
              <a:gd name="T77" fmla="*/ 10 h 195"/>
              <a:gd name="T78" fmla="*/ 132 w 170"/>
              <a:gd name="T79" fmla="*/ 12 h 195"/>
              <a:gd name="T80" fmla="*/ 127 w 170"/>
              <a:gd name="T81" fmla="*/ 17 h 195"/>
              <a:gd name="T82" fmla="*/ 132 w 170"/>
              <a:gd name="T83" fmla="*/ 22 h 195"/>
              <a:gd name="T84" fmla="*/ 136 w 170"/>
              <a:gd name="T85" fmla="*/ 13 h 195"/>
              <a:gd name="T86" fmla="*/ 117 w 170"/>
              <a:gd name="T87" fmla="*/ 38 h 195"/>
              <a:gd name="T88" fmla="*/ 110 w 170"/>
              <a:gd name="T89" fmla="*/ 53 h 195"/>
              <a:gd name="T90" fmla="*/ 132 w 170"/>
              <a:gd name="T91" fmla="*/ 75 h 195"/>
              <a:gd name="T92" fmla="*/ 147 w 170"/>
              <a:gd name="T93" fmla="*/ 38 h 195"/>
              <a:gd name="T94" fmla="*/ 140 w 170"/>
              <a:gd name="T95" fmla="*/ 46 h 195"/>
              <a:gd name="T96" fmla="*/ 124 w 170"/>
              <a:gd name="T97" fmla="*/ 46 h 195"/>
              <a:gd name="T98" fmla="*/ 124 w 170"/>
              <a:gd name="T99" fmla="*/ 61 h 195"/>
              <a:gd name="T100" fmla="*/ 143 w 170"/>
              <a:gd name="T101" fmla="*/ 53 h 195"/>
              <a:gd name="T102" fmla="*/ 140 w 170"/>
              <a:gd name="T103" fmla="*/ 95 h 195"/>
              <a:gd name="T104" fmla="*/ 124 w 170"/>
              <a:gd name="T105" fmla="*/ 95 h 195"/>
              <a:gd name="T106" fmla="*/ 124 w 170"/>
              <a:gd name="T107" fmla="*/ 111 h 195"/>
              <a:gd name="T108" fmla="*/ 143 w 170"/>
              <a:gd name="T109" fmla="*/ 103 h 195"/>
              <a:gd name="T110" fmla="*/ 5 w 170"/>
              <a:gd name="T111" fmla="*/ 0 h 195"/>
              <a:gd name="T112" fmla="*/ 0 w 170"/>
              <a:gd name="T113" fmla="*/ 146 h 195"/>
              <a:gd name="T114" fmla="*/ 6 w 170"/>
              <a:gd name="T115" fmla="*/ 175 h 195"/>
              <a:gd name="T116" fmla="*/ 72 w 170"/>
              <a:gd name="T117" fmla="*/ 175 h 195"/>
              <a:gd name="T118" fmla="*/ 75 w 170"/>
              <a:gd name="T119" fmla="*/ 146 h 195"/>
              <a:gd name="T120" fmla="*/ 69 w 170"/>
              <a:gd name="T12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0" h="195">
                <a:moveTo>
                  <a:pt x="101" y="175"/>
                </a:moveTo>
                <a:cubicBezTo>
                  <a:pt x="122" y="175"/>
                  <a:pt x="122" y="175"/>
                  <a:pt x="122" y="175"/>
                </a:cubicBezTo>
                <a:cubicBezTo>
                  <a:pt x="111" y="146"/>
                  <a:pt x="111" y="146"/>
                  <a:pt x="111" y="146"/>
                </a:cubicBezTo>
                <a:cubicBezTo>
                  <a:pt x="95" y="146"/>
                  <a:pt x="95" y="146"/>
                  <a:pt x="95" y="146"/>
                </a:cubicBezTo>
                <a:cubicBezTo>
                  <a:pt x="95" y="131"/>
                  <a:pt x="95" y="131"/>
                  <a:pt x="95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0"/>
                  <a:pt x="101" y="0"/>
                  <a:pt x="101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31"/>
                  <a:pt x="164" y="131"/>
                  <a:pt x="164" y="131"/>
                </a:cubicBezTo>
                <a:cubicBezTo>
                  <a:pt x="170" y="131"/>
                  <a:pt x="170" y="131"/>
                  <a:pt x="170" y="131"/>
                </a:cubicBezTo>
                <a:cubicBezTo>
                  <a:pt x="170" y="146"/>
                  <a:pt x="170" y="146"/>
                  <a:pt x="170" y="146"/>
                </a:cubicBezTo>
                <a:cubicBezTo>
                  <a:pt x="153" y="146"/>
                  <a:pt x="153" y="146"/>
                  <a:pt x="153" y="14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67" y="175"/>
                  <a:pt x="167" y="175"/>
                  <a:pt x="167" y="175"/>
                </a:cubicBezTo>
                <a:cubicBezTo>
                  <a:pt x="167" y="195"/>
                  <a:pt x="167" y="195"/>
                  <a:pt x="16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01" y="175"/>
                  <a:pt x="101" y="175"/>
                  <a:pt x="101" y="175"/>
                </a:cubicBezTo>
                <a:close/>
                <a:moveTo>
                  <a:pt x="132" y="81"/>
                </a:moveTo>
                <a:cubicBezTo>
                  <a:pt x="126" y="81"/>
                  <a:pt x="120" y="83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3" y="91"/>
                  <a:pt x="110" y="97"/>
                  <a:pt x="110" y="103"/>
                </a:cubicBezTo>
                <a:cubicBezTo>
                  <a:pt x="110" y="109"/>
                  <a:pt x="113" y="114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0" y="122"/>
                  <a:pt x="126" y="125"/>
                  <a:pt x="132" y="125"/>
                </a:cubicBezTo>
                <a:cubicBezTo>
                  <a:pt x="138" y="125"/>
                  <a:pt x="143" y="122"/>
                  <a:pt x="147" y="118"/>
                </a:cubicBezTo>
                <a:cubicBezTo>
                  <a:pt x="151" y="114"/>
                  <a:pt x="154" y="109"/>
                  <a:pt x="154" y="103"/>
                </a:cubicBezTo>
                <a:cubicBezTo>
                  <a:pt x="154" y="97"/>
                  <a:pt x="151" y="91"/>
                  <a:pt x="147" y="87"/>
                </a:cubicBezTo>
                <a:cubicBezTo>
                  <a:pt x="147" y="87"/>
                  <a:pt x="147" y="87"/>
                  <a:pt x="147" y="87"/>
                </a:cubicBezTo>
                <a:cubicBezTo>
                  <a:pt x="143" y="83"/>
                  <a:pt x="138" y="81"/>
                  <a:pt x="132" y="81"/>
                </a:cubicBezTo>
                <a:close/>
                <a:moveTo>
                  <a:pt x="37" y="7"/>
                </a:moveTo>
                <a:cubicBezTo>
                  <a:pt x="40" y="7"/>
                  <a:pt x="42" y="8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6" y="12"/>
                  <a:pt x="47" y="14"/>
                  <a:pt x="47" y="17"/>
                </a:cubicBezTo>
                <a:cubicBezTo>
                  <a:pt x="47" y="20"/>
                  <a:pt x="46" y="22"/>
                  <a:pt x="44" y="24"/>
                </a:cubicBezTo>
                <a:cubicBezTo>
                  <a:pt x="42" y="26"/>
                  <a:pt x="40" y="27"/>
                  <a:pt x="37" y="27"/>
                </a:cubicBezTo>
                <a:cubicBezTo>
                  <a:pt x="34" y="27"/>
                  <a:pt x="31" y="26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2"/>
                  <a:pt x="27" y="20"/>
                  <a:pt x="27" y="17"/>
                </a:cubicBezTo>
                <a:cubicBezTo>
                  <a:pt x="27" y="14"/>
                  <a:pt x="28" y="12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8"/>
                  <a:pt x="34" y="7"/>
                  <a:pt x="37" y="7"/>
                </a:cubicBezTo>
                <a:close/>
                <a:moveTo>
                  <a:pt x="37" y="32"/>
                </a:moveTo>
                <a:cubicBezTo>
                  <a:pt x="43" y="32"/>
                  <a:pt x="48" y="34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6" y="42"/>
                  <a:pt x="59" y="47"/>
                  <a:pt x="59" y="53"/>
                </a:cubicBezTo>
                <a:cubicBezTo>
                  <a:pt x="59" y="59"/>
                  <a:pt x="56" y="65"/>
                  <a:pt x="52" y="69"/>
                </a:cubicBezTo>
                <a:cubicBezTo>
                  <a:pt x="48" y="73"/>
                  <a:pt x="43" y="75"/>
                  <a:pt x="37" y="75"/>
                </a:cubicBezTo>
                <a:cubicBezTo>
                  <a:pt x="31" y="75"/>
                  <a:pt x="25" y="73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8" y="65"/>
                  <a:pt x="15" y="59"/>
                  <a:pt x="15" y="53"/>
                </a:cubicBezTo>
                <a:cubicBezTo>
                  <a:pt x="15" y="47"/>
                  <a:pt x="18" y="42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5" y="34"/>
                  <a:pt x="31" y="32"/>
                  <a:pt x="37" y="32"/>
                </a:cubicBezTo>
                <a:close/>
                <a:moveTo>
                  <a:pt x="45" y="46"/>
                </a:moveTo>
                <a:cubicBezTo>
                  <a:pt x="43" y="44"/>
                  <a:pt x="40" y="42"/>
                  <a:pt x="37" y="42"/>
                </a:cubicBezTo>
                <a:cubicBezTo>
                  <a:pt x="34" y="42"/>
                  <a:pt x="31" y="44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7" y="48"/>
                  <a:pt x="26" y="50"/>
                  <a:pt x="26" y="53"/>
                </a:cubicBezTo>
                <a:cubicBezTo>
                  <a:pt x="26" y="56"/>
                  <a:pt x="27" y="59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31" y="63"/>
                  <a:pt x="34" y="64"/>
                  <a:pt x="37" y="64"/>
                </a:cubicBezTo>
                <a:cubicBezTo>
                  <a:pt x="40" y="64"/>
                  <a:pt x="43" y="63"/>
                  <a:pt x="45" y="61"/>
                </a:cubicBezTo>
                <a:cubicBezTo>
                  <a:pt x="47" y="59"/>
                  <a:pt x="48" y="56"/>
                  <a:pt x="48" y="53"/>
                </a:cubicBezTo>
                <a:cubicBezTo>
                  <a:pt x="48" y="50"/>
                  <a:pt x="47" y="48"/>
                  <a:pt x="45" y="46"/>
                </a:cubicBezTo>
                <a:cubicBezTo>
                  <a:pt x="45" y="46"/>
                  <a:pt x="45" y="46"/>
                  <a:pt x="45" y="46"/>
                </a:cubicBezTo>
                <a:close/>
                <a:moveTo>
                  <a:pt x="37" y="81"/>
                </a:moveTo>
                <a:cubicBezTo>
                  <a:pt x="43" y="81"/>
                  <a:pt x="48" y="83"/>
                  <a:pt x="5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6" y="91"/>
                  <a:pt x="59" y="97"/>
                  <a:pt x="59" y="103"/>
                </a:cubicBezTo>
                <a:cubicBezTo>
                  <a:pt x="59" y="109"/>
                  <a:pt x="56" y="114"/>
                  <a:pt x="52" y="118"/>
                </a:cubicBezTo>
                <a:cubicBezTo>
                  <a:pt x="48" y="122"/>
                  <a:pt x="43" y="125"/>
                  <a:pt x="37" y="125"/>
                </a:cubicBezTo>
                <a:cubicBezTo>
                  <a:pt x="31" y="125"/>
                  <a:pt x="25" y="122"/>
                  <a:pt x="21" y="118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18" y="114"/>
                  <a:pt x="15" y="109"/>
                  <a:pt x="15" y="103"/>
                </a:cubicBezTo>
                <a:cubicBezTo>
                  <a:pt x="15" y="97"/>
                  <a:pt x="18" y="91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5" y="83"/>
                  <a:pt x="31" y="81"/>
                  <a:pt x="37" y="81"/>
                </a:cubicBezTo>
                <a:close/>
                <a:moveTo>
                  <a:pt x="45" y="95"/>
                </a:moveTo>
                <a:cubicBezTo>
                  <a:pt x="43" y="93"/>
                  <a:pt x="40" y="92"/>
                  <a:pt x="37" y="92"/>
                </a:cubicBezTo>
                <a:cubicBezTo>
                  <a:pt x="34" y="92"/>
                  <a:pt x="31" y="93"/>
                  <a:pt x="2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27" y="97"/>
                  <a:pt x="26" y="100"/>
                  <a:pt x="26" y="103"/>
                </a:cubicBezTo>
                <a:cubicBezTo>
                  <a:pt x="26" y="106"/>
                  <a:pt x="27" y="109"/>
                  <a:pt x="29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31" y="113"/>
                  <a:pt x="34" y="114"/>
                  <a:pt x="37" y="114"/>
                </a:cubicBezTo>
                <a:cubicBezTo>
                  <a:pt x="40" y="114"/>
                  <a:pt x="43" y="113"/>
                  <a:pt x="45" y="111"/>
                </a:cubicBezTo>
                <a:cubicBezTo>
                  <a:pt x="47" y="109"/>
                  <a:pt x="48" y="106"/>
                  <a:pt x="48" y="103"/>
                </a:cubicBezTo>
                <a:cubicBezTo>
                  <a:pt x="48" y="100"/>
                  <a:pt x="47" y="97"/>
                  <a:pt x="45" y="95"/>
                </a:cubicBezTo>
                <a:cubicBezTo>
                  <a:pt x="45" y="95"/>
                  <a:pt x="45" y="95"/>
                  <a:pt x="45" y="95"/>
                </a:cubicBezTo>
                <a:close/>
                <a:moveTo>
                  <a:pt x="41" y="13"/>
                </a:moveTo>
                <a:cubicBezTo>
                  <a:pt x="40" y="12"/>
                  <a:pt x="38" y="12"/>
                  <a:pt x="37" y="12"/>
                </a:cubicBezTo>
                <a:cubicBezTo>
                  <a:pt x="35" y="12"/>
                  <a:pt x="34" y="12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14"/>
                  <a:pt x="32" y="16"/>
                  <a:pt x="32" y="17"/>
                </a:cubicBezTo>
                <a:cubicBezTo>
                  <a:pt x="32" y="18"/>
                  <a:pt x="32" y="20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2"/>
                  <a:pt x="35" y="22"/>
                  <a:pt x="37" y="22"/>
                </a:cubicBezTo>
                <a:cubicBezTo>
                  <a:pt x="38" y="22"/>
                  <a:pt x="40" y="22"/>
                  <a:pt x="41" y="21"/>
                </a:cubicBezTo>
                <a:cubicBezTo>
                  <a:pt x="41" y="20"/>
                  <a:pt x="42" y="18"/>
                  <a:pt x="42" y="17"/>
                </a:cubicBezTo>
                <a:cubicBezTo>
                  <a:pt x="42" y="16"/>
                  <a:pt x="41" y="14"/>
                  <a:pt x="41" y="13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132" y="7"/>
                </a:moveTo>
                <a:cubicBezTo>
                  <a:pt x="129" y="7"/>
                  <a:pt x="126" y="8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3" y="12"/>
                  <a:pt x="122" y="14"/>
                  <a:pt x="122" y="17"/>
                </a:cubicBezTo>
                <a:cubicBezTo>
                  <a:pt x="122" y="20"/>
                  <a:pt x="123" y="22"/>
                  <a:pt x="125" y="24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6" y="26"/>
                  <a:pt x="129" y="27"/>
                  <a:pt x="132" y="27"/>
                </a:cubicBezTo>
                <a:cubicBezTo>
                  <a:pt x="135" y="27"/>
                  <a:pt x="137" y="26"/>
                  <a:pt x="139" y="24"/>
                </a:cubicBezTo>
                <a:cubicBezTo>
                  <a:pt x="141" y="22"/>
                  <a:pt x="142" y="20"/>
                  <a:pt x="142" y="17"/>
                </a:cubicBezTo>
                <a:cubicBezTo>
                  <a:pt x="142" y="14"/>
                  <a:pt x="141" y="12"/>
                  <a:pt x="139" y="10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7" y="8"/>
                  <a:pt x="135" y="7"/>
                  <a:pt x="132" y="7"/>
                </a:cubicBezTo>
                <a:close/>
                <a:moveTo>
                  <a:pt x="136" y="13"/>
                </a:moveTo>
                <a:cubicBezTo>
                  <a:pt x="135" y="12"/>
                  <a:pt x="133" y="12"/>
                  <a:pt x="132" y="12"/>
                </a:cubicBezTo>
                <a:cubicBezTo>
                  <a:pt x="130" y="12"/>
                  <a:pt x="129" y="12"/>
                  <a:pt x="128" y="13"/>
                </a:cubicBezTo>
                <a:cubicBezTo>
                  <a:pt x="128" y="13"/>
                  <a:pt x="128" y="13"/>
                  <a:pt x="128" y="13"/>
                </a:cubicBezTo>
                <a:cubicBezTo>
                  <a:pt x="127" y="14"/>
                  <a:pt x="127" y="16"/>
                  <a:pt x="127" y="17"/>
                </a:cubicBezTo>
                <a:cubicBezTo>
                  <a:pt x="127" y="18"/>
                  <a:pt x="127" y="20"/>
                  <a:pt x="128" y="21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9" y="22"/>
                  <a:pt x="130" y="22"/>
                  <a:pt x="132" y="22"/>
                </a:cubicBezTo>
                <a:cubicBezTo>
                  <a:pt x="133" y="22"/>
                  <a:pt x="135" y="22"/>
                  <a:pt x="136" y="21"/>
                </a:cubicBezTo>
                <a:cubicBezTo>
                  <a:pt x="137" y="20"/>
                  <a:pt x="137" y="18"/>
                  <a:pt x="137" y="17"/>
                </a:cubicBezTo>
                <a:cubicBezTo>
                  <a:pt x="137" y="16"/>
                  <a:pt x="137" y="14"/>
                  <a:pt x="136" y="13"/>
                </a:cubicBezTo>
                <a:cubicBezTo>
                  <a:pt x="136" y="13"/>
                  <a:pt x="136" y="13"/>
                  <a:pt x="136" y="13"/>
                </a:cubicBezTo>
                <a:close/>
                <a:moveTo>
                  <a:pt x="132" y="32"/>
                </a:moveTo>
                <a:cubicBezTo>
                  <a:pt x="126" y="32"/>
                  <a:pt x="120" y="34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3" y="42"/>
                  <a:pt x="110" y="47"/>
                  <a:pt x="110" y="53"/>
                </a:cubicBezTo>
                <a:cubicBezTo>
                  <a:pt x="110" y="59"/>
                  <a:pt x="113" y="65"/>
                  <a:pt x="117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20" y="73"/>
                  <a:pt x="126" y="75"/>
                  <a:pt x="132" y="75"/>
                </a:cubicBezTo>
                <a:cubicBezTo>
                  <a:pt x="138" y="75"/>
                  <a:pt x="143" y="73"/>
                  <a:pt x="147" y="69"/>
                </a:cubicBezTo>
                <a:cubicBezTo>
                  <a:pt x="151" y="65"/>
                  <a:pt x="154" y="59"/>
                  <a:pt x="154" y="53"/>
                </a:cubicBezTo>
                <a:cubicBezTo>
                  <a:pt x="154" y="47"/>
                  <a:pt x="151" y="42"/>
                  <a:pt x="147" y="38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3" y="34"/>
                  <a:pt x="138" y="32"/>
                  <a:pt x="132" y="32"/>
                </a:cubicBezTo>
                <a:close/>
                <a:moveTo>
                  <a:pt x="140" y="46"/>
                </a:moveTo>
                <a:cubicBezTo>
                  <a:pt x="138" y="44"/>
                  <a:pt x="135" y="42"/>
                  <a:pt x="132" y="42"/>
                </a:cubicBezTo>
                <a:cubicBezTo>
                  <a:pt x="129" y="42"/>
                  <a:pt x="126" y="44"/>
                  <a:pt x="124" y="46"/>
                </a:cubicBezTo>
                <a:cubicBezTo>
                  <a:pt x="124" y="46"/>
                  <a:pt x="124" y="46"/>
                  <a:pt x="124" y="46"/>
                </a:cubicBezTo>
                <a:cubicBezTo>
                  <a:pt x="122" y="48"/>
                  <a:pt x="121" y="50"/>
                  <a:pt x="121" y="53"/>
                </a:cubicBezTo>
                <a:cubicBezTo>
                  <a:pt x="121" y="56"/>
                  <a:pt x="122" y="59"/>
                  <a:pt x="124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26" y="63"/>
                  <a:pt x="129" y="64"/>
                  <a:pt x="132" y="64"/>
                </a:cubicBezTo>
                <a:cubicBezTo>
                  <a:pt x="135" y="64"/>
                  <a:pt x="138" y="63"/>
                  <a:pt x="140" y="61"/>
                </a:cubicBezTo>
                <a:cubicBezTo>
                  <a:pt x="142" y="59"/>
                  <a:pt x="143" y="56"/>
                  <a:pt x="143" y="53"/>
                </a:cubicBezTo>
                <a:cubicBezTo>
                  <a:pt x="143" y="50"/>
                  <a:pt x="142" y="48"/>
                  <a:pt x="140" y="46"/>
                </a:cubicBezTo>
                <a:cubicBezTo>
                  <a:pt x="140" y="46"/>
                  <a:pt x="140" y="46"/>
                  <a:pt x="140" y="46"/>
                </a:cubicBezTo>
                <a:close/>
                <a:moveTo>
                  <a:pt x="140" y="95"/>
                </a:moveTo>
                <a:cubicBezTo>
                  <a:pt x="138" y="93"/>
                  <a:pt x="135" y="92"/>
                  <a:pt x="132" y="92"/>
                </a:cubicBezTo>
                <a:cubicBezTo>
                  <a:pt x="129" y="92"/>
                  <a:pt x="126" y="93"/>
                  <a:pt x="124" y="95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2" y="97"/>
                  <a:pt x="121" y="100"/>
                  <a:pt x="121" y="103"/>
                </a:cubicBezTo>
                <a:cubicBezTo>
                  <a:pt x="121" y="106"/>
                  <a:pt x="122" y="109"/>
                  <a:pt x="124" y="111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26" y="113"/>
                  <a:pt x="129" y="114"/>
                  <a:pt x="132" y="114"/>
                </a:cubicBezTo>
                <a:cubicBezTo>
                  <a:pt x="135" y="114"/>
                  <a:pt x="138" y="113"/>
                  <a:pt x="140" y="111"/>
                </a:cubicBezTo>
                <a:cubicBezTo>
                  <a:pt x="142" y="109"/>
                  <a:pt x="143" y="106"/>
                  <a:pt x="143" y="103"/>
                </a:cubicBezTo>
                <a:cubicBezTo>
                  <a:pt x="143" y="100"/>
                  <a:pt x="142" y="97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lose/>
                <a:moveTo>
                  <a:pt x="5" y="0"/>
                </a:moveTo>
                <a:cubicBezTo>
                  <a:pt x="5" y="131"/>
                  <a:pt x="5" y="131"/>
                  <a:pt x="5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6"/>
                  <a:pt x="0" y="146"/>
                  <a:pt x="0" y="146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27" y="175"/>
                  <a:pt x="27" y="175"/>
                  <a:pt x="27" y="175"/>
                </a:cubicBezTo>
                <a:cubicBezTo>
                  <a:pt x="6" y="175"/>
                  <a:pt x="6" y="175"/>
                  <a:pt x="6" y="175"/>
                </a:cubicBezTo>
                <a:cubicBezTo>
                  <a:pt x="6" y="195"/>
                  <a:pt x="6" y="195"/>
                  <a:pt x="6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2" y="175"/>
                  <a:pt x="72" y="175"/>
                  <a:pt x="72" y="175"/>
                </a:cubicBezTo>
                <a:cubicBezTo>
                  <a:pt x="48" y="175"/>
                  <a:pt x="48" y="175"/>
                  <a:pt x="48" y="175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69" y="0"/>
                  <a:pt x="69" y="0"/>
                  <a:pt x="69" y="0"/>
                </a:cubicBezTo>
                <a:lnTo>
                  <a:pt x="5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7" name="Freeform 388"/>
          <p:cNvSpPr>
            <a:spLocks noEditPoints="1"/>
          </p:cNvSpPr>
          <p:nvPr/>
        </p:nvSpPr>
        <p:spPr bwMode="auto">
          <a:xfrm>
            <a:off x="9928225" y="3825875"/>
            <a:ext cx="415925" cy="611188"/>
          </a:xfrm>
          <a:custGeom>
            <a:avLst/>
            <a:gdLst>
              <a:gd name="T0" fmla="*/ 94 w 152"/>
              <a:gd name="T1" fmla="*/ 149 h 223"/>
              <a:gd name="T2" fmla="*/ 124 w 152"/>
              <a:gd name="T3" fmla="*/ 223 h 223"/>
              <a:gd name="T4" fmla="*/ 139 w 152"/>
              <a:gd name="T5" fmla="*/ 223 h 223"/>
              <a:gd name="T6" fmla="*/ 120 w 152"/>
              <a:gd name="T7" fmla="*/ 149 h 223"/>
              <a:gd name="T8" fmla="*/ 152 w 152"/>
              <a:gd name="T9" fmla="*/ 149 h 223"/>
              <a:gd name="T10" fmla="*/ 152 w 152"/>
              <a:gd name="T11" fmla="*/ 41 h 223"/>
              <a:gd name="T12" fmla="*/ 64 w 152"/>
              <a:gd name="T13" fmla="*/ 41 h 223"/>
              <a:gd name="T14" fmla="*/ 78 w 152"/>
              <a:gd name="T15" fmla="*/ 26 h 223"/>
              <a:gd name="T16" fmla="*/ 69 w 152"/>
              <a:gd name="T17" fmla="*/ 18 h 223"/>
              <a:gd name="T18" fmla="*/ 54 w 152"/>
              <a:gd name="T19" fmla="*/ 35 h 223"/>
              <a:gd name="T20" fmla="*/ 27 w 152"/>
              <a:gd name="T21" fmla="*/ 0 h 223"/>
              <a:gd name="T22" fmla="*/ 18 w 152"/>
              <a:gd name="T23" fmla="*/ 8 h 223"/>
              <a:gd name="T24" fmla="*/ 44 w 152"/>
              <a:gd name="T25" fmla="*/ 41 h 223"/>
              <a:gd name="T26" fmla="*/ 0 w 152"/>
              <a:gd name="T27" fmla="*/ 41 h 223"/>
              <a:gd name="T28" fmla="*/ 0 w 152"/>
              <a:gd name="T29" fmla="*/ 149 h 223"/>
              <a:gd name="T30" fmla="*/ 31 w 152"/>
              <a:gd name="T31" fmla="*/ 149 h 223"/>
              <a:gd name="T32" fmla="*/ 12 w 152"/>
              <a:gd name="T33" fmla="*/ 223 h 223"/>
              <a:gd name="T34" fmla="*/ 26 w 152"/>
              <a:gd name="T35" fmla="*/ 223 h 223"/>
              <a:gd name="T36" fmla="*/ 57 w 152"/>
              <a:gd name="T37" fmla="*/ 149 h 223"/>
              <a:gd name="T38" fmla="*/ 94 w 152"/>
              <a:gd name="T39" fmla="*/ 149 h 223"/>
              <a:gd name="T40" fmla="*/ 31 w 152"/>
              <a:gd name="T41" fmla="*/ 56 h 223"/>
              <a:gd name="T42" fmla="*/ 100 w 152"/>
              <a:gd name="T43" fmla="*/ 56 h 223"/>
              <a:gd name="T44" fmla="*/ 115 w 152"/>
              <a:gd name="T45" fmla="*/ 71 h 223"/>
              <a:gd name="T46" fmla="*/ 115 w 152"/>
              <a:gd name="T47" fmla="*/ 118 h 223"/>
              <a:gd name="T48" fmla="*/ 100 w 152"/>
              <a:gd name="T49" fmla="*/ 133 h 223"/>
              <a:gd name="T50" fmla="*/ 31 w 152"/>
              <a:gd name="T51" fmla="*/ 133 h 223"/>
              <a:gd name="T52" fmla="*/ 16 w 152"/>
              <a:gd name="T53" fmla="*/ 118 h 223"/>
              <a:gd name="T54" fmla="*/ 16 w 152"/>
              <a:gd name="T55" fmla="*/ 71 h 223"/>
              <a:gd name="T56" fmla="*/ 31 w 152"/>
              <a:gd name="T57" fmla="*/ 56 h 223"/>
              <a:gd name="T58" fmla="*/ 122 w 152"/>
              <a:gd name="T59" fmla="*/ 56 h 223"/>
              <a:gd name="T60" fmla="*/ 144 w 152"/>
              <a:gd name="T61" fmla="*/ 56 h 223"/>
              <a:gd name="T62" fmla="*/ 144 w 152"/>
              <a:gd name="T63" fmla="*/ 62 h 223"/>
              <a:gd name="T64" fmla="*/ 122 w 152"/>
              <a:gd name="T65" fmla="*/ 62 h 223"/>
              <a:gd name="T66" fmla="*/ 122 w 152"/>
              <a:gd name="T67" fmla="*/ 56 h 223"/>
              <a:gd name="T68" fmla="*/ 122 w 152"/>
              <a:gd name="T69" fmla="*/ 66 h 223"/>
              <a:gd name="T70" fmla="*/ 144 w 152"/>
              <a:gd name="T71" fmla="*/ 66 h 223"/>
              <a:gd name="T72" fmla="*/ 144 w 152"/>
              <a:gd name="T73" fmla="*/ 71 h 223"/>
              <a:gd name="T74" fmla="*/ 122 w 152"/>
              <a:gd name="T75" fmla="*/ 71 h 223"/>
              <a:gd name="T76" fmla="*/ 122 w 152"/>
              <a:gd name="T77" fmla="*/ 66 h 223"/>
              <a:gd name="T78" fmla="*/ 122 w 152"/>
              <a:gd name="T79" fmla="*/ 76 h 223"/>
              <a:gd name="T80" fmla="*/ 144 w 152"/>
              <a:gd name="T81" fmla="*/ 76 h 223"/>
              <a:gd name="T82" fmla="*/ 144 w 152"/>
              <a:gd name="T83" fmla="*/ 81 h 223"/>
              <a:gd name="T84" fmla="*/ 122 w 152"/>
              <a:gd name="T85" fmla="*/ 81 h 223"/>
              <a:gd name="T86" fmla="*/ 122 w 152"/>
              <a:gd name="T87" fmla="*/ 76 h 223"/>
              <a:gd name="T88" fmla="*/ 122 w 152"/>
              <a:gd name="T89" fmla="*/ 85 h 223"/>
              <a:gd name="T90" fmla="*/ 144 w 152"/>
              <a:gd name="T91" fmla="*/ 85 h 223"/>
              <a:gd name="T92" fmla="*/ 144 w 152"/>
              <a:gd name="T93" fmla="*/ 91 h 223"/>
              <a:gd name="T94" fmla="*/ 122 w 152"/>
              <a:gd name="T95" fmla="*/ 91 h 223"/>
              <a:gd name="T96" fmla="*/ 122 w 152"/>
              <a:gd name="T97" fmla="*/ 85 h 223"/>
              <a:gd name="T98" fmla="*/ 131 w 152"/>
              <a:gd name="T99" fmla="*/ 99 h 223"/>
              <a:gd name="T100" fmla="*/ 138 w 152"/>
              <a:gd name="T101" fmla="*/ 106 h 223"/>
              <a:gd name="T102" fmla="*/ 131 w 152"/>
              <a:gd name="T103" fmla="*/ 113 h 223"/>
              <a:gd name="T104" fmla="*/ 124 w 152"/>
              <a:gd name="T105" fmla="*/ 106 h 223"/>
              <a:gd name="T106" fmla="*/ 131 w 152"/>
              <a:gd name="T107" fmla="*/ 99 h 223"/>
              <a:gd name="T108" fmla="*/ 131 w 152"/>
              <a:gd name="T109" fmla="*/ 118 h 223"/>
              <a:gd name="T110" fmla="*/ 138 w 152"/>
              <a:gd name="T111" fmla="*/ 125 h 223"/>
              <a:gd name="T112" fmla="*/ 131 w 152"/>
              <a:gd name="T113" fmla="*/ 132 h 223"/>
              <a:gd name="T114" fmla="*/ 124 w 152"/>
              <a:gd name="T115" fmla="*/ 125 h 223"/>
              <a:gd name="T116" fmla="*/ 131 w 152"/>
              <a:gd name="T117" fmla="*/ 11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2" h="223">
                <a:moveTo>
                  <a:pt x="94" y="149"/>
                </a:moveTo>
                <a:cubicBezTo>
                  <a:pt x="124" y="223"/>
                  <a:pt x="124" y="223"/>
                  <a:pt x="124" y="223"/>
                </a:cubicBezTo>
                <a:cubicBezTo>
                  <a:pt x="139" y="223"/>
                  <a:pt x="139" y="223"/>
                  <a:pt x="139" y="223"/>
                </a:cubicBezTo>
                <a:cubicBezTo>
                  <a:pt x="120" y="149"/>
                  <a:pt x="120" y="149"/>
                  <a:pt x="120" y="149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78" y="26"/>
                  <a:pt x="78" y="26"/>
                  <a:pt x="78" y="26"/>
                </a:cubicBezTo>
                <a:cubicBezTo>
                  <a:pt x="69" y="18"/>
                  <a:pt x="69" y="18"/>
                  <a:pt x="69" y="18"/>
                </a:cubicBezTo>
                <a:cubicBezTo>
                  <a:pt x="54" y="35"/>
                  <a:pt x="54" y="35"/>
                  <a:pt x="54" y="35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8"/>
                  <a:pt x="18" y="8"/>
                  <a:pt x="18" y="8"/>
                </a:cubicBezTo>
                <a:cubicBezTo>
                  <a:pt x="44" y="41"/>
                  <a:pt x="44" y="41"/>
                  <a:pt x="44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49"/>
                  <a:pt x="0" y="149"/>
                  <a:pt x="0" y="149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12" y="223"/>
                  <a:pt x="12" y="223"/>
                  <a:pt x="12" y="223"/>
                </a:cubicBezTo>
                <a:cubicBezTo>
                  <a:pt x="26" y="223"/>
                  <a:pt x="26" y="223"/>
                  <a:pt x="26" y="223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94" y="149"/>
                  <a:pt x="94" y="149"/>
                  <a:pt x="94" y="149"/>
                </a:cubicBezTo>
                <a:close/>
                <a:moveTo>
                  <a:pt x="31" y="56"/>
                </a:moveTo>
                <a:cubicBezTo>
                  <a:pt x="100" y="56"/>
                  <a:pt x="100" y="56"/>
                  <a:pt x="100" y="56"/>
                </a:cubicBezTo>
                <a:cubicBezTo>
                  <a:pt x="108" y="56"/>
                  <a:pt x="115" y="63"/>
                  <a:pt x="115" y="71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6"/>
                  <a:pt x="108" y="133"/>
                  <a:pt x="100" y="133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3" y="133"/>
                  <a:pt x="16" y="126"/>
                  <a:pt x="16" y="118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63"/>
                  <a:pt x="23" y="56"/>
                  <a:pt x="31" y="56"/>
                </a:cubicBezTo>
                <a:close/>
                <a:moveTo>
                  <a:pt x="122" y="56"/>
                </a:moveTo>
                <a:cubicBezTo>
                  <a:pt x="144" y="56"/>
                  <a:pt x="144" y="56"/>
                  <a:pt x="144" y="56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22" y="56"/>
                  <a:pt x="122" y="56"/>
                  <a:pt x="122" y="56"/>
                </a:cubicBezTo>
                <a:close/>
                <a:moveTo>
                  <a:pt x="122" y="66"/>
                </a:moveTo>
                <a:cubicBezTo>
                  <a:pt x="144" y="66"/>
                  <a:pt x="144" y="66"/>
                  <a:pt x="144" y="66"/>
                </a:cubicBezTo>
                <a:cubicBezTo>
                  <a:pt x="144" y="71"/>
                  <a:pt x="144" y="71"/>
                  <a:pt x="144" y="71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22" y="66"/>
                  <a:pt x="122" y="66"/>
                  <a:pt x="122" y="66"/>
                </a:cubicBezTo>
                <a:close/>
                <a:moveTo>
                  <a:pt x="122" y="76"/>
                </a:moveTo>
                <a:cubicBezTo>
                  <a:pt x="144" y="76"/>
                  <a:pt x="144" y="76"/>
                  <a:pt x="144" y="76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76"/>
                  <a:pt x="122" y="76"/>
                  <a:pt x="122" y="76"/>
                </a:cubicBezTo>
                <a:close/>
                <a:moveTo>
                  <a:pt x="122" y="85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2" y="85"/>
                  <a:pt x="122" y="85"/>
                  <a:pt x="122" y="85"/>
                </a:cubicBezTo>
                <a:close/>
                <a:moveTo>
                  <a:pt x="131" y="99"/>
                </a:moveTo>
                <a:cubicBezTo>
                  <a:pt x="135" y="99"/>
                  <a:pt x="138" y="102"/>
                  <a:pt x="138" y="106"/>
                </a:cubicBezTo>
                <a:cubicBezTo>
                  <a:pt x="138" y="110"/>
                  <a:pt x="135" y="113"/>
                  <a:pt x="131" y="113"/>
                </a:cubicBezTo>
                <a:cubicBezTo>
                  <a:pt x="127" y="113"/>
                  <a:pt x="124" y="110"/>
                  <a:pt x="124" y="106"/>
                </a:cubicBezTo>
                <a:cubicBezTo>
                  <a:pt x="124" y="102"/>
                  <a:pt x="127" y="99"/>
                  <a:pt x="131" y="99"/>
                </a:cubicBezTo>
                <a:close/>
                <a:moveTo>
                  <a:pt x="131" y="118"/>
                </a:moveTo>
                <a:cubicBezTo>
                  <a:pt x="135" y="118"/>
                  <a:pt x="138" y="121"/>
                  <a:pt x="138" y="125"/>
                </a:cubicBezTo>
                <a:cubicBezTo>
                  <a:pt x="138" y="129"/>
                  <a:pt x="135" y="132"/>
                  <a:pt x="131" y="132"/>
                </a:cubicBezTo>
                <a:cubicBezTo>
                  <a:pt x="127" y="132"/>
                  <a:pt x="124" y="129"/>
                  <a:pt x="124" y="125"/>
                </a:cubicBezTo>
                <a:cubicBezTo>
                  <a:pt x="124" y="121"/>
                  <a:pt x="127" y="118"/>
                  <a:pt x="131" y="11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8" name="Freeform 389"/>
          <p:cNvSpPr>
            <a:spLocks noEditPoints="1"/>
          </p:cNvSpPr>
          <p:nvPr/>
        </p:nvSpPr>
        <p:spPr bwMode="auto">
          <a:xfrm>
            <a:off x="9144000" y="4578350"/>
            <a:ext cx="527050" cy="614363"/>
          </a:xfrm>
          <a:custGeom>
            <a:avLst/>
            <a:gdLst>
              <a:gd name="T0" fmla="*/ 70 w 192"/>
              <a:gd name="T1" fmla="*/ 16 h 224"/>
              <a:gd name="T2" fmla="*/ 127 w 192"/>
              <a:gd name="T3" fmla="*/ 128 h 224"/>
              <a:gd name="T4" fmla="*/ 84 w 192"/>
              <a:gd name="T5" fmla="*/ 108 h 224"/>
              <a:gd name="T6" fmla="*/ 95 w 192"/>
              <a:gd name="T7" fmla="*/ 182 h 224"/>
              <a:gd name="T8" fmla="*/ 0 w 192"/>
              <a:gd name="T9" fmla="*/ 57 h 224"/>
              <a:gd name="T10" fmla="*/ 10 w 192"/>
              <a:gd name="T11" fmla="*/ 25 h 224"/>
              <a:gd name="T12" fmla="*/ 21 w 192"/>
              <a:gd name="T13" fmla="*/ 9 h 224"/>
              <a:gd name="T14" fmla="*/ 39 w 192"/>
              <a:gd name="T15" fmla="*/ 8 h 224"/>
              <a:gd name="T16" fmla="*/ 39 w 192"/>
              <a:gd name="T17" fmla="*/ 2 h 224"/>
              <a:gd name="T18" fmla="*/ 5 w 192"/>
              <a:gd name="T19" fmla="*/ 22 h 224"/>
              <a:gd name="T20" fmla="*/ 15 w 192"/>
              <a:gd name="T21" fmla="*/ 27 h 224"/>
              <a:gd name="T22" fmla="*/ 20 w 192"/>
              <a:gd name="T23" fmla="*/ 28 h 224"/>
              <a:gd name="T24" fmla="*/ 37 w 192"/>
              <a:gd name="T25" fmla="*/ 18 h 224"/>
              <a:gd name="T26" fmla="*/ 39 w 192"/>
              <a:gd name="T27" fmla="*/ 13 h 224"/>
              <a:gd name="T28" fmla="*/ 24 w 192"/>
              <a:gd name="T29" fmla="*/ 14 h 224"/>
              <a:gd name="T30" fmla="*/ 15 w 192"/>
              <a:gd name="T31" fmla="*/ 27 h 224"/>
              <a:gd name="T32" fmla="*/ 110 w 192"/>
              <a:gd name="T33" fmla="*/ 186 h 224"/>
              <a:gd name="T34" fmla="*/ 150 w 192"/>
              <a:gd name="T35" fmla="*/ 224 h 224"/>
              <a:gd name="T36" fmla="*/ 177 w 192"/>
              <a:gd name="T37" fmla="*/ 169 h 224"/>
              <a:gd name="T38" fmla="*/ 117 w 192"/>
              <a:gd name="T39" fmla="*/ 76 h 224"/>
              <a:gd name="T40" fmla="*/ 137 w 192"/>
              <a:gd name="T41" fmla="*/ 133 h 224"/>
              <a:gd name="T42" fmla="*/ 85 w 192"/>
              <a:gd name="T43" fmla="*/ 121 h 224"/>
              <a:gd name="T44" fmla="*/ 13 w 192"/>
              <a:gd name="T45" fmla="*/ 59 h 224"/>
              <a:gd name="T46" fmla="*/ 41 w 192"/>
              <a:gd name="T47" fmla="*/ 59 h 224"/>
              <a:gd name="T48" fmla="*/ 13 w 192"/>
              <a:gd name="T49" fmla="*/ 59 h 224"/>
              <a:gd name="T50" fmla="*/ 89 w 192"/>
              <a:gd name="T51" fmla="*/ 100 h 224"/>
              <a:gd name="T52" fmla="*/ 99 w 192"/>
              <a:gd name="T53" fmla="*/ 83 h 224"/>
              <a:gd name="T54" fmla="*/ 64 w 192"/>
              <a:gd name="T55" fmla="*/ 103 h 224"/>
              <a:gd name="T56" fmla="*/ 84 w 192"/>
              <a:gd name="T57" fmla="*/ 103 h 224"/>
              <a:gd name="T58" fmla="*/ 64 w 192"/>
              <a:gd name="T59" fmla="*/ 103 h 224"/>
              <a:gd name="T60" fmla="*/ 49 w 192"/>
              <a:gd name="T61" fmla="*/ 124 h 224"/>
              <a:gd name="T62" fmla="*/ 59 w 192"/>
              <a:gd name="T63" fmla="*/ 106 h 224"/>
              <a:gd name="T64" fmla="*/ 75 w 192"/>
              <a:gd name="T65" fmla="*/ 76 h 224"/>
              <a:gd name="T66" fmla="*/ 95 w 192"/>
              <a:gd name="T67" fmla="*/ 75 h 224"/>
              <a:gd name="T68" fmla="*/ 75 w 192"/>
              <a:gd name="T69" fmla="*/ 76 h 224"/>
              <a:gd name="T70" fmla="*/ 60 w 192"/>
              <a:gd name="T71" fmla="*/ 96 h 224"/>
              <a:gd name="T72" fmla="*/ 70 w 192"/>
              <a:gd name="T73" fmla="*/ 78 h 224"/>
              <a:gd name="T74" fmla="*/ 34 w 192"/>
              <a:gd name="T75" fmla="*/ 99 h 224"/>
              <a:gd name="T76" fmla="*/ 55 w 192"/>
              <a:gd name="T77" fmla="*/ 99 h 224"/>
              <a:gd name="T78" fmla="*/ 34 w 192"/>
              <a:gd name="T79" fmla="*/ 99 h 224"/>
              <a:gd name="T80" fmla="*/ 71 w 192"/>
              <a:gd name="T81" fmla="*/ 69 h 224"/>
              <a:gd name="T82" fmla="*/ 82 w 192"/>
              <a:gd name="T83" fmla="*/ 52 h 224"/>
              <a:gd name="T84" fmla="*/ 46 w 192"/>
              <a:gd name="T85" fmla="*/ 72 h 224"/>
              <a:gd name="T86" fmla="*/ 67 w 192"/>
              <a:gd name="T87" fmla="*/ 72 h 224"/>
              <a:gd name="T88" fmla="*/ 46 w 192"/>
              <a:gd name="T89" fmla="*/ 72 h 224"/>
              <a:gd name="T90" fmla="*/ 31 w 192"/>
              <a:gd name="T91" fmla="*/ 93 h 224"/>
              <a:gd name="T92" fmla="*/ 41 w 192"/>
              <a:gd name="T93" fmla="*/ 7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24">
                <a:moveTo>
                  <a:pt x="0" y="57"/>
                </a:moveTo>
                <a:cubicBezTo>
                  <a:pt x="19" y="31"/>
                  <a:pt x="43" y="19"/>
                  <a:pt x="70" y="16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7" y="128"/>
                  <a:pt x="127" y="128"/>
                  <a:pt x="127" y="128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95" y="182"/>
                  <a:pt x="95" y="182"/>
                  <a:pt x="95" y="18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52" y="147"/>
                  <a:pt x="26" y="102"/>
                  <a:pt x="0" y="57"/>
                </a:cubicBezTo>
                <a:close/>
                <a:moveTo>
                  <a:pt x="5" y="23"/>
                </a:moveTo>
                <a:cubicBezTo>
                  <a:pt x="10" y="25"/>
                  <a:pt x="10" y="25"/>
                  <a:pt x="10" y="25"/>
                </a:cubicBezTo>
                <a:cubicBezTo>
                  <a:pt x="10" y="24"/>
                  <a:pt x="10" y="24"/>
                  <a:pt x="10" y="23"/>
                </a:cubicBezTo>
                <a:cubicBezTo>
                  <a:pt x="11" y="17"/>
                  <a:pt x="15" y="12"/>
                  <a:pt x="21" y="9"/>
                </a:cubicBezTo>
                <a:cubicBezTo>
                  <a:pt x="26" y="6"/>
                  <a:pt x="32" y="5"/>
                  <a:pt x="38" y="7"/>
                </a:cubicBezTo>
                <a:cubicBezTo>
                  <a:pt x="39" y="7"/>
                  <a:pt x="39" y="8"/>
                  <a:pt x="39" y="8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2"/>
                  <a:pt x="39" y="2"/>
                  <a:pt x="39" y="2"/>
                </a:cubicBezTo>
                <a:cubicBezTo>
                  <a:pt x="32" y="0"/>
                  <a:pt x="24" y="1"/>
                  <a:pt x="18" y="4"/>
                </a:cubicBezTo>
                <a:cubicBezTo>
                  <a:pt x="12" y="8"/>
                  <a:pt x="7" y="14"/>
                  <a:pt x="5" y="22"/>
                </a:cubicBezTo>
                <a:cubicBezTo>
                  <a:pt x="5" y="22"/>
                  <a:pt x="5" y="23"/>
                  <a:pt x="5" y="23"/>
                </a:cubicBezTo>
                <a:close/>
                <a:moveTo>
                  <a:pt x="15" y="27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4"/>
                  <a:pt x="23" y="21"/>
                  <a:pt x="26" y="19"/>
                </a:cubicBezTo>
                <a:cubicBezTo>
                  <a:pt x="29" y="18"/>
                  <a:pt x="33" y="17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3" y="12"/>
                  <a:pt x="28" y="12"/>
                  <a:pt x="24" y="14"/>
                </a:cubicBezTo>
                <a:cubicBezTo>
                  <a:pt x="19" y="17"/>
                  <a:pt x="16" y="21"/>
                  <a:pt x="15" y="26"/>
                </a:cubicBezTo>
                <a:cubicBezTo>
                  <a:pt x="15" y="26"/>
                  <a:pt x="15" y="27"/>
                  <a:pt x="15" y="27"/>
                </a:cubicBezTo>
                <a:close/>
                <a:moveTo>
                  <a:pt x="72" y="131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35" y="198"/>
                  <a:pt x="135" y="198"/>
                  <a:pt x="135" y="198"/>
                </a:cubicBezTo>
                <a:cubicBezTo>
                  <a:pt x="150" y="224"/>
                  <a:pt x="150" y="224"/>
                  <a:pt x="150" y="224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77" y="169"/>
                  <a:pt x="177" y="169"/>
                  <a:pt x="177" y="169"/>
                </a:cubicBezTo>
                <a:cubicBezTo>
                  <a:pt x="157" y="111"/>
                  <a:pt x="157" y="111"/>
                  <a:pt x="157" y="111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20" y="145"/>
                  <a:pt x="120" y="145"/>
                  <a:pt x="120" y="145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72" y="131"/>
                  <a:pt x="72" y="131"/>
                  <a:pt x="72" y="131"/>
                </a:cubicBezTo>
                <a:close/>
                <a:moveTo>
                  <a:pt x="13" y="59"/>
                </a:moveTo>
                <a:cubicBezTo>
                  <a:pt x="20" y="71"/>
                  <a:pt x="20" y="71"/>
                  <a:pt x="20" y="71"/>
                </a:cubicBezTo>
                <a:cubicBezTo>
                  <a:pt x="41" y="59"/>
                  <a:pt x="41" y="59"/>
                  <a:pt x="41" y="59"/>
                </a:cubicBezTo>
                <a:cubicBezTo>
                  <a:pt x="34" y="47"/>
                  <a:pt x="34" y="47"/>
                  <a:pt x="34" y="47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84" y="92"/>
                </a:moveTo>
                <a:cubicBezTo>
                  <a:pt x="89" y="100"/>
                  <a:pt x="89" y="100"/>
                  <a:pt x="89" y="100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99" y="83"/>
                  <a:pt x="99" y="83"/>
                  <a:pt x="99" y="83"/>
                </a:cubicBezTo>
                <a:cubicBezTo>
                  <a:pt x="84" y="92"/>
                  <a:pt x="84" y="92"/>
                  <a:pt x="84" y="92"/>
                </a:cubicBezTo>
                <a:close/>
                <a:moveTo>
                  <a:pt x="64" y="103"/>
                </a:moveTo>
                <a:cubicBezTo>
                  <a:pt x="69" y="112"/>
                  <a:pt x="69" y="112"/>
                  <a:pt x="69" y="112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79" y="94"/>
                  <a:pt x="79" y="94"/>
                  <a:pt x="79" y="94"/>
                </a:cubicBezTo>
                <a:cubicBezTo>
                  <a:pt x="64" y="103"/>
                  <a:pt x="64" y="103"/>
                  <a:pt x="64" y="103"/>
                </a:cubicBezTo>
                <a:close/>
                <a:moveTo>
                  <a:pt x="44" y="115"/>
                </a:moveTo>
                <a:cubicBezTo>
                  <a:pt x="49" y="124"/>
                  <a:pt x="49" y="124"/>
                  <a:pt x="49" y="124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44" y="115"/>
                  <a:pt x="44" y="115"/>
                  <a:pt x="44" y="115"/>
                </a:cubicBezTo>
                <a:close/>
                <a:moveTo>
                  <a:pt x="75" y="76"/>
                </a:moveTo>
                <a:cubicBezTo>
                  <a:pt x="80" y="84"/>
                  <a:pt x="80" y="84"/>
                  <a:pt x="80" y="84"/>
                </a:cubicBezTo>
                <a:cubicBezTo>
                  <a:pt x="95" y="75"/>
                  <a:pt x="95" y="75"/>
                  <a:pt x="95" y="75"/>
                </a:cubicBezTo>
                <a:cubicBezTo>
                  <a:pt x="90" y="67"/>
                  <a:pt x="90" y="67"/>
                  <a:pt x="90" y="67"/>
                </a:cubicBezTo>
                <a:cubicBezTo>
                  <a:pt x="75" y="76"/>
                  <a:pt x="75" y="76"/>
                  <a:pt x="75" y="76"/>
                </a:cubicBezTo>
                <a:close/>
                <a:moveTo>
                  <a:pt x="55" y="87"/>
                </a:moveTo>
                <a:cubicBezTo>
                  <a:pt x="60" y="96"/>
                  <a:pt x="60" y="96"/>
                  <a:pt x="60" y="96"/>
                </a:cubicBezTo>
                <a:cubicBezTo>
                  <a:pt x="75" y="87"/>
                  <a:pt x="75" y="87"/>
                  <a:pt x="75" y="87"/>
                </a:cubicBezTo>
                <a:cubicBezTo>
                  <a:pt x="70" y="78"/>
                  <a:pt x="70" y="78"/>
                  <a:pt x="70" y="78"/>
                </a:cubicBezTo>
                <a:cubicBezTo>
                  <a:pt x="55" y="87"/>
                  <a:pt x="55" y="87"/>
                  <a:pt x="55" y="87"/>
                </a:cubicBezTo>
                <a:close/>
                <a:moveTo>
                  <a:pt x="34" y="99"/>
                </a:moveTo>
                <a:cubicBezTo>
                  <a:pt x="39" y="108"/>
                  <a:pt x="39" y="108"/>
                  <a:pt x="39" y="108"/>
                </a:cubicBezTo>
                <a:cubicBezTo>
                  <a:pt x="55" y="99"/>
                  <a:pt x="55" y="99"/>
                  <a:pt x="55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34" y="99"/>
                  <a:pt x="34" y="99"/>
                  <a:pt x="34" y="99"/>
                </a:cubicBezTo>
                <a:close/>
                <a:moveTo>
                  <a:pt x="66" y="61"/>
                </a:moveTo>
                <a:cubicBezTo>
                  <a:pt x="71" y="69"/>
                  <a:pt x="71" y="69"/>
                  <a:pt x="71" y="69"/>
                </a:cubicBezTo>
                <a:cubicBezTo>
                  <a:pt x="86" y="60"/>
                  <a:pt x="86" y="60"/>
                  <a:pt x="86" y="60"/>
                </a:cubicBezTo>
                <a:cubicBezTo>
                  <a:pt x="82" y="52"/>
                  <a:pt x="82" y="52"/>
                  <a:pt x="82" y="52"/>
                </a:cubicBezTo>
                <a:cubicBezTo>
                  <a:pt x="66" y="61"/>
                  <a:pt x="66" y="61"/>
                  <a:pt x="66" y="61"/>
                </a:cubicBezTo>
                <a:close/>
                <a:moveTo>
                  <a:pt x="46" y="72"/>
                </a:moveTo>
                <a:cubicBezTo>
                  <a:pt x="51" y="81"/>
                  <a:pt x="51" y="81"/>
                  <a:pt x="51" y="81"/>
                </a:cubicBezTo>
                <a:cubicBezTo>
                  <a:pt x="67" y="72"/>
                  <a:pt x="67" y="72"/>
                  <a:pt x="67" y="72"/>
                </a:cubicBezTo>
                <a:cubicBezTo>
                  <a:pt x="62" y="63"/>
                  <a:pt x="62" y="63"/>
                  <a:pt x="62" y="63"/>
                </a:cubicBezTo>
                <a:cubicBezTo>
                  <a:pt x="46" y="72"/>
                  <a:pt x="46" y="72"/>
                  <a:pt x="46" y="72"/>
                </a:cubicBezTo>
                <a:close/>
                <a:moveTo>
                  <a:pt x="26" y="84"/>
                </a:moveTo>
                <a:cubicBezTo>
                  <a:pt x="31" y="93"/>
                  <a:pt x="31" y="93"/>
                  <a:pt x="31" y="93"/>
                </a:cubicBezTo>
                <a:cubicBezTo>
                  <a:pt x="46" y="84"/>
                  <a:pt x="46" y="84"/>
                  <a:pt x="46" y="84"/>
                </a:cubicBezTo>
                <a:cubicBezTo>
                  <a:pt x="41" y="75"/>
                  <a:pt x="41" y="75"/>
                  <a:pt x="41" y="75"/>
                </a:cubicBezTo>
                <a:lnTo>
                  <a:pt x="26" y="84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89" name="Freeform 390"/>
          <p:cNvSpPr>
            <a:spLocks noEditPoints="1"/>
          </p:cNvSpPr>
          <p:nvPr/>
        </p:nvSpPr>
        <p:spPr bwMode="auto">
          <a:xfrm>
            <a:off x="9856788" y="2522538"/>
            <a:ext cx="600075" cy="365125"/>
          </a:xfrm>
          <a:custGeom>
            <a:avLst/>
            <a:gdLst>
              <a:gd name="T0" fmla="*/ 53 w 219"/>
              <a:gd name="T1" fmla="*/ 133 h 133"/>
              <a:gd name="T2" fmla="*/ 60 w 219"/>
              <a:gd name="T3" fmla="*/ 133 h 133"/>
              <a:gd name="T4" fmla="*/ 60 w 219"/>
              <a:gd name="T5" fmla="*/ 98 h 133"/>
              <a:gd name="T6" fmla="*/ 158 w 219"/>
              <a:gd name="T7" fmla="*/ 91 h 133"/>
              <a:gd name="T8" fmla="*/ 60 w 219"/>
              <a:gd name="T9" fmla="*/ 91 h 133"/>
              <a:gd name="T10" fmla="*/ 132 w 219"/>
              <a:gd name="T11" fmla="*/ 116 h 133"/>
              <a:gd name="T12" fmla="*/ 71 w 219"/>
              <a:gd name="T13" fmla="*/ 64 h 133"/>
              <a:gd name="T14" fmla="*/ 71 w 219"/>
              <a:gd name="T15" fmla="*/ 83 h 133"/>
              <a:gd name="T16" fmla="*/ 125 w 219"/>
              <a:gd name="T17" fmla="*/ 70 h 133"/>
              <a:gd name="T18" fmla="*/ 118 w 219"/>
              <a:gd name="T19" fmla="*/ 63 h 133"/>
              <a:gd name="T20" fmla="*/ 138 w 219"/>
              <a:gd name="T21" fmla="*/ 76 h 133"/>
              <a:gd name="T22" fmla="*/ 135 w 219"/>
              <a:gd name="T23" fmla="*/ 107 h 133"/>
              <a:gd name="T24" fmla="*/ 135 w 219"/>
              <a:gd name="T25" fmla="*/ 111 h 133"/>
              <a:gd name="T26" fmla="*/ 79 w 219"/>
              <a:gd name="T27" fmla="*/ 123 h 133"/>
              <a:gd name="T28" fmla="*/ 70 w 219"/>
              <a:gd name="T29" fmla="*/ 123 h 133"/>
              <a:gd name="T30" fmla="*/ 91 w 219"/>
              <a:gd name="T31" fmla="*/ 128 h 133"/>
              <a:gd name="T32" fmla="*/ 95 w 219"/>
              <a:gd name="T33" fmla="*/ 123 h 133"/>
              <a:gd name="T34" fmla="*/ 95 w 219"/>
              <a:gd name="T35" fmla="*/ 128 h 133"/>
              <a:gd name="T36" fmla="*/ 117 w 219"/>
              <a:gd name="T37" fmla="*/ 123 h 133"/>
              <a:gd name="T38" fmla="*/ 107 w 219"/>
              <a:gd name="T39" fmla="*/ 123 h 133"/>
              <a:gd name="T40" fmla="*/ 129 w 219"/>
              <a:gd name="T41" fmla="*/ 128 h 133"/>
              <a:gd name="T42" fmla="*/ 132 w 219"/>
              <a:gd name="T43" fmla="*/ 123 h 133"/>
              <a:gd name="T44" fmla="*/ 132 w 219"/>
              <a:gd name="T45" fmla="*/ 128 h 133"/>
              <a:gd name="T46" fmla="*/ 219 w 219"/>
              <a:gd name="T47" fmla="*/ 0 h 133"/>
              <a:gd name="T48" fmla="*/ 166 w 219"/>
              <a:gd name="T49" fmla="*/ 0 h 133"/>
              <a:gd name="T50" fmla="*/ 182 w 219"/>
              <a:gd name="T51" fmla="*/ 22 h 133"/>
              <a:gd name="T52" fmla="*/ 200 w 219"/>
              <a:gd name="T53" fmla="*/ 30 h 133"/>
              <a:gd name="T54" fmla="*/ 192 w 219"/>
              <a:gd name="T55" fmla="*/ 12 h 133"/>
              <a:gd name="T56" fmla="*/ 172 w 219"/>
              <a:gd name="T57" fmla="*/ 60 h 133"/>
              <a:gd name="T58" fmla="*/ 207 w 219"/>
              <a:gd name="T59" fmla="*/ 75 h 133"/>
              <a:gd name="T60" fmla="*/ 192 w 219"/>
              <a:gd name="T61" fmla="*/ 40 h 133"/>
              <a:gd name="T62" fmla="*/ 186 w 219"/>
              <a:gd name="T63" fmla="*/ 53 h 133"/>
              <a:gd name="T64" fmla="*/ 192 w 219"/>
              <a:gd name="T65" fmla="*/ 70 h 133"/>
              <a:gd name="T66" fmla="*/ 199 w 219"/>
              <a:gd name="T67" fmla="*/ 53 h 133"/>
              <a:gd name="T68" fmla="*/ 172 w 219"/>
              <a:gd name="T69" fmla="*/ 106 h 133"/>
              <a:gd name="T70" fmla="*/ 207 w 219"/>
              <a:gd name="T71" fmla="*/ 121 h 133"/>
              <a:gd name="T72" fmla="*/ 192 w 219"/>
              <a:gd name="T73" fmla="*/ 85 h 133"/>
              <a:gd name="T74" fmla="*/ 186 w 219"/>
              <a:gd name="T75" fmla="*/ 99 h 133"/>
              <a:gd name="T76" fmla="*/ 192 w 219"/>
              <a:gd name="T77" fmla="*/ 116 h 133"/>
              <a:gd name="T78" fmla="*/ 199 w 219"/>
              <a:gd name="T79" fmla="*/ 99 h 133"/>
              <a:gd name="T80" fmla="*/ 189 w 219"/>
              <a:gd name="T81" fmla="*/ 19 h 133"/>
              <a:gd name="T82" fmla="*/ 192 w 219"/>
              <a:gd name="T83" fmla="*/ 27 h 133"/>
              <a:gd name="T84" fmla="*/ 196 w 219"/>
              <a:gd name="T85" fmla="*/ 19 h 133"/>
              <a:gd name="T86" fmla="*/ 16 w 219"/>
              <a:gd name="T87" fmla="*/ 22 h 133"/>
              <a:gd name="T88" fmla="*/ 33 w 219"/>
              <a:gd name="T89" fmla="*/ 30 h 133"/>
              <a:gd name="T90" fmla="*/ 26 w 219"/>
              <a:gd name="T91" fmla="*/ 12 h 133"/>
              <a:gd name="T92" fmla="*/ 5 w 219"/>
              <a:gd name="T93" fmla="*/ 60 h 133"/>
              <a:gd name="T94" fmla="*/ 41 w 219"/>
              <a:gd name="T95" fmla="*/ 75 h 133"/>
              <a:gd name="T96" fmla="*/ 26 w 219"/>
              <a:gd name="T97" fmla="*/ 40 h 133"/>
              <a:gd name="T98" fmla="*/ 19 w 219"/>
              <a:gd name="T99" fmla="*/ 53 h 133"/>
              <a:gd name="T100" fmla="*/ 26 w 219"/>
              <a:gd name="T101" fmla="*/ 70 h 133"/>
              <a:gd name="T102" fmla="*/ 33 w 219"/>
              <a:gd name="T103" fmla="*/ 53 h 133"/>
              <a:gd name="T104" fmla="*/ 5 w 219"/>
              <a:gd name="T105" fmla="*/ 106 h 133"/>
              <a:gd name="T106" fmla="*/ 41 w 219"/>
              <a:gd name="T107" fmla="*/ 121 h 133"/>
              <a:gd name="T108" fmla="*/ 26 w 219"/>
              <a:gd name="T109" fmla="*/ 85 h 133"/>
              <a:gd name="T110" fmla="*/ 19 w 219"/>
              <a:gd name="T111" fmla="*/ 99 h 133"/>
              <a:gd name="T112" fmla="*/ 26 w 219"/>
              <a:gd name="T113" fmla="*/ 116 h 133"/>
              <a:gd name="T114" fmla="*/ 33 w 219"/>
              <a:gd name="T115" fmla="*/ 99 h 133"/>
              <a:gd name="T116" fmla="*/ 22 w 219"/>
              <a:gd name="T117" fmla="*/ 19 h 133"/>
              <a:gd name="T118" fmla="*/ 26 w 219"/>
              <a:gd name="T119" fmla="*/ 27 h 133"/>
              <a:gd name="T120" fmla="*/ 29 w 219"/>
              <a:gd name="T121" fmla="*/ 1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9" h="133">
                <a:moveTo>
                  <a:pt x="0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0" y="133"/>
                </a:moveTo>
                <a:cubicBezTo>
                  <a:pt x="158" y="133"/>
                  <a:pt x="158" y="133"/>
                  <a:pt x="158" y="133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133"/>
                  <a:pt x="60" y="133"/>
                  <a:pt x="60" y="133"/>
                </a:cubicBezTo>
                <a:close/>
                <a:moveTo>
                  <a:pt x="60" y="91"/>
                </a:moveTo>
                <a:cubicBezTo>
                  <a:pt x="158" y="91"/>
                  <a:pt x="158" y="91"/>
                  <a:pt x="158" y="91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91"/>
                  <a:pt x="60" y="91"/>
                  <a:pt x="60" y="91"/>
                </a:cubicBezTo>
                <a:close/>
                <a:moveTo>
                  <a:pt x="81" y="107"/>
                </a:moveTo>
                <a:cubicBezTo>
                  <a:pt x="132" y="107"/>
                  <a:pt x="132" y="107"/>
                  <a:pt x="132" y="107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07"/>
                  <a:pt x="81" y="107"/>
                  <a:pt x="81" y="107"/>
                </a:cubicBezTo>
                <a:close/>
                <a:moveTo>
                  <a:pt x="71" y="64"/>
                </a:moveTo>
                <a:cubicBezTo>
                  <a:pt x="105" y="64"/>
                  <a:pt x="105" y="64"/>
                  <a:pt x="105" y="6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64"/>
                  <a:pt x="71" y="64"/>
                  <a:pt x="71" y="64"/>
                </a:cubicBezTo>
                <a:close/>
                <a:moveTo>
                  <a:pt x="118" y="63"/>
                </a:moveTo>
                <a:cubicBezTo>
                  <a:pt x="122" y="63"/>
                  <a:pt x="125" y="66"/>
                  <a:pt x="125" y="70"/>
                </a:cubicBezTo>
                <a:cubicBezTo>
                  <a:pt x="125" y="73"/>
                  <a:pt x="122" y="76"/>
                  <a:pt x="118" y="76"/>
                </a:cubicBezTo>
                <a:cubicBezTo>
                  <a:pt x="115" y="76"/>
                  <a:pt x="112" y="73"/>
                  <a:pt x="112" y="70"/>
                </a:cubicBezTo>
                <a:cubicBezTo>
                  <a:pt x="112" y="66"/>
                  <a:pt x="115" y="63"/>
                  <a:pt x="118" y="63"/>
                </a:cubicBezTo>
                <a:close/>
                <a:moveTo>
                  <a:pt x="138" y="63"/>
                </a:moveTo>
                <a:cubicBezTo>
                  <a:pt x="141" y="63"/>
                  <a:pt x="144" y="66"/>
                  <a:pt x="144" y="70"/>
                </a:cubicBezTo>
                <a:cubicBezTo>
                  <a:pt x="144" y="73"/>
                  <a:pt x="141" y="76"/>
                  <a:pt x="138" y="76"/>
                </a:cubicBezTo>
                <a:cubicBezTo>
                  <a:pt x="134" y="76"/>
                  <a:pt x="131" y="73"/>
                  <a:pt x="131" y="70"/>
                </a:cubicBezTo>
                <a:cubicBezTo>
                  <a:pt x="131" y="66"/>
                  <a:pt x="134" y="63"/>
                  <a:pt x="138" y="63"/>
                </a:cubicBezTo>
                <a:close/>
                <a:moveTo>
                  <a:pt x="135" y="107"/>
                </a:moveTo>
                <a:cubicBezTo>
                  <a:pt x="145" y="107"/>
                  <a:pt x="145" y="107"/>
                  <a:pt x="145" y="107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35" y="107"/>
                  <a:pt x="135" y="107"/>
                  <a:pt x="135" y="107"/>
                </a:cubicBezTo>
                <a:close/>
                <a:moveTo>
                  <a:pt x="70" y="123"/>
                </a:moveTo>
                <a:cubicBezTo>
                  <a:pt x="79" y="123"/>
                  <a:pt x="79" y="123"/>
                  <a:pt x="79" y="123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70" y="123"/>
                  <a:pt x="70" y="123"/>
                  <a:pt x="70" y="123"/>
                </a:cubicBezTo>
                <a:close/>
                <a:moveTo>
                  <a:pt x="82" y="123"/>
                </a:moveTo>
                <a:cubicBezTo>
                  <a:pt x="91" y="123"/>
                  <a:pt x="91" y="123"/>
                  <a:pt x="91" y="123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2" y="123"/>
                  <a:pt x="82" y="123"/>
                  <a:pt x="82" y="123"/>
                </a:cubicBezTo>
                <a:close/>
                <a:moveTo>
                  <a:pt x="95" y="123"/>
                </a:moveTo>
                <a:cubicBezTo>
                  <a:pt x="104" y="123"/>
                  <a:pt x="104" y="123"/>
                  <a:pt x="104" y="123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95" y="128"/>
                  <a:pt x="95" y="128"/>
                  <a:pt x="95" y="128"/>
                </a:cubicBezTo>
                <a:cubicBezTo>
                  <a:pt x="95" y="123"/>
                  <a:pt x="95" y="123"/>
                  <a:pt x="95" y="123"/>
                </a:cubicBezTo>
                <a:close/>
                <a:moveTo>
                  <a:pt x="107" y="123"/>
                </a:moveTo>
                <a:cubicBezTo>
                  <a:pt x="117" y="123"/>
                  <a:pt x="117" y="123"/>
                  <a:pt x="117" y="123"/>
                </a:cubicBezTo>
                <a:cubicBezTo>
                  <a:pt x="117" y="128"/>
                  <a:pt x="117" y="128"/>
                  <a:pt x="117" y="12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7" y="123"/>
                  <a:pt x="107" y="123"/>
                  <a:pt x="107" y="123"/>
                </a:cubicBezTo>
                <a:close/>
                <a:moveTo>
                  <a:pt x="120" y="123"/>
                </a:moveTo>
                <a:cubicBezTo>
                  <a:pt x="129" y="123"/>
                  <a:pt x="129" y="123"/>
                  <a:pt x="129" y="123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0" y="123"/>
                  <a:pt x="120" y="123"/>
                  <a:pt x="120" y="123"/>
                </a:cubicBezTo>
                <a:close/>
                <a:moveTo>
                  <a:pt x="132" y="123"/>
                </a:moveTo>
                <a:cubicBezTo>
                  <a:pt x="141" y="123"/>
                  <a:pt x="141" y="123"/>
                  <a:pt x="141" y="123"/>
                </a:cubicBezTo>
                <a:cubicBezTo>
                  <a:pt x="141" y="128"/>
                  <a:pt x="141" y="128"/>
                  <a:pt x="141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3"/>
                  <a:pt x="132" y="123"/>
                  <a:pt x="132" y="123"/>
                </a:cubicBezTo>
                <a:close/>
                <a:moveTo>
                  <a:pt x="166" y="0"/>
                </a:moveTo>
                <a:cubicBezTo>
                  <a:pt x="219" y="0"/>
                  <a:pt x="219" y="0"/>
                  <a:pt x="219" y="0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166" y="133"/>
                  <a:pt x="166" y="133"/>
                  <a:pt x="166" y="133"/>
                </a:cubicBezTo>
                <a:cubicBezTo>
                  <a:pt x="166" y="0"/>
                  <a:pt x="166" y="0"/>
                  <a:pt x="166" y="0"/>
                </a:cubicBezTo>
                <a:close/>
                <a:moveTo>
                  <a:pt x="192" y="12"/>
                </a:moveTo>
                <a:cubicBezTo>
                  <a:pt x="189" y="12"/>
                  <a:pt x="187" y="13"/>
                  <a:pt x="185" y="15"/>
                </a:cubicBezTo>
                <a:cubicBezTo>
                  <a:pt x="183" y="17"/>
                  <a:pt x="182" y="20"/>
                  <a:pt x="182" y="22"/>
                </a:cubicBezTo>
                <a:cubicBezTo>
                  <a:pt x="182" y="25"/>
                  <a:pt x="183" y="28"/>
                  <a:pt x="185" y="30"/>
                </a:cubicBezTo>
                <a:cubicBezTo>
                  <a:pt x="187" y="32"/>
                  <a:pt x="189" y="33"/>
                  <a:pt x="192" y="33"/>
                </a:cubicBezTo>
                <a:cubicBezTo>
                  <a:pt x="195" y="33"/>
                  <a:pt x="198" y="32"/>
                  <a:pt x="200" y="30"/>
                </a:cubicBezTo>
                <a:cubicBezTo>
                  <a:pt x="201" y="28"/>
                  <a:pt x="203" y="25"/>
                  <a:pt x="203" y="22"/>
                </a:cubicBezTo>
                <a:cubicBezTo>
                  <a:pt x="203" y="20"/>
                  <a:pt x="201" y="17"/>
                  <a:pt x="200" y="15"/>
                </a:cubicBezTo>
                <a:cubicBezTo>
                  <a:pt x="198" y="13"/>
                  <a:pt x="195" y="12"/>
                  <a:pt x="192" y="12"/>
                </a:cubicBezTo>
                <a:close/>
                <a:moveTo>
                  <a:pt x="192" y="40"/>
                </a:moveTo>
                <a:cubicBezTo>
                  <a:pt x="187" y="40"/>
                  <a:pt x="182" y="42"/>
                  <a:pt x="178" y="46"/>
                </a:cubicBezTo>
                <a:cubicBezTo>
                  <a:pt x="174" y="49"/>
                  <a:pt x="172" y="55"/>
                  <a:pt x="172" y="60"/>
                </a:cubicBezTo>
                <a:cubicBezTo>
                  <a:pt x="172" y="66"/>
                  <a:pt x="174" y="71"/>
                  <a:pt x="178" y="75"/>
                </a:cubicBezTo>
                <a:cubicBezTo>
                  <a:pt x="182" y="79"/>
                  <a:pt x="187" y="81"/>
                  <a:pt x="192" y="81"/>
                </a:cubicBezTo>
                <a:cubicBezTo>
                  <a:pt x="198" y="81"/>
                  <a:pt x="203" y="79"/>
                  <a:pt x="207" y="75"/>
                </a:cubicBezTo>
                <a:cubicBezTo>
                  <a:pt x="211" y="71"/>
                  <a:pt x="213" y="66"/>
                  <a:pt x="213" y="60"/>
                </a:cubicBezTo>
                <a:cubicBezTo>
                  <a:pt x="213" y="55"/>
                  <a:pt x="211" y="49"/>
                  <a:pt x="207" y="46"/>
                </a:cubicBezTo>
                <a:cubicBezTo>
                  <a:pt x="203" y="42"/>
                  <a:pt x="198" y="40"/>
                  <a:pt x="192" y="40"/>
                </a:cubicBezTo>
                <a:close/>
                <a:moveTo>
                  <a:pt x="199" y="53"/>
                </a:moveTo>
                <a:cubicBezTo>
                  <a:pt x="198" y="52"/>
                  <a:pt x="195" y="51"/>
                  <a:pt x="192" y="51"/>
                </a:cubicBezTo>
                <a:cubicBezTo>
                  <a:pt x="190" y="51"/>
                  <a:pt x="187" y="52"/>
                  <a:pt x="186" y="53"/>
                </a:cubicBezTo>
                <a:cubicBezTo>
                  <a:pt x="184" y="55"/>
                  <a:pt x="183" y="58"/>
                  <a:pt x="183" y="60"/>
                </a:cubicBezTo>
                <a:cubicBezTo>
                  <a:pt x="183" y="63"/>
                  <a:pt x="184" y="65"/>
                  <a:pt x="186" y="67"/>
                </a:cubicBezTo>
                <a:cubicBezTo>
                  <a:pt x="187" y="69"/>
                  <a:pt x="190" y="70"/>
                  <a:pt x="192" y="70"/>
                </a:cubicBezTo>
                <a:cubicBezTo>
                  <a:pt x="195" y="70"/>
                  <a:pt x="198" y="69"/>
                  <a:pt x="199" y="67"/>
                </a:cubicBezTo>
                <a:cubicBezTo>
                  <a:pt x="201" y="65"/>
                  <a:pt x="202" y="63"/>
                  <a:pt x="202" y="60"/>
                </a:cubicBezTo>
                <a:cubicBezTo>
                  <a:pt x="202" y="58"/>
                  <a:pt x="201" y="55"/>
                  <a:pt x="199" y="53"/>
                </a:cubicBezTo>
                <a:close/>
                <a:moveTo>
                  <a:pt x="192" y="85"/>
                </a:moveTo>
                <a:cubicBezTo>
                  <a:pt x="187" y="85"/>
                  <a:pt x="182" y="88"/>
                  <a:pt x="178" y="91"/>
                </a:cubicBezTo>
                <a:cubicBezTo>
                  <a:pt x="174" y="95"/>
                  <a:pt x="172" y="100"/>
                  <a:pt x="172" y="106"/>
                </a:cubicBezTo>
                <a:cubicBezTo>
                  <a:pt x="172" y="112"/>
                  <a:pt x="174" y="117"/>
                  <a:pt x="178" y="121"/>
                </a:cubicBezTo>
                <a:cubicBezTo>
                  <a:pt x="182" y="124"/>
                  <a:pt x="187" y="127"/>
                  <a:pt x="192" y="127"/>
                </a:cubicBezTo>
                <a:cubicBezTo>
                  <a:pt x="198" y="127"/>
                  <a:pt x="203" y="124"/>
                  <a:pt x="207" y="121"/>
                </a:cubicBezTo>
                <a:cubicBezTo>
                  <a:pt x="211" y="117"/>
                  <a:pt x="213" y="112"/>
                  <a:pt x="213" y="106"/>
                </a:cubicBezTo>
                <a:cubicBezTo>
                  <a:pt x="213" y="100"/>
                  <a:pt x="211" y="95"/>
                  <a:pt x="207" y="91"/>
                </a:cubicBezTo>
                <a:cubicBezTo>
                  <a:pt x="203" y="88"/>
                  <a:pt x="198" y="85"/>
                  <a:pt x="192" y="85"/>
                </a:cubicBezTo>
                <a:close/>
                <a:moveTo>
                  <a:pt x="199" y="99"/>
                </a:moveTo>
                <a:cubicBezTo>
                  <a:pt x="198" y="97"/>
                  <a:pt x="195" y="96"/>
                  <a:pt x="192" y="96"/>
                </a:cubicBezTo>
                <a:cubicBezTo>
                  <a:pt x="190" y="96"/>
                  <a:pt x="187" y="97"/>
                  <a:pt x="186" y="99"/>
                </a:cubicBezTo>
                <a:cubicBezTo>
                  <a:pt x="184" y="101"/>
                  <a:pt x="183" y="103"/>
                  <a:pt x="183" y="106"/>
                </a:cubicBezTo>
                <a:cubicBezTo>
                  <a:pt x="183" y="109"/>
                  <a:pt x="184" y="111"/>
                  <a:pt x="186" y="113"/>
                </a:cubicBezTo>
                <a:cubicBezTo>
                  <a:pt x="187" y="115"/>
                  <a:pt x="190" y="116"/>
                  <a:pt x="192" y="116"/>
                </a:cubicBezTo>
                <a:cubicBezTo>
                  <a:pt x="195" y="116"/>
                  <a:pt x="198" y="115"/>
                  <a:pt x="199" y="113"/>
                </a:cubicBezTo>
                <a:cubicBezTo>
                  <a:pt x="201" y="111"/>
                  <a:pt x="202" y="109"/>
                  <a:pt x="202" y="106"/>
                </a:cubicBezTo>
                <a:cubicBezTo>
                  <a:pt x="202" y="103"/>
                  <a:pt x="201" y="101"/>
                  <a:pt x="199" y="99"/>
                </a:cubicBezTo>
                <a:close/>
                <a:moveTo>
                  <a:pt x="196" y="19"/>
                </a:moveTo>
                <a:cubicBezTo>
                  <a:pt x="195" y="18"/>
                  <a:pt x="194" y="18"/>
                  <a:pt x="192" y="18"/>
                </a:cubicBezTo>
                <a:cubicBezTo>
                  <a:pt x="191" y="18"/>
                  <a:pt x="190" y="18"/>
                  <a:pt x="189" y="19"/>
                </a:cubicBezTo>
                <a:cubicBezTo>
                  <a:pt x="188" y="20"/>
                  <a:pt x="187" y="21"/>
                  <a:pt x="187" y="22"/>
                </a:cubicBezTo>
                <a:cubicBezTo>
                  <a:pt x="187" y="24"/>
                  <a:pt x="188" y="25"/>
                  <a:pt x="189" y="26"/>
                </a:cubicBezTo>
                <a:cubicBezTo>
                  <a:pt x="190" y="27"/>
                  <a:pt x="191" y="27"/>
                  <a:pt x="192" y="27"/>
                </a:cubicBezTo>
                <a:cubicBezTo>
                  <a:pt x="194" y="27"/>
                  <a:pt x="195" y="27"/>
                  <a:pt x="196" y="26"/>
                </a:cubicBezTo>
                <a:cubicBezTo>
                  <a:pt x="197" y="25"/>
                  <a:pt x="197" y="24"/>
                  <a:pt x="197" y="22"/>
                </a:cubicBezTo>
                <a:cubicBezTo>
                  <a:pt x="197" y="21"/>
                  <a:pt x="197" y="20"/>
                  <a:pt x="196" y="19"/>
                </a:cubicBezTo>
                <a:close/>
                <a:moveTo>
                  <a:pt x="26" y="12"/>
                </a:moveTo>
                <a:cubicBezTo>
                  <a:pt x="23" y="12"/>
                  <a:pt x="20" y="13"/>
                  <a:pt x="19" y="15"/>
                </a:cubicBezTo>
                <a:cubicBezTo>
                  <a:pt x="17" y="17"/>
                  <a:pt x="16" y="20"/>
                  <a:pt x="16" y="22"/>
                </a:cubicBezTo>
                <a:cubicBezTo>
                  <a:pt x="16" y="25"/>
                  <a:pt x="17" y="28"/>
                  <a:pt x="19" y="30"/>
                </a:cubicBezTo>
                <a:cubicBezTo>
                  <a:pt x="20" y="32"/>
                  <a:pt x="23" y="33"/>
                  <a:pt x="26" y="33"/>
                </a:cubicBezTo>
                <a:cubicBezTo>
                  <a:pt x="29" y="33"/>
                  <a:pt x="31" y="32"/>
                  <a:pt x="33" y="30"/>
                </a:cubicBezTo>
                <a:cubicBezTo>
                  <a:pt x="35" y="28"/>
                  <a:pt x="36" y="25"/>
                  <a:pt x="36" y="22"/>
                </a:cubicBezTo>
                <a:cubicBezTo>
                  <a:pt x="36" y="20"/>
                  <a:pt x="35" y="17"/>
                  <a:pt x="33" y="15"/>
                </a:cubicBezTo>
                <a:cubicBezTo>
                  <a:pt x="31" y="13"/>
                  <a:pt x="29" y="12"/>
                  <a:pt x="26" y="12"/>
                </a:cubicBezTo>
                <a:close/>
                <a:moveTo>
                  <a:pt x="26" y="40"/>
                </a:moveTo>
                <a:cubicBezTo>
                  <a:pt x="20" y="40"/>
                  <a:pt x="15" y="42"/>
                  <a:pt x="11" y="46"/>
                </a:cubicBezTo>
                <a:cubicBezTo>
                  <a:pt x="8" y="49"/>
                  <a:pt x="5" y="55"/>
                  <a:pt x="5" y="60"/>
                </a:cubicBezTo>
                <a:cubicBezTo>
                  <a:pt x="5" y="66"/>
                  <a:pt x="8" y="71"/>
                  <a:pt x="11" y="75"/>
                </a:cubicBezTo>
                <a:cubicBezTo>
                  <a:pt x="15" y="79"/>
                  <a:pt x="20" y="81"/>
                  <a:pt x="26" y="81"/>
                </a:cubicBezTo>
                <a:cubicBezTo>
                  <a:pt x="32" y="81"/>
                  <a:pt x="37" y="79"/>
                  <a:pt x="41" y="75"/>
                </a:cubicBezTo>
                <a:cubicBezTo>
                  <a:pt x="44" y="71"/>
                  <a:pt x="47" y="66"/>
                  <a:pt x="47" y="60"/>
                </a:cubicBezTo>
                <a:cubicBezTo>
                  <a:pt x="47" y="55"/>
                  <a:pt x="44" y="49"/>
                  <a:pt x="41" y="46"/>
                </a:cubicBezTo>
                <a:cubicBezTo>
                  <a:pt x="37" y="42"/>
                  <a:pt x="32" y="40"/>
                  <a:pt x="26" y="40"/>
                </a:cubicBezTo>
                <a:close/>
                <a:moveTo>
                  <a:pt x="33" y="53"/>
                </a:moveTo>
                <a:cubicBezTo>
                  <a:pt x="31" y="52"/>
                  <a:pt x="29" y="51"/>
                  <a:pt x="26" y="51"/>
                </a:cubicBezTo>
                <a:cubicBezTo>
                  <a:pt x="23" y="51"/>
                  <a:pt x="21" y="52"/>
                  <a:pt x="19" y="53"/>
                </a:cubicBezTo>
                <a:cubicBezTo>
                  <a:pt x="17" y="55"/>
                  <a:pt x="16" y="58"/>
                  <a:pt x="16" y="60"/>
                </a:cubicBezTo>
                <a:cubicBezTo>
                  <a:pt x="16" y="63"/>
                  <a:pt x="17" y="65"/>
                  <a:pt x="19" y="67"/>
                </a:cubicBezTo>
                <a:cubicBezTo>
                  <a:pt x="21" y="69"/>
                  <a:pt x="23" y="70"/>
                  <a:pt x="26" y="70"/>
                </a:cubicBezTo>
                <a:cubicBezTo>
                  <a:pt x="29" y="70"/>
                  <a:pt x="31" y="69"/>
                  <a:pt x="33" y="67"/>
                </a:cubicBezTo>
                <a:cubicBezTo>
                  <a:pt x="35" y="65"/>
                  <a:pt x="36" y="63"/>
                  <a:pt x="36" y="60"/>
                </a:cubicBezTo>
                <a:cubicBezTo>
                  <a:pt x="36" y="58"/>
                  <a:pt x="35" y="55"/>
                  <a:pt x="33" y="53"/>
                </a:cubicBezTo>
                <a:close/>
                <a:moveTo>
                  <a:pt x="26" y="85"/>
                </a:moveTo>
                <a:cubicBezTo>
                  <a:pt x="20" y="85"/>
                  <a:pt x="15" y="88"/>
                  <a:pt x="11" y="91"/>
                </a:cubicBezTo>
                <a:cubicBezTo>
                  <a:pt x="8" y="95"/>
                  <a:pt x="5" y="100"/>
                  <a:pt x="5" y="106"/>
                </a:cubicBezTo>
                <a:cubicBezTo>
                  <a:pt x="5" y="112"/>
                  <a:pt x="8" y="117"/>
                  <a:pt x="11" y="121"/>
                </a:cubicBezTo>
                <a:cubicBezTo>
                  <a:pt x="15" y="124"/>
                  <a:pt x="20" y="127"/>
                  <a:pt x="26" y="127"/>
                </a:cubicBezTo>
                <a:cubicBezTo>
                  <a:pt x="32" y="127"/>
                  <a:pt x="37" y="124"/>
                  <a:pt x="41" y="121"/>
                </a:cubicBezTo>
                <a:cubicBezTo>
                  <a:pt x="44" y="117"/>
                  <a:pt x="47" y="112"/>
                  <a:pt x="47" y="106"/>
                </a:cubicBezTo>
                <a:cubicBezTo>
                  <a:pt x="47" y="100"/>
                  <a:pt x="44" y="95"/>
                  <a:pt x="41" y="91"/>
                </a:cubicBezTo>
                <a:cubicBezTo>
                  <a:pt x="37" y="88"/>
                  <a:pt x="32" y="85"/>
                  <a:pt x="26" y="85"/>
                </a:cubicBezTo>
                <a:close/>
                <a:moveTo>
                  <a:pt x="33" y="99"/>
                </a:moveTo>
                <a:cubicBezTo>
                  <a:pt x="31" y="97"/>
                  <a:pt x="29" y="96"/>
                  <a:pt x="26" y="96"/>
                </a:cubicBezTo>
                <a:cubicBezTo>
                  <a:pt x="23" y="96"/>
                  <a:pt x="21" y="97"/>
                  <a:pt x="19" y="99"/>
                </a:cubicBezTo>
                <a:cubicBezTo>
                  <a:pt x="17" y="101"/>
                  <a:pt x="16" y="103"/>
                  <a:pt x="16" y="106"/>
                </a:cubicBezTo>
                <a:cubicBezTo>
                  <a:pt x="16" y="109"/>
                  <a:pt x="17" y="111"/>
                  <a:pt x="19" y="113"/>
                </a:cubicBezTo>
                <a:cubicBezTo>
                  <a:pt x="21" y="115"/>
                  <a:pt x="23" y="116"/>
                  <a:pt x="26" y="116"/>
                </a:cubicBezTo>
                <a:cubicBezTo>
                  <a:pt x="29" y="116"/>
                  <a:pt x="31" y="115"/>
                  <a:pt x="33" y="113"/>
                </a:cubicBezTo>
                <a:cubicBezTo>
                  <a:pt x="35" y="111"/>
                  <a:pt x="36" y="109"/>
                  <a:pt x="36" y="106"/>
                </a:cubicBezTo>
                <a:cubicBezTo>
                  <a:pt x="36" y="103"/>
                  <a:pt x="35" y="101"/>
                  <a:pt x="33" y="99"/>
                </a:cubicBezTo>
                <a:close/>
                <a:moveTo>
                  <a:pt x="29" y="19"/>
                </a:moveTo>
                <a:cubicBezTo>
                  <a:pt x="28" y="18"/>
                  <a:pt x="27" y="18"/>
                  <a:pt x="26" y="18"/>
                </a:cubicBezTo>
                <a:cubicBezTo>
                  <a:pt x="25" y="18"/>
                  <a:pt x="23" y="18"/>
                  <a:pt x="22" y="19"/>
                </a:cubicBezTo>
                <a:cubicBezTo>
                  <a:pt x="22" y="20"/>
                  <a:pt x="21" y="21"/>
                  <a:pt x="21" y="22"/>
                </a:cubicBezTo>
                <a:cubicBezTo>
                  <a:pt x="21" y="24"/>
                  <a:pt x="22" y="25"/>
                  <a:pt x="22" y="26"/>
                </a:cubicBezTo>
                <a:cubicBezTo>
                  <a:pt x="23" y="27"/>
                  <a:pt x="25" y="27"/>
                  <a:pt x="26" y="27"/>
                </a:cubicBezTo>
                <a:cubicBezTo>
                  <a:pt x="27" y="27"/>
                  <a:pt x="28" y="27"/>
                  <a:pt x="29" y="26"/>
                </a:cubicBezTo>
                <a:cubicBezTo>
                  <a:pt x="30" y="25"/>
                  <a:pt x="31" y="24"/>
                  <a:pt x="31" y="22"/>
                </a:cubicBezTo>
                <a:cubicBezTo>
                  <a:pt x="31" y="21"/>
                  <a:pt x="30" y="20"/>
                  <a:pt x="29" y="1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0" name="Freeform 392"/>
          <p:cNvSpPr>
            <a:spLocks noEditPoints="1"/>
          </p:cNvSpPr>
          <p:nvPr/>
        </p:nvSpPr>
        <p:spPr bwMode="auto">
          <a:xfrm>
            <a:off x="6153150" y="2490788"/>
            <a:ext cx="533400" cy="409575"/>
          </a:xfrm>
          <a:custGeom>
            <a:avLst/>
            <a:gdLst>
              <a:gd name="T0" fmla="*/ 74 w 195"/>
              <a:gd name="T1" fmla="*/ 38 h 150"/>
              <a:gd name="T2" fmla="*/ 151 w 195"/>
              <a:gd name="T3" fmla="*/ 23 h 150"/>
              <a:gd name="T4" fmla="*/ 187 w 195"/>
              <a:gd name="T5" fmla="*/ 73 h 150"/>
              <a:gd name="T6" fmla="*/ 165 w 195"/>
              <a:gd name="T7" fmla="*/ 150 h 150"/>
              <a:gd name="T8" fmla="*/ 124 w 195"/>
              <a:gd name="T9" fmla="*/ 87 h 150"/>
              <a:gd name="T10" fmla="*/ 63 w 195"/>
              <a:gd name="T11" fmla="*/ 95 h 150"/>
              <a:gd name="T12" fmla="*/ 1 w 195"/>
              <a:gd name="T13" fmla="*/ 139 h 150"/>
              <a:gd name="T14" fmla="*/ 6 w 195"/>
              <a:gd name="T15" fmla="*/ 60 h 150"/>
              <a:gd name="T16" fmla="*/ 81 w 195"/>
              <a:gd name="T17" fmla="*/ 57 h 150"/>
              <a:gd name="T18" fmla="*/ 95 w 195"/>
              <a:gd name="T19" fmla="*/ 66 h 150"/>
              <a:gd name="T20" fmla="*/ 81 w 195"/>
              <a:gd name="T21" fmla="*/ 57 h 150"/>
              <a:gd name="T22" fmla="*/ 149 w 195"/>
              <a:gd name="T23" fmla="*/ 73 h 150"/>
              <a:gd name="T24" fmla="*/ 164 w 195"/>
              <a:gd name="T25" fmla="*/ 70 h 150"/>
              <a:gd name="T26" fmla="*/ 137 w 195"/>
              <a:gd name="T27" fmla="*/ 52 h 150"/>
              <a:gd name="T28" fmla="*/ 141 w 195"/>
              <a:gd name="T29" fmla="*/ 67 h 150"/>
              <a:gd name="T30" fmla="*/ 137 w 195"/>
              <a:gd name="T31" fmla="*/ 52 h 150"/>
              <a:gd name="T32" fmla="*/ 142 w 195"/>
              <a:gd name="T33" fmla="*/ 44 h 150"/>
              <a:gd name="T34" fmla="*/ 157 w 195"/>
              <a:gd name="T35" fmla="*/ 41 h 150"/>
              <a:gd name="T36" fmla="*/ 166 w 195"/>
              <a:gd name="T37" fmla="*/ 45 h 150"/>
              <a:gd name="T38" fmla="*/ 169 w 195"/>
              <a:gd name="T39" fmla="*/ 60 h 150"/>
              <a:gd name="T40" fmla="*/ 166 w 195"/>
              <a:gd name="T41" fmla="*/ 45 h 150"/>
              <a:gd name="T42" fmla="*/ 49 w 195"/>
              <a:gd name="T43" fmla="*/ 58 h 150"/>
              <a:gd name="T44" fmla="*/ 62 w 195"/>
              <a:gd name="T45" fmla="*/ 48 h 150"/>
              <a:gd name="T46" fmla="*/ 41 w 195"/>
              <a:gd name="T47" fmla="*/ 64 h 150"/>
              <a:gd name="T48" fmla="*/ 51 w 195"/>
              <a:gd name="T49" fmla="*/ 77 h 150"/>
              <a:gd name="T50" fmla="*/ 34 w 195"/>
              <a:gd name="T51" fmla="*/ 55 h 150"/>
              <a:gd name="T52" fmla="*/ 22 w 195"/>
              <a:gd name="T53" fmla="*/ 64 h 150"/>
              <a:gd name="T54" fmla="*/ 43 w 195"/>
              <a:gd name="T55" fmla="*/ 49 h 150"/>
              <a:gd name="T56" fmla="*/ 34 w 195"/>
              <a:gd name="T57" fmla="*/ 37 h 150"/>
              <a:gd name="T58" fmla="*/ 99 w 195"/>
              <a:gd name="T59" fmla="*/ 66 h 150"/>
              <a:gd name="T60" fmla="*/ 113 w 195"/>
              <a:gd name="T61" fmla="*/ 57 h 150"/>
              <a:gd name="T62" fmla="*/ 178 w 195"/>
              <a:gd name="T63" fmla="*/ 6 h 150"/>
              <a:gd name="T64" fmla="*/ 137 w 195"/>
              <a:gd name="T65" fmla="*/ 17 h 150"/>
              <a:gd name="T66" fmla="*/ 178 w 195"/>
              <a:gd name="T67" fmla="*/ 25 h 150"/>
              <a:gd name="T68" fmla="*/ 15 w 195"/>
              <a:gd name="T69" fmla="*/ 6 h 150"/>
              <a:gd name="T70" fmla="*/ 41 w 195"/>
              <a:gd name="T71" fmla="*/ 15 h 150"/>
              <a:gd name="T72" fmla="*/ 56 w 195"/>
              <a:gd name="T73" fmla="*/ 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1" name="Freeform 393"/>
          <p:cNvSpPr>
            <a:spLocks noEditPoints="1"/>
          </p:cNvSpPr>
          <p:nvPr/>
        </p:nvSpPr>
        <p:spPr bwMode="auto">
          <a:xfrm>
            <a:off x="8385175" y="5343525"/>
            <a:ext cx="519113" cy="565150"/>
          </a:xfrm>
          <a:custGeom>
            <a:avLst/>
            <a:gdLst>
              <a:gd name="T0" fmla="*/ 150 w 190"/>
              <a:gd name="T1" fmla="*/ 4 h 207"/>
              <a:gd name="T2" fmla="*/ 176 w 190"/>
              <a:gd name="T3" fmla="*/ 22 h 207"/>
              <a:gd name="T4" fmla="*/ 176 w 190"/>
              <a:gd name="T5" fmla="*/ 41 h 207"/>
              <a:gd name="T6" fmla="*/ 190 w 190"/>
              <a:gd name="T7" fmla="*/ 55 h 207"/>
              <a:gd name="T8" fmla="*/ 190 w 190"/>
              <a:gd name="T9" fmla="*/ 64 h 207"/>
              <a:gd name="T10" fmla="*/ 186 w 190"/>
              <a:gd name="T11" fmla="*/ 95 h 207"/>
              <a:gd name="T12" fmla="*/ 190 w 190"/>
              <a:gd name="T13" fmla="*/ 185 h 207"/>
              <a:gd name="T14" fmla="*/ 190 w 190"/>
              <a:gd name="T15" fmla="*/ 187 h 207"/>
              <a:gd name="T16" fmla="*/ 190 w 190"/>
              <a:gd name="T17" fmla="*/ 187 h 207"/>
              <a:gd name="T18" fmla="*/ 101 w 190"/>
              <a:gd name="T19" fmla="*/ 207 h 207"/>
              <a:gd name="T20" fmla="*/ 12 w 190"/>
              <a:gd name="T21" fmla="*/ 186 h 207"/>
              <a:gd name="T22" fmla="*/ 12 w 190"/>
              <a:gd name="T23" fmla="*/ 138 h 207"/>
              <a:gd name="T24" fmla="*/ 4 w 190"/>
              <a:gd name="T25" fmla="*/ 126 h 207"/>
              <a:gd name="T26" fmla="*/ 0 w 190"/>
              <a:gd name="T27" fmla="*/ 110 h 207"/>
              <a:gd name="T28" fmla="*/ 4 w 190"/>
              <a:gd name="T29" fmla="*/ 102 h 207"/>
              <a:gd name="T30" fmla="*/ 12 w 190"/>
              <a:gd name="T31" fmla="*/ 93 h 207"/>
              <a:gd name="T32" fmla="*/ 16 w 190"/>
              <a:gd name="T33" fmla="*/ 65 h 207"/>
              <a:gd name="T34" fmla="*/ 12 w 190"/>
              <a:gd name="T35" fmla="*/ 55 h 207"/>
              <a:gd name="T36" fmla="*/ 26 w 190"/>
              <a:gd name="T37" fmla="*/ 41 h 207"/>
              <a:gd name="T38" fmla="*/ 26 w 190"/>
              <a:gd name="T39" fmla="*/ 22 h 207"/>
              <a:gd name="T40" fmla="*/ 52 w 190"/>
              <a:gd name="T41" fmla="*/ 4 h 207"/>
              <a:gd name="T42" fmla="*/ 183 w 190"/>
              <a:gd name="T43" fmla="*/ 66 h 207"/>
              <a:gd name="T44" fmla="*/ 175 w 190"/>
              <a:gd name="T45" fmla="*/ 97 h 207"/>
              <a:gd name="T46" fmla="*/ 183 w 190"/>
              <a:gd name="T47" fmla="*/ 66 h 207"/>
              <a:gd name="T48" fmla="*/ 162 w 190"/>
              <a:gd name="T49" fmla="*/ 71 h 207"/>
              <a:gd name="T50" fmla="*/ 169 w 190"/>
              <a:gd name="T51" fmla="*/ 99 h 207"/>
              <a:gd name="T52" fmla="*/ 154 w 190"/>
              <a:gd name="T53" fmla="*/ 72 h 207"/>
              <a:gd name="T54" fmla="*/ 146 w 190"/>
              <a:gd name="T55" fmla="*/ 101 h 207"/>
              <a:gd name="T56" fmla="*/ 154 w 190"/>
              <a:gd name="T57" fmla="*/ 72 h 207"/>
              <a:gd name="T58" fmla="*/ 128 w 190"/>
              <a:gd name="T59" fmla="*/ 74 h 207"/>
              <a:gd name="T60" fmla="*/ 137 w 190"/>
              <a:gd name="T61" fmla="*/ 102 h 207"/>
              <a:gd name="T62" fmla="*/ 117 w 190"/>
              <a:gd name="T63" fmla="*/ 74 h 207"/>
              <a:gd name="T64" fmla="*/ 108 w 190"/>
              <a:gd name="T65" fmla="*/ 103 h 207"/>
              <a:gd name="T66" fmla="*/ 117 w 190"/>
              <a:gd name="T67" fmla="*/ 74 h 207"/>
              <a:gd name="T68" fmla="*/ 27 w 190"/>
              <a:gd name="T69" fmla="*/ 96 h 207"/>
              <a:gd name="T70" fmla="*/ 19 w 190"/>
              <a:gd name="T71" fmla="*/ 66 h 207"/>
              <a:gd name="T72" fmla="*/ 33 w 190"/>
              <a:gd name="T73" fmla="*/ 98 h 207"/>
              <a:gd name="T74" fmla="*/ 40 w 190"/>
              <a:gd name="T75" fmla="*/ 70 h 207"/>
              <a:gd name="T76" fmla="*/ 33 w 190"/>
              <a:gd name="T77" fmla="*/ 98 h 207"/>
              <a:gd name="T78" fmla="*/ 55 w 190"/>
              <a:gd name="T79" fmla="*/ 100 h 207"/>
              <a:gd name="T80" fmla="*/ 48 w 190"/>
              <a:gd name="T81" fmla="*/ 71 h 207"/>
              <a:gd name="T82" fmla="*/ 65 w 190"/>
              <a:gd name="T83" fmla="*/ 101 h 207"/>
              <a:gd name="T84" fmla="*/ 74 w 190"/>
              <a:gd name="T85" fmla="*/ 73 h 207"/>
              <a:gd name="T86" fmla="*/ 65 w 190"/>
              <a:gd name="T87" fmla="*/ 101 h 207"/>
              <a:gd name="T88" fmla="*/ 94 w 190"/>
              <a:gd name="T89" fmla="*/ 103 h 207"/>
              <a:gd name="T90" fmla="*/ 85 w 190"/>
              <a:gd name="T91" fmla="*/ 74 h 207"/>
              <a:gd name="T92" fmla="*/ 147 w 190"/>
              <a:gd name="T93" fmla="*/ 18 h 207"/>
              <a:gd name="T94" fmla="*/ 55 w 190"/>
              <a:gd name="T95" fmla="*/ 18 h 207"/>
              <a:gd name="T96" fmla="*/ 55 w 190"/>
              <a:gd name="T97" fmla="*/ 24 h 207"/>
              <a:gd name="T98" fmla="*/ 147 w 190"/>
              <a:gd name="T99" fmla="*/ 24 h 207"/>
              <a:gd name="T100" fmla="*/ 147 w 190"/>
              <a:gd name="T101" fmla="*/ 18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0" h="207">
                <a:moveTo>
                  <a:pt x="101" y="0"/>
                </a:moveTo>
                <a:cubicBezTo>
                  <a:pt x="120" y="0"/>
                  <a:pt x="137" y="2"/>
                  <a:pt x="150" y="4"/>
                </a:cubicBezTo>
                <a:cubicBezTo>
                  <a:pt x="166" y="8"/>
                  <a:pt x="176" y="14"/>
                  <a:pt x="176" y="21"/>
                </a:cubicBezTo>
                <a:cubicBezTo>
                  <a:pt x="176" y="21"/>
                  <a:pt x="176" y="22"/>
                  <a:pt x="176" y="22"/>
                </a:cubicBezTo>
                <a:cubicBezTo>
                  <a:pt x="176" y="22"/>
                  <a:pt x="176" y="22"/>
                  <a:pt x="176" y="22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85" y="44"/>
                  <a:pt x="190" y="48"/>
                  <a:pt x="190" y="54"/>
                </a:cubicBezTo>
                <a:cubicBezTo>
                  <a:pt x="190" y="54"/>
                  <a:pt x="190" y="54"/>
                  <a:pt x="190" y="55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88" y="64"/>
                  <a:pt x="187" y="65"/>
                  <a:pt x="186" y="65"/>
                </a:cubicBezTo>
                <a:cubicBezTo>
                  <a:pt x="186" y="95"/>
                  <a:pt x="186" y="95"/>
                  <a:pt x="186" y="95"/>
                </a:cubicBezTo>
                <a:cubicBezTo>
                  <a:pt x="187" y="95"/>
                  <a:pt x="188" y="94"/>
                  <a:pt x="190" y="94"/>
                </a:cubicBezTo>
                <a:cubicBezTo>
                  <a:pt x="190" y="185"/>
                  <a:pt x="190" y="185"/>
                  <a:pt x="190" y="185"/>
                </a:cubicBezTo>
                <a:cubicBezTo>
                  <a:pt x="190" y="185"/>
                  <a:pt x="190" y="185"/>
                  <a:pt x="190" y="186"/>
                </a:cubicBezTo>
                <a:cubicBezTo>
                  <a:pt x="190" y="186"/>
                  <a:pt x="190" y="186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89" y="194"/>
                  <a:pt x="178" y="199"/>
                  <a:pt x="160" y="202"/>
                </a:cubicBezTo>
                <a:cubicBezTo>
                  <a:pt x="145" y="205"/>
                  <a:pt x="124" y="207"/>
                  <a:pt x="101" y="207"/>
                </a:cubicBezTo>
                <a:cubicBezTo>
                  <a:pt x="78" y="207"/>
                  <a:pt x="57" y="205"/>
                  <a:pt x="42" y="202"/>
                </a:cubicBezTo>
                <a:cubicBezTo>
                  <a:pt x="23" y="199"/>
                  <a:pt x="12" y="193"/>
                  <a:pt x="12" y="186"/>
                </a:cubicBezTo>
                <a:cubicBezTo>
                  <a:pt x="12" y="185"/>
                  <a:pt x="12" y="184"/>
                  <a:pt x="12" y="184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26"/>
                  <a:pt x="4" y="126"/>
                  <a:pt x="4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10"/>
                  <a:pt x="0" y="110"/>
                  <a:pt x="0" y="110"/>
                </a:cubicBezTo>
                <a:cubicBezTo>
                  <a:pt x="4" y="110"/>
                  <a:pt x="4" y="110"/>
                  <a:pt x="4" y="110"/>
                </a:cubicBezTo>
                <a:cubicBezTo>
                  <a:pt x="4" y="102"/>
                  <a:pt x="4" y="102"/>
                  <a:pt x="4" y="102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3"/>
                  <a:pt x="12" y="93"/>
                  <a:pt x="12" y="93"/>
                </a:cubicBezTo>
                <a:cubicBezTo>
                  <a:pt x="14" y="94"/>
                  <a:pt x="15" y="94"/>
                  <a:pt x="16" y="94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5"/>
                  <a:pt x="14" y="64"/>
                  <a:pt x="12" y="64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4"/>
                  <a:pt x="12" y="54"/>
                </a:cubicBezTo>
                <a:cubicBezTo>
                  <a:pt x="12" y="48"/>
                  <a:pt x="17" y="44"/>
                  <a:pt x="26" y="41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14"/>
                  <a:pt x="36" y="8"/>
                  <a:pt x="52" y="4"/>
                </a:cubicBezTo>
                <a:cubicBezTo>
                  <a:pt x="64" y="2"/>
                  <a:pt x="82" y="0"/>
                  <a:pt x="101" y="0"/>
                </a:cubicBezTo>
                <a:close/>
                <a:moveTo>
                  <a:pt x="183" y="66"/>
                </a:moveTo>
                <a:cubicBezTo>
                  <a:pt x="180" y="67"/>
                  <a:pt x="178" y="68"/>
                  <a:pt x="175" y="68"/>
                </a:cubicBezTo>
                <a:cubicBezTo>
                  <a:pt x="175" y="97"/>
                  <a:pt x="175" y="97"/>
                  <a:pt x="175" y="97"/>
                </a:cubicBezTo>
                <a:cubicBezTo>
                  <a:pt x="177" y="97"/>
                  <a:pt x="180" y="96"/>
                  <a:pt x="183" y="96"/>
                </a:cubicBezTo>
                <a:cubicBezTo>
                  <a:pt x="183" y="66"/>
                  <a:pt x="183" y="66"/>
                  <a:pt x="183" y="66"/>
                </a:cubicBezTo>
                <a:close/>
                <a:moveTo>
                  <a:pt x="169" y="70"/>
                </a:moveTo>
                <a:cubicBezTo>
                  <a:pt x="167" y="70"/>
                  <a:pt x="164" y="71"/>
                  <a:pt x="162" y="71"/>
                </a:cubicBezTo>
                <a:cubicBezTo>
                  <a:pt x="162" y="100"/>
                  <a:pt x="162" y="100"/>
                  <a:pt x="162" y="100"/>
                </a:cubicBezTo>
                <a:cubicBezTo>
                  <a:pt x="164" y="99"/>
                  <a:pt x="167" y="99"/>
                  <a:pt x="169" y="99"/>
                </a:cubicBezTo>
                <a:cubicBezTo>
                  <a:pt x="169" y="70"/>
                  <a:pt x="169" y="70"/>
                  <a:pt x="169" y="70"/>
                </a:cubicBezTo>
                <a:close/>
                <a:moveTo>
                  <a:pt x="154" y="72"/>
                </a:moveTo>
                <a:cubicBezTo>
                  <a:pt x="152" y="72"/>
                  <a:pt x="149" y="73"/>
                  <a:pt x="146" y="73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9" y="101"/>
                  <a:pt x="152" y="101"/>
                  <a:pt x="154" y="101"/>
                </a:cubicBezTo>
                <a:cubicBezTo>
                  <a:pt x="154" y="72"/>
                  <a:pt x="154" y="72"/>
                  <a:pt x="154" y="72"/>
                </a:cubicBezTo>
                <a:close/>
                <a:moveTo>
                  <a:pt x="137" y="74"/>
                </a:moveTo>
                <a:cubicBezTo>
                  <a:pt x="134" y="74"/>
                  <a:pt x="131" y="74"/>
                  <a:pt x="128" y="74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31" y="102"/>
                  <a:pt x="134" y="102"/>
                  <a:pt x="137" y="102"/>
                </a:cubicBezTo>
                <a:cubicBezTo>
                  <a:pt x="137" y="74"/>
                  <a:pt x="137" y="74"/>
                  <a:pt x="137" y="74"/>
                </a:cubicBezTo>
                <a:close/>
                <a:moveTo>
                  <a:pt x="117" y="74"/>
                </a:moveTo>
                <a:cubicBezTo>
                  <a:pt x="114" y="74"/>
                  <a:pt x="111" y="74"/>
                  <a:pt x="108" y="74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11" y="103"/>
                  <a:pt x="114" y="103"/>
                  <a:pt x="117" y="103"/>
                </a:cubicBezTo>
                <a:cubicBezTo>
                  <a:pt x="117" y="74"/>
                  <a:pt x="117" y="74"/>
                  <a:pt x="117" y="74"/>
                </a:cubicBezTo>
                <a:close/>
                <a:moveTo>
                  <a:pt x="19" y="95"/>
                </a:moveTo>
                <a:cubicBezTo>
                  <a:pt x="22" y="96"/>
                  <a:pt x="24" y="96"/>
                  <a:pt x="27" y="96"/>
                </a:cubicBezTo>
                <a:cubicBezTo>
                  <a:pt x="27" y="68"/>
                  <a:pt x="27" y="68"/>
                  <a:pt x="27" y="68"/>
                </a:cubicBezTo>
                <a:cubicBezTo>
                  <a:pt x="24" y="67"/>
                  <a:pt x="22" y="66"/>
                  <a:pt x="19" y="66"/>
                </a:cubicBezTo>
                <a:cubicBezTo>
                  <a:pt x="19" y="95"/>
                  <a:pt x="19" y="95"/>
                  <a:pt x="19" y="95"/>
                </a:cubicBezTo>
                <a:close/>
                <a:moveTo>
                  <a:pt x="33" y="98"/>
                </a:moveTo>
                <a:cubicBezTo>
                  <a:pt x="35" y="98"/>
                  <a:pt x="38" y="98"/>
                  <a:pt x="40" y="98"/>
                </a:cubicBezTo>
                <a:cubicBezTo>
                  <a:pt x="40" y="70"/>
                  <a:pt x="40" y="70"/>
                  <a:pt x="40" y="70"/>
                </a:cubicBezTo>
                <a:cubicBezTo>
                  <a:pt x="38" y="69"/>
                  <a:pt x="35" y="69"/>
                  <a:pt x="33" y="69"/>
                </a:cubicBezTo>
                <a:cubicBezTo>
                  <a:pt x="33" y="98"/>
                  <a:pt x="33" y="98"/>
                  <a:pt x="33" y="98"/>
                </a:cubicBezTo>
                <a:close/>
                <a:moveTo>
                  <a:pt x="48" y="100"/>
                </a:moveTo>
                <a:cubicBezTo>
                  <a:pt x="50" y="100"/>
                  <a:pt x="53" y="100"/>
                  <a:pt x="55" y="100"/>
                </a:cubicBezTo>
                <a:cubicBezTo>
                  <a:pt x="55" y="72"/>
                  <a:pt x="55" y="72"/>
                  <a:pt x="55" y="72"/>
                </a:cubicBezTo>
                <a:cubicBezTo>
                  <a:pt x="53" y="71"/>
                  <a:pt x="50" y="71"/>
                  <a:pt x="48" y="71"/>
                </a:cubicBezTo>
                <a:cubicBezTo>
                  <a:pt x="48" y="100"/>
                  <a:pt x="48" y="100"/>
                  <a:pt x="48" y="100"/>
                </a:cubicBezTo>
                <a:close/>
                <a:moveTo>
                  <a:pt x="65" y="101"/>
                </a:moveTo>
                <a:cubicBezTo>
                  <a:pt x="68" y="102"/>
                  <a:pt x="71" y="102"/>
                  <a:pt x="74" y="102"/>
                </a:cubicBezTo>
                <a:cubicBezTo>
                  <a:pt x="74" y="73"/>
                  <a:pt x="74" y="73"/>
                  <a:pt x="74" y="73"/>
                </a:cubicBezTo>
                <a:cubicBezTo>
                  <a:pt x="71" y="73"/>
                  <a:pt x="68" y="73"/>
                  <a:pt x="65" y="73"/>
                </a:cubicBezTo>
                <a:cubicBezTo>
                  <a:pt x="65" y="101"/>
                  <a:pt x="65" y="101"/>
                  <a:pt x="65" y="101"/>
                </a:cubicBezTo>
                <a:close/>
                <a:moveTo>
                  <a:pt x="85" y="103"/>
                </a:moveTo>
                <a:cubicBezTo>
                  <a:pt x="88" y="103"/>
                  <a:pt x="91" y="103"/>
                  <a:pt x="94" y="103"/>
                </a:cubicBezTo>
                <a:cubicBezTo>
                  <a:pt x="94" y="74"/>
                  <a:pt x="94" y="74"/>
                  <a:pt x="94" y="74"/>
                </a:cubicBezTo>
                <a:cubicBezTo>
                  <a:pt x="91" y="74"/>
                  <a:pt x="88" y="74"/>
                  <a:pt x="85" y="74"/>
                </a:cubicBezTo>
                <a:cubicBezTo>
                  <a:pt x="85" y="103"/>
                  <a:pt x="85" y="103"/>
                  <a:pt x="85" y="103"/>
                </a:cubicBezTo>
                <a:close/>
                <a:moveTo>
                  <a:pt x="147" y="18"/>
                </a:moveTo>
                <a:cubicBezTo>
                  <a:pt x="136" y="16"/>
                  <a:pt x="119" y="15"/>
                  <a:pt x="101" y="15"/>
                </a:cubicBezTo>
                <a:cubicBezTo>
                  <a:pt x="83" y="15"/>
                  <a:pt x="66" y="16"/>
                  <a:pt x="55" y="18"/>
                </a:cubicBezTo>
                <a:cubicBezTo>
                  <a:pt x="46" y="20"/>
                  <a:pt x="40" y="21"/>
                  <a:pt x="40" y="21"/>
                </a:cubicBezTo>
                <a:cubicBezTo>
                  <a:pt x="40" y="21"/>
                  <a:pt x="46" y="22"/>
                  <a:pt x="55" y="24"/>
                </a:cubicBezTo>
                <a:cubicBezTo>
                  <a:pt x="66" y="26"/>
                  <a:pt x="83" y="28"/>
                  <a:pt x="101" y="28"/>
                </a:cubicBezTo>
                <a:cubicBezTo>
                  <a:pt x="119" y="28"/>
                  <a:pt x="136" y="26"/>
                  <a:pt x="147" y="24"/>
                </a:cubicBezTo>
                <a:cubicBezTo>
                  <a:pt x="156" y="22"/>
                  <a:pt x="161" y="21"/>
                  <a:pt x="161" y="21"/>
                </a:cubicBezTo>
                <a:cubicBezTo>
                  <a:pt x="161" y="21"/>
                  <a:pt x="156" y="20"/>
                  <a:pt x="147" y="18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2" name="Freeform 394"/>
          <p:cNvSpPr>
            <a:spLocks noEditPoints="1"/>
          </p:cNvSpPr>
          <p:nvPr/>
        </p:nvSpPr>
        <p:spPr bwMode="auto">
          <a:xfrm>
            <a:off x="9166225" y="2462213"/>
            <a:ext cx="501650" cy="434975"/>
          </a:xfrm>
          <a:custGeom>
            <a:avLst/>
            <a:gdLst>
              <a:gd name="T0" fmla="*/ 39 w 183"/>
              <a:gd name="T1" fmla="*/ 1 h 159"/>
              <a:gd name="T2" fmla="*/ 57 w 183"/>
              <a:gd name="T3" fmla="*/ 16 h 159"/>
              <a:gd name="T4" fmla="*/ 22 w 183"/>
              <a:gd name="T5" fmla="*/ 16 h 159"/>
              <a:gd name="T6" fmla="*/ 39 w 183"/>
              <a:gd name="T7" fmla="*/ 1 h 159"/>
              <a:gd name="T8" fmla="*/ 106 w 183"/>
              <a:gd name="T9" fmla="*/ 32 h 159"/>
              <a:gd name="T10" fmla="*/ 147 w 183"/>
              <a:gd name="T11" fmla="*/ 49 h 159"/>
              <a:gd name="T12" fmla="*/ 163 w 183"/>
              <a:gd name="T13" fmla="*/ 90 h 159"/>
              <a:gd name="T14" fmla="*/ 147 w 183"/>
              <a:gd name="T15" fmla="*/ 130 h 159"/>
              <a:gd name="T16" fmla="*/ 106 w 183"/>
              <a:gd name="T17" fmla="*/ 147 h 159"/>
              <a:gd name="T18" fmla="*/ 66 w 183"/>
              <a:gd name="T19" fmla="*/ 130 h 159"/>
              <a:gd name="T20" fmla="*/ 49 w 183"/>
              <a:gd name="T21" fmla="*/ 90 h 159"/>
              <a:gd name="T22" fmla="*/ 66 w 183"/>
              <a:gd name="T23" fmla="*/ 49 h 159"/>
              <a:gd name="T24" fmla="*/ 106 w 183"/>
              <a:gd name="T25" fmla="*/ 32 h 159"/>
              <a:gd name="T26" fmla="*/ 99 w 183"/>
              <a:gd name="T27" fmla="*/ 62 h 159"/>
              <a:gd name="T28" fmla="*/ 76 w 183"/>
              <a:gd name="T29" fmla="*/ 71 h 159"/>
              <a:gd name="T30" fmla="*/ 79 w 183"/>
              <a:gd name="T31" fmla="*/ 96 h 159"/>
              <a:gd name="T32" fmla="*/ 95 w 183"/>
              <a:gd name="T33" fmla="*/ 82 h 159"/>
              <a:gd name="T34" fmla="*/ 99 w 183"/>
              <a:gd name="T35" fmla="*/ 62 h 159"/>
              <a:gd name="T36" fmla="*/ 134 w 183"/>
              <a:gd name="T37" fmla="*/ 62 h 159"/>
              <a:gd name="T38" fmla="*/ 106 w 183"/>
              <a:gd name="T39" fmla="*/ 50 h 159"/>
              <a:gd name="T40" fmla="*/ 79 w 183"/>
              <a:gd name="T41" fmla="*/ 62 h 159"/>
              <a:gd name="T42" fmla="*/ 67 w 183"/>
              <a:gd name="T43" fmla="*/ 90 h 159"/>
              <a:gd name="T44" fmla="*/ 79 w 183"/>
              <a:gd name="T45" fmla="*/ 117 h 159"/>
              <a:gd name="T46" fmla="*/ 106 w 183"/>
              <a:gd name="T47" fmla="*/ 129 h 159"/>
              <a:gd name="T48" fmla="*/ 134 w 183"/>
              <a:gd name="T49" fmla="*/ 117 h 159"/>
              <a:gd name="T50" fmla="*/ 145 w 183"/>
              <a:gd name="T51" fmla="*/ 90 h 159"/>
              <a:gd name="T52" fmla="*/ 134 w 183"/>
              <a:gd name="T53" fmla="*/ 62 h 159"/>
              <a:gd name="T54" fmla="*/ 77 w 183"/>
              <a:gd name="T55" fmla="*/ 0 h 159"/>
              <a:gd name="T56" fmla="*/ 64 w 183"/>
              <a:gd name="T57" fmla="*/ 24 h 159"/>
              <a:gd name="T58" fmla="*/ 21 w 183"/>
              <a:gd name="T59" fmla="*/ 24 h 159"/>
              <a:gd name="T60" fmla="*/ 0 w 183"/>
              <a:gd name="T61" fmla="*/ 45 h 159"/>
              <a:gd name="T62" fmla="*/ 0 w 183"/>
              <a:gd name="T63" fmla="*/ 137 h 159"/>
              <a:gd name="T64" fmla="*/ 21 w 183"/>
              <a:gd name="T65" fmla="*/ 159 h 159"/>
              <a:gd name="T66" fmla="*/ 161 w 183"/>
              <a:gd name="T67" fmla="*/ 159 h 159"/>
              <a:gd name="T68" fmla="*/ 183 w 183"/>
              <a:gd name="T69" fmla="*/ 137 h 159"/>
              <a:gd name="T70" fmla="*/ 183 w 183"/>
              <a:gd name="T71" fmla="*/ 45 h 159"/>
              <a:gd name="T72" fmla="*/ 161 w 183"/>
              <a:gd name="T73" fmla="*/ 24 h 159"/>
              <a:gd name="T74" fmla="*/ 154 w 183"/>
              <a:gd name="T75" fmla="*/ 24 h 159"/>
              <a:gd name="T76" fmla="*/ 140 w 183"/>
              <a:gd name="T77" fmla="*/ 0 h 159"/>
              <a:gd name="T78" fmla="*/ 77 w 183"/>
              <a:gd name="T7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3" h="159">
                <a:moveTo>
                  <a:pt x="39" y="1"/>
                </a:moveTo>
                <a:cubicBezTo>
                  <a:pt x="48" y="1"/>
                  <a:pt x="55" y="8"/>
                  <a:pt x="5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8"/>
                  <a:pt x="30" y="1"/>
                  <a:pt x="39" y="1"/>
                </a:cubicBezTo>
                <a:close/>
                <a:moveTo>
                  <a:pt x="106" y="32"/>
                </a:moveTo>
                <a:cubicBezTo>
                  <a:pt x="122" y="32"/>
                  <a:pt x="136" y="39"/>
                  <a:pt x="147" y="49"/>
                </a:cubicBezTo>
                <a:cubicBezTo>
                  <a:pt x="157" y="59"/>
                  <a:pt x="163" y="74"/>
                  <a:pt x="163" y="90"/>
                </a:cubicBezTo>
                <a:cubicBezTo>
                  <a:pt x="163" y="105"/>
                  <a:pt x="157" y="120"/>
                  <a:pt x="147" y="130"/>
                </a:cubicBezTo>
                <a:cubicBezTo>
                  <a:pt x="136" y="140"/>
                  <a:pt x="122" y="147"/>
                  <a:pt x="106" y="147"/>
                </a:cubicBezTo>
                <a:cubicBezTo>
                  <a:pt x="90" y="147"/>
                  <a:pt x="76" y="140"/>
                  <a:pt x="66" y="130"/>
                </a:cubicBezTo>
                <a:cubicBezTo>
                  <a:pt x="55" y="120"/>
                  <a:pt x="49" y="105"/>
                  <a:pt x="49" y="90"/>
                </a:cubicBezTo>
                <a:cubicBezTo>
                  <a:pt x="49" y="74"/>
                  <a:pt x="55" y="59"/>
                  <a:pt x="66" y="49"/>
                </a:cubicBezTo>
                <a:cubicBezTo>
                  <a:pt x="76" y="39"/>
                  <a:pt x="90" y="32"/>
                  <a:pt x="106" y="32"/>
                </a:cubicBezTo>
                <a:close/>
                <a:moveTo>
                  <a:pt x="99" y="62"/>
                </a:moveTo>
                <a:cubicBezTo>
                  <a:pt x="92" y="57"/>
                  <a:pt x="81" y="62"/>
                  <a:pt x="76" y="71"/>
                </a:cubicBezTo>
                <a:cubicBezTo>
                  <a:pt x="70" y="81"/>
                  <a:pt x="72" y="92"/>
                  <a:pt x="79" y="96"/>
                </a:cubicBezTo>
                <a:cubicBezTo>
                  <a:pt x="86" y="100"/>
                  <a:pt x="90" y="92"/>
                  <a:pt x="95" y="82"/>
                </a:cubicBezTo>
                <a:cubicBezTo>
                  <a:pt x="101" y="73"/>
                  <a:pt x="106" y="66"/>
                  <a:pt x="99" y="62"/>
                </a:cubicBezTo>
                <a:close/>
                <a:moveTo>
                  <a:pt x="134" y="62"/>
                </a:moveTo>
                <a:cubicBezTo>
                  <a:pt x="127" y="55"/>
                  <a:pt x="117" y="50"/>
                  <a:pt x="106" y="50"/>
                </a:cubicBezTo>
                <a:cubicBezTo>
                  <a:pt x="95" y="50"/>
                  <a:pt x="86" y="55"/>
                  <a:pt x="79" y="62"/>
                </a:cubicBezTo>
                <a:cubicBezTo>
                  <a:pt x="72" y="69"/>
                  <a:pt x="67" y="79"/>
                  <a:pt x="67" y="90"/>
                </a:cubicBezTo>
                <a:cubicBezTo>
                  <a:pt x="67" y="100"/>
                  <a:pt x="72" y="110"/>
                  <a:pt x="79" y="117"/>
                </a:cubicBezTo>
                <a:cubicBezTo>
                  <a:pt x="86" y="124"/>
                  <a:pt x="95" y="129"/>
                  <a:pt x="106" y="129"/>
                </a:cubicBezTo>
                <a:cubicBezTo>
                  <a:pt x="117" y="129"/>
                  <a:pt x="127" y="124"/>
                  <a:pt x="134" y="117"/>
                </a:cubicBezTo>
                <a:cubicBezTo>
                  <a:pt x="141" y="110"/>
                  <a:pt x="145" y="100"/>
                  <a:pt x="145" y="90"/>
                </a:cubicBezTo>
                <a:cubicBezTo>
                  <a:pt x="145" y="79"/>
                  <a:pt x="141" y="69"/>
                  <a:pt x="134" y="62"/>
                </a:cubicBezTo>
                <a:close/>
                <a:moveTo>
                  <a:pt x="77" y="0"/>
                </a:moveTo>
                <a:cubicBezTo>
                  <a:pt x="64" y="24"/>
                  <a:pt x="64" y="24"/>
                  <a:pt x="64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9" y="24"/>
                  <a:pt x="0" y="34"/>
                  <a:pt x="0" y="4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9"/>
                  <a:pt x="9" y="159"/>
                  <a:pt x="2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73" y="159"/>
                  <a:pt x="183" y="149"/>
                  <a:pt x="183" y="13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3" y="34"/>
                  <a:pt x="173" y="24"/>
                  <a:pt x="16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40" y="0"/>
                  <a:pt x="140" y="0"/>
                  <a:pt x="140" y="0"/>
                </a:cubicBezTo>
                <a:lnTo>
                  <a:pt x="77" y="0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3" name="Freeform 395"/>
          <p:cNvSpPr>
            <a:spLocks noEditPoints="1"/>
          </p:cNvSpPr>
          <p:nvPr/>
        </p:nvSpPr>
        <p:spPr bwMode="auto">
          <a:xfrm>
            <a:off x="8447088" y="3130550"/>
            <a:ext cx="434975" cy="536575"/>
          </a:xfrm>
          <a:custGeom>
            <a:avLst/>
            <a:gdLst>
              <a:gd name="T0" fmla="*/ 17 w 159"/>
              <a:gd name="T1" fmla="*/ 0 h 196"/>
              <a:gd name="T2" fmla="*/ 142 w 159"/>
              <a:gd name="T3" fmla="*/ 0 h 196"/>
              <a:gd name="T4" fmla="*/ 150 w 159"/>
              <a:gd name="T5" fmla="*/ 0 h 196"/>
              <a:gd name="T6" fmla="*/ 152 w 159"/>
              <a:gd name="T7" fmla="*/ 7 h 196"/>
              <a:gd name="T8" fmla="*/ 158 w 159"/>
              <a:gd name="T9" fmla="*/ 52 h 196"/>
              <a:gd name="T10" fmla="*/ 152 w 159"/>
              <a:gd name="T11" fmla="*/ 95 h 196"/>
              <a:gd name="T12" fmla="*/ 150 w 159"/>
              <a:gd name="T13" fmla="*/ 103 h 196"/>
              <a:gd name="T14" fmla="*/ 142 w 159"/>
              <a:gd name="T15" fmla="*/ 103 h 196"/>
              <a:gd name="T16" fmla="*/ 128 w 159"/>
              <a:gd name="T17" fmla="*/ 103 h 196"/>
              <a:gd name="T18" fmla="*/ 121 w 159"/>
              <a:gd name="T19" fmla="*/ 174 h 196"/>
              <a:gd name="T20" fmla="*/ 103 w 159"/>
              <a:gd name="T21" fmla="*/ 174 h 196"/>
              <a:gd name="T22" fmla="*/ 103 w 159"/>
              <a:gd name="T23" fmla="*/ 196 h 196"/>
              <a:gd name="T24" fmla="*/ 56 w 159"/>
              <a:gd name="T25" fmla="*/ 196 h 196"/>
              <a:gd name="T26" fmla="*/ 56 w 159"/>
              <a:gd name="T27" fmla="*/ 174 h 196"/>
              <a:gd name="T28" fmla="*/ 38 w 159"/>
              <a:gd name="T29" fmla="*/ 174 h 196"/>
              <a:gd name="T30" fmla="*/ 32 w 159"/>
              <a:gd name="T31" fmla="*/ 103 h 196"/>
              <a:gd name="T32" fmla="*/ 17 w 159"/>
              <a:gd name="T33" fmla="*/ 103 h 196"/>
              <a:gd name="T34" fmla="*/ 9 w 159"/>
              <a:gd name="T35" fmla="*/ 103 h 196"/>
              <a:gd name="T36" fmla="*/ 7 w 159"/>
              <a:gd name="T37" fmla="*/ 95 h 196"/>
              <a:gd name="T38" fmla="*/ 1 w 159"/>
              <a:gd name="T39" fmla="*/ 51 h 196"/>
              <a:gd name="T40" fmla="*/ 7 w 159"/>
              <a:gd name="T41" fmla="*/ 7 h 196"/>
              <a:gd name="T42" fmla="*/ 9 w 159"/>
              <a:gd name="T43" fmla="*/ 0 h 196"/>
              <a:gd name="T44" fmla="*/ 17 w 159"/>
              <a:gd name="T45" fmla="*/ 0 h 196"/>
              <a:gd name="T46" fmla="*/ 131 w 159"/>
              <a:gd name="T47" fmla="*/ 54 h 196"/>
              <a:gd name="T48" fmla="*/ 98 w 159"/>
              <a:gd name="T49" fmla="*/ 76 h 196"/>
              <a:gd name="T50" fmla="*/ 129 w 159"/>
              <a:gd name="T51" fmla="*/ 76 h 196"/>
              <a:gd name="T52" fmla="*/ 131 w 159"/>
              <a:gd name="T53" fmla="*/ 54 h 196"/>
              <a:gd name="T54" fmla="*/ 30 w 159"/>
              <a:gd name="T55" fmla="*/ 57 h 196"/>
              <a:gd name="T56" fmla="*/ 76 w 159"/>
              <a:gd name="T57" fmla="*/ 26 h 196"/>
              <a:gd name="T58" fmla="*/ 33 w 159"/>
              <a:gd name="T59" fmla="*/ 26 h 196"/>
              <a:gd name="T60" fmla="*/ 30 w 159"/>
              <a:gd name="T61" fmla="*/ 57 h 196"/>
              <a:gd name="T62" fmla="*/ 134 w 159"/>
              <a:gd name="T63" fmla="*/ 20 h 196"/>
              <a:gd name="T64" fmla="*/ 25 w 159"/>
              <a:gd name="T65" fmla="*/ 20 h 196"/>
              <a:gd name="T66" fmla="*/ 21 w 159"/>
              <a:gd name="T67" fmla="*/ 51 h 196"/>
              <a:gd name="T68" fmla="*/ 25 w 159"/>
              <a:gd name="T69" fmla="*/ 82 h 196"/>
              <a:gd name="T70" fmla="*/ 134 w 159"/>
              <a:gd name="T71" fmla="*/ 82 h 196"/>
              <a:gd name="T72" fmla="*/ 138 w 159"/>
              <a:gd name="T73" fmla="*/ 52 h 196"/>
              <a:gd name="T74" fmla="*/ 134 w 159"/>
              <a:gd name="T75" fmla="*/ 2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96">
                <a:moveTo>
                  <a:pt x="17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2" y="7"/>
                  <a:pt x="152" y="7"/>
                  <a:pt x="152" y="7"/>
                </a:cubicBezTo>
                <a:cubicBezTo>
                  <a:pt x="157" y="22"/>
                  <a:pt x="159" y="37"/>
                  <a:pt x="158" y="52"/>
                </a:cubicBezTo>
                <a:cubicBezTo>
                  <a:pt x="158" y="66"/>
                  <a:pt x="156" y="81"/>
                  <a:pt x="152" y="9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21" y="174"/>
                  <a:pt x="121" y="174"/>
                  <a:pt x="121" y="174"/>
                </a:cubicBezTo>
                <a:cubicBezTo>
                  <a:pt x="103" y="174"/>
                  <a:pt x="103" y="174"/>
                  <a:pt x="103" y="174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56" y="196"/>
                  <a:pt x="56" y="196"/>
                  <a:pt x="56" y="196"/>
                </a:cubicBezTo>
                <a:cubicBezTo>
                  <a:pt x="56" y="174"/>
                  <a:pt x="56" y="174"/>
                  <a:pt x="56" y="174"/>
                </a:cubicBezTo>
                <a:cubicBezTo>
                  <a:pt x="38" y="174"/>
                  <a:pt x="38" y="174"/>
                  <a:pt x="38" y="174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7" y="95"/>
                  <a:pt x="7" y="95"/>
                  <a:pt x="7" y="95"/>
                </a:cubicBezTo>
                <a:cubicBezTo>
                  <a:pt x="3" y="81"/>
                  <a:pt x="1" y="66"/>
                  <a:pt x="1" y="51"/>
                </a:cubicBezTo>
                <a:cubicBezTo>
                  <a:pt x="0" y="37"/>
                  <a:pt x="2" y="22"/>
                  <a:pt x="7" y="7"/>
                </a:cubicBezTo>
                <a:cubicBezTo>
                  <a:pt x="9" y="0"/>
                  <a:pt x="9" y="0"/>
                  <a:pt x="9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31" y="54"/>
                </a:moveTo>
                <a:cubicBezTo>
                  <a:pt x="124" y="65"/>
                  <a:pt x="112" y="72"/>
                  <a:pt x="98" y="76"/>
                </a:cubicBezTo>
                <a:cubicBezTo>
                  <a:pt x="109" y="76"/>
                  <a:pt x="119" y="76"/>
                  <a:pt x="129" y="76"/>
                </a:cubicBezTo>
                <a:cubicBezTo>
                  <a:pt x="132" y="69"/>
                  <a:pt x="132" y="62"/>
                  <a:pt x="131" y="54"/>
                </a:cubicBezTo>
                <a:close/>
                <a:moveTo>
                  <a:pt x="30" y="57"/>
                </a:moveTo>
                <a:cubicBezTo>
                  <a:pt x="40" y="41"/>
                  <a:pt x="57" y="32"/>
                  <a:pt x="76" y="26"/>
                </a:cubicBezTo>
                <a:cubicBezTo>
                  <a:pt x="62" y="26"/>
                  <a:pt x="47" y="26"/>
                  <a:pt x="33" y="26"/>
                </a:cubicBezTo>
                <a:cubicBezTo>
                  <a:pt x="29" y="36"/>
                  <a:pt x="29" y="46"/>
                  <a:pt x="30" y="57"/>
                </a:cubicBezTo>
                <a:close/>
                <a:moveTo>
                  <a:pt x="134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2" y="31"/>
                  <a:pt x="21" y="41"/>
                  <a:pt x="21" y="51"/>
                </a:cubicBezTo>
                <a:cubicBezTo>
                  <a:pt x="21" y="62"/>
                  <a:pt x="23" y="72"/>
                  <a:pt x="25" y="82"/>
                </a:cubicBezTo>
                <a:cubicBezTo>
                  <a:pt x="134" y="82"/>
                  <a:pt x="134" y="82"/>
                  <a:pt x="134" y="82"/>
                </a:cubicBezTo>
                <a:cubicBezTo>
                  <a:pt x="136" y="72"/>
                  <a:pt x="138" y="62"/>
                  <a:pt x="138" y="52"/>
                </a:cubicBezTo>
                <a:cubicBezTo>
                  <a:pt x="138" y="41"/>
                  <a:pt x="137" y="31"/>
                  <a:pt x="134" y="20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4" name="Freeform 396"/>
          <p:cNvSpPr>
            <a:spLocks noEditPoints="1"/>
          </p:cNvSpPr>
          <p:nvPr/>
        </p:nvSpPr>
        <p:spPr bwMode="auto">
          <a:xfrm>
            <a:off x="9210675" y="6073775"/>
            <a:ext cx="449263" cy="558800"/>
          </a:xfrm>
          <a:custGeom>
            <a:avLst/>
            <a:gdLst>
              <a:gd name="T0" fmla="*/ 93 w 164"/>
              <a:gd name="T1" fmla="*/ 103 h 204"/>
              <a:gd name="T2" fmla="*/ 86 w 164"/>
              <a:gd name="T3" fmla="*/ 151 h 204"/>
              <a:gd name="T4" fmla="*/ 78 w 164"/>
              <a:gd name="T5" fmla="*/ 192 h 204"/>
              <a:gd name="T6" fmla="*/ 72 w 164"/>
              <a:gd name="T7" fmla="*/ 151 h 204"/>
              <a:gd name="T8" fmla="*/ 59 w 164"/>
              <a:gd name="T9" fmla="*/ 1 h 204"/>
              <a:gd name="T10" fmla="*/ 52 w 164"/>
              <a:gd name="T11" fmla="*/ 7 h 204"/>
              <a:gd name="T12" fmla="*/ 87 w 164"/>
              <a:gd name="T13" fmla="*/ 14 h 204"/>
              <a:gd name="T14" fmla="*/ 111 w 164"/>
              <a:gd name="T15" fmla="*/ 38 h 204"/>
              <a:gd name="T16" fmla="*/ 87 w 164"/>
              <a:gd name="T17" fmla="*/ 61 h 204"/>
              <a:gd name="T18" fmla="*/ 64 w 164"/>
              <a:gd name="T19" fmla="*/ 38 h 204"/>
              <a:gd name="T20" fmla="*/ 87 w 164"/>
              <a:gd name="T21" fmla="*/ 14 h 204"/>
              <a:gd name="T22" fmla="*/ 75 w 164"/>
              <a:gd name="T23" fmla="*/ 30 h 204"/>
              <a:gd name="T24" fmla="*/ 83 w 164"/>
              <a:gd name="T25" fmla="*/ 35 h 204"/>
              <a:gd name="T26" fmla="*/ 99 w 164"/>
              <a:gd name="T27" fmla="*/ 26 h 204"/>
              <a:gd name="T28" fmla="*/ 76 w 164"/>
              <a:gd name="T29" fmla="*/ 26 h 204"/>
              <a:gd name="T30" fmla="*/ 76 w 164"/>
              <a:gd name="T31" fmla="*/ 49 h 204"/>
              <a:gd name="T32" fmla="*/ 99 w 164"/>
              <a:gd name="T33" fmla="*/ 49 h 204"/>
              <a:gd name="T34" fmla="*/ 99 w 164"/>
              <a:gd name="T35" fmla="*/ 26 h 204"/>
              <a:gd name="T36" fmla="*/ 70 w 164"/>
              <a:gd name="T37" fmla="*/ 10 h 204"/>
              <a:gd name="T38" fmla="*/ 43 w 164"/>
              <a:gd name="T39" fmla="*/ 19 h 204"/>
              <a:gd name="T40" fmla="*/ 52 w 164"/>
              <a:gd name="T41" fmla="*/ 67 h 204"/>
              <a:gd name="T42" fmla="*/ 119 w 164"/>
              <a:gd name="T43" fmla="*/ 58 h 204"/>
              <a:gd name="T44" fmla="*/ 110 w 164"/>
              <a:gd name="T45" fmla="*/ 10 h 204"/>
              <a:gd name="T46" fmla="*/ 101 w 164"/>
              <a:gd name="T47" fmla="*/ 0 h 204"/>
              <a:gd name="T48" fmla="*/ 115 w 164"/>
              <a:gd name="T49" fmla="*/ 77 h 204"/>
              <a:gd name="T50" fmla="*/ 10 w 164"/>
              <a:gd name="T51" fmla="*/ 192 h 204"/>
              <a:gd name="T52" fmla="*/ 0 w 164"/>
              <a:gd name="T53" fmla="*/ 204 h 204"/>
              <a:gd name="T54" fmla="*/ 20 w 164"/>
              <a:gd name="T55" fmla="*/ 194 h 204"/>
              <a:gd name="T56" fmla="*/ 43 w 164"/>
              <a:gd name="T57" fmla="*/ 152 h 204"/>
              <a:gd name="T58" fmla="*/ 98 w 164"/>
              <a:gd name="T59" fmla="*/ 94 h 204"/>
              <a:gd name="T60" fmla="*/ 128 w 164"/>
              <a:gd name="T61" fmla="*/ 152 h 204"/>
              <a:gd name="T62" fmla="*/ 144 w 164"/>
              <a:gd name="T63" fmla="*/ 204 h 204"/>
              <a:gd name="T64" fmla="*/ 164 w 164"/>
              <a:gd name="T65" fmla="*/ 192 h 204"/>
              <a:gd name="T66" fmla="*/ 115 w 164"/>
              <a:gd name="T67" fmla="*/ 7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4" h="204">
                <a:moveTo>
                  <a:pt x="70" y="103"/>
                </a:moveTo>
                <a:cubicBezTo>
                  <a:pt x="93" y="103"/>
                  <a:pt x="93" y="103"/>
                  <a:pt x="93" y="103"/>
                </a:cubicBezTo>
                <a:cubicBezTo>
                  <a:pt x="91" y="151"/>
                  <a:pt x="91" y="151"/>
                  <a:pt x="91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5" y="192"/>
                  <a:pt x="85" y="192"/>
                  <a:pt x="85" y="19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2" y="151"/>
                  <a:pt x="72" y="151"/>
                  <a:pt x="72" y="151"/>
                </a:cubicBezTo>
                <a:cubicBezTo>
                  <a:pt x="70" y="103"/>
                  <a:pt x="70" y="103"/>
                  <a:pt x="70" y="103"/>
                </a:cubicBezTo>
                <a:close/>
                <a:moveTo>
                  <a:pt x="59" y="1"/>
                </a:moveTo>
                <a:cubicBezTo>
                  <a:pt x="63" y="1"/>
                  <a:pt x="66" y="4"/>
                  <a:pt x="67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4"/>
                  <a:pt x="56" y="1"/>
                  <a:pt x="59" y="1"/>
                </a:cubicBezTo>
                <a:close/>
                <a:moveTo>
                  <a:pt x="87" y="14"/>
                </a:moveTo>
                <a:cubicBezTo>
                  <a:pt x="94" y="14"/>
                  <a:pt x="100" y="16"/>
                  <a:pt x="104" y="21"/>
                </a:cubicBezTo>
                <a:cubicBezTo>
                  <a:pt x="109" y="25"/>
                  <a:pt x="111" y="31"/>
                  <a:pt x="111" y="38"/>
                </a:cubicBezTo>
                <a:cubicBezTo>
                  <a:pt x="111" y="44"/>
                  <a:pt x="109" y="50"/>
                  <a:pt x="104" y="54"/>
                </a:cubicBezTo>
                <a:cubicBezTo>
                  <a:pt x="100" y="59"/>
                  <a:pt x="94" y="61"/>
                  <a:pt x="87" y="61"/>
                </a:cubicBezTo>
                <a:cubicBezTo>
                  <a:pt x="81" y="61"/>
                  <a:pt x="75" y="59"/>
                  <a:pt x="71" y="54"/>
                </a:cubicBezTo>
                <a:cubicBezTo>
                  <a:pt x="66" y="50"/>
                  <a:pt x="64" y="44"/>
                  <a:pt x="64" y="38"/>
                </a:cubicBezTo>
                <a:cubicBezTo>
                  <a:pt x="64" y="31"/>
                  <a:pt x="66" y="25"/>
                  <a:pt x="71" y="21"/>
                </a:cubicBezTo>
                <a:cubicBezTo>
                  <a:pt x="75" y="16"/>
                  <a:pt x="81" y="14"/>
                  <a:pt x="87" y="14"/>
                </a:cubicBezTo>
                <a:close/>
                <a:moveTo>
                  <a:pt x="84" y="26"/>
                </a:moveTo>
                <a:cubicBezTo>
                  <a:pt x="81" y="24"/>
                  <a:pt x="77" y="26"/>
                  <a:pt x="75" y="30"/>
                </a:cubicBezTo>
                <a:cubicBezTo>
                  <a:pt x="73" y="34"/>
                  <a:pt x="73" y="38"/>
                  <a:pt x="76" y="40"/>
                </a:cubicBezTo>
                <a:cubicBezTo>
                  <a:pt x="79" y="42"/>
                  <a:pt x="81" y="39"/>
                  <a:pt x="83" y="35"/>
                </a:cubicBezTo>
                <a:cubicBezTo>
                  <a:pt x="85" y="31"/>
                  <a:pt x="87" y="28"/>
                  <a:pt x="84" y="26"/>
                </a:cubicBezTo>
                <a:close/>
                <a:moveTo>
                  <a:pt x="99" y="26"/>
                </a:moveTo>
                <a:cubicBezTo>
                  <a:pt x="96" y="23"/>
                  <a:pt x="92" y="21"/>
                  <a:pt x="87" y="21"/>
                </a:cubicBezTo>
                <a:cubicBezTo>
                  <a:pt x="83" y="21"/>
                  <a:pt x="79" y="23"/>
                  <a:pt x="76" y="26"/>
                </a:cubicBezTo>
                <a:cubicBezTo>
                  <a:pt x="73" y="29"/>
                  <a:pt x="71" y="33"/>
                  <a:pt x="71" y="38"/>
                </a:cubicBezTo>
                <a:cubicBezTo>
                  <a:pt x="71" y="42"/>
                  <a:pt x="73" y="46"/>
                  <a:pt x="76" y="49"/>
                </a:cubicBezTo>
                <a:cubicBezTo>
                  <a:pt x="79" y="52"/>
                  <a:pt x="83" y="54"/>
                  <a:pt x="87" y="54"/>
                </a:cubicBezTo>
                <a:cubicBezTo>
                  <a:pt x="92" y="54"/>
                  <a:pt x="96" y="52"/>
                  <a:pt x="99" y="49"/>
                </a:cubicBezTo>
                <a:cubicBezTo>
                  <a:pt x="102" y="46"/>
                  <a:pt x="104" y="42"/>
                  <a:pt x="104" y="38"/>
                </a:cubicBezTo>
                <a:cubicBezTo>
                  <a:pt x="104" y="33"/>
                  <a:pt x="102" y="29"/>
                  <a:pt x="99" y="26"/>
                </a:cubicBezTo>
                <a:close/>
                <a:moveTo>
                  <a:pt x="75" y="0"/>
                </a:moveTo>
                <a:cubicBezTo>
                  <a:pt x="70" y="10"/>
                  <a:pt x="70" y="10"/>
                  <a:pt x="70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47" y="10"/>
                  <a:pt x="43" y="14"/>
                  <a:pt x="43" y="19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62"/>
                  <a:pt x="47" y="67"/>
                  <a:pt x="52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5" y="67"/>
                  <a:pt x="119" y="62"/>
                  <a:pt x="119" y="58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9" y="14"/>
                  <a:pt x="115" y="10"/>
                  <a:pt x="110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1" y="0"/>
                  <a:pt x="101" y="0"/>
                  <a:pt x="101" y="0"/>
                </a:cubicBezTo>
                <a:cubicBezTo>
                  <a:pt x="75" y="0"/>
                  <a:pt x="75" y="0"/>
                  <a:pt x="75" y="0"/>
                </a:cubicBezTo>
                <a:close/>
                <a:moveTo>
                  <a:pt x="115" y="77"/>
                </a:moveTo>
                <a:cubicBezTo>
                  <a:pt x="48" y="77"/>
                  <a:pt x="48" y="77"/>
                  <a:pt x="48" y="77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4"/>
                  <a:pt x="0" y="204"/>
                  <a:pt x="0" y="204"/>
                </a:cubicBezTo>
                <a:cubicBezTo>
                  <a:pt x="20" y="204"/>
                  <a:pt x="20" y="204"/>
                  <a:pt x="20" y="20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66" y="94"/>
                  <a:pt x="66" y="94"/>
                  <a:pt x="66" y="94"/>
                </a:cubicBezTo>
                <a:cubicBezTo>
                  <a:pt x="98" y="94"/>
                  <a:pt x="98" y="94"/>
                  <a:pt x="98" y="94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4" y="204"/>
                  <a:pt x="144" y="204"/>
                  <a:pt x="144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64" y="192"/>
                  <a:pt x="164" y="192"/>
                  <a:pt x="164" y="192"/>
                </a:cubicBezTo>
                <a:cubicBezTo>
                  <a:pt x="154" y="192"/>
                  <a:pt x="154" y="192"/>
                  <a:pt x="154" y="192"/>
                </a:cubicBezTo>
                <a:lnTo>
                  <a:pt x="115" y="77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5" name="Freeform 397"/>
          <p:cNvSpPr>
            <a:spLocks noEditPoints="1"/>
          </p:cNvSpPr>
          <p:nvPr/>
        </p:nvSpPr>
        <p:spPr bwMode="auto">
          <a:xfrm>
            <a:off x="9129713" y="5326063"/>
            <a:ext cx="582612" cy="577850"/>
          </a:xfrm>
          <a:custGeom>
            <a:avLst/>
            <a:gdLst>
              <a:gd name="T0" fmla="*/ 296 w 418"/>
              <a:gd name="T1" fmla="*/ 10 h 414"/>
              <a:gd name="T2" fmla="*/ 408 w 418"/>
              <a:gd name="T3" fmla="*/ 122 h 414"/>
              <a:gd name="T4" fmla="*/ 418 w 418"/>
              <a:gd name="T5" fmla="*/ 132 h 414"/>
              <a:gd name="T6" fmla="*/ 408 w 418"/>
              <a:gd name="T7" fmla="*/ 143 h 414"/>
              <a:gd name="T8" fmla="*/ 334 w 418"/>
              <a:gd name="T9" fmla="*/ 216 h 414"/>
              <a:gd name="T10" fmla="*/ 343 w 418"/>
              <a:gd name="T11" fmla="*/ 226 h 414"/>
              <a:gd name="T12" fmla="*/ 198 w 418"/>
              <a:gd name="T13" fmla="*/ 371 h 414"/>
              <a:gd name="T14" fmla="*/ 133 w 418"/>
              <a:gd name="T15" fmla="*/ 389 h 414"/>
              <a:gd name="T16" fmla="*/ 108 w 418"/>
              <a:gd name="T17" fmla="*/ 363 h 414"/>
              <a:gd name="T18" fmla="*/ 70 w 418"/>
              <a:gd name="T19" fmla="*/ 401 h 414"/>
              <a:gd name="T20" fmla="*/ 61 w 418"/>
              <a:gd name="T21" fmla="*/ 391 h 414"/>
              <a:gd name="T22" fmla="*/ 35 w 418"/>
              <a:gd name="T23" fmla="*/ 414 h 414"/>
              <a:gd name="T24" fmla="*/ 0 w 418"/>
              <a:gd name="T25" fmla="*/ 381 h 414"/>
              <a:gd name="T26" fmla="*/ 25 w 418"/>
              <a:gd name="T27" fmla="*/ 355 h 414"/>
              <a:gd name="T28" fmla="*/ 17 w 418"/>
              <a:gd name="T29" fmla="*/ 346 h 414"/>
              <a:gd name="T30" fmla="*/ 55 w 418"/>
              <a:gd name="T31" fmla="*/ 310 h 414"/>
              <a:gd name="T32" fmla="*/ 25 w 418"/>
              <a:gd name="T33" fmla="*/ 281 h 414"/>
              <a:gd name="T34" fmla="*/ 45 w 418"/>
              <a:gd name="T35" fmla="*/ 218 h 414"/>
              <a:gd name="T36" fmla="*/ 190 w 418"/>
              <a:gd name="T37" fmla="*/ 73 h 414"/>
              <a:gd name="T38" fmla="*/ 200 w 418"/>
              <a:gd name="T39" fmla="*/ 84 h 414"/>
              <a:gd name="T40" fmla="*/ 275 w 418"/>
              <a:gd name="T41" fmla="*/ 10 h 414"/>
              <a:gd name="T42" fmla="*/ 284 w 418"/>
              <a:gd name="T43" fmla="*/ 0 h 414"/>
              <a:gd name="T44" fmla="*/ 296 w 418"/>
              <a:gd name="T45" fmla="*/ 10 h 414"/>
              <a:gd name="T46" fmla="*/ 296 w 418"/>
              <a:gd name="T47" fmla="*/ 10 h 414"/>
              <a:gd name="T48" fmla="*/ 310 w 418"/>
              <a:gd name="T49" fmla="*/ 122 h 414"/>
              <a:gd name="T50" fmla="*/ 296 w 418"/>
              <a:gd name="T51" fmla="*/ 134 h 414"/>
              <a:gd name="T52" fmla="*/ 320 w 418"/>
              <a:gd name="T53" fmla="*/ 157 h 414"/>
              <a:gd name="T54" fmla="*/ 334 w 418"/>
              <a:gd name="T55" fmla="*/ 143 h 414"/>
              <a:gd name="T56" fmla="*/ 310 w 418"/>
              <a:gd name="T57" fmla="*/ 122 h 414"/>
              <a:gd name="T58" fmla="*/ 310 w 418"/>
              <a:gd name="T59" fmla="*/ 122 h 414"/>
              <a:gd name="T60" fmla="*/ 273 w 418"/>
              <a:gd name="T61" fmla="*/ 82 h 414"/>
              <a:gd name="T62" fmla="*/ 259 w 418"/>
              <a:gd name="T63" fmla="*/ 96 h 414"/>
              <a:gd name="T64" fmla="*/ 281 w 418"/>
              <a:gd name="T65" fmla="*/ 118 h 414"/>
              <a:gd name="T66" fmla="*/ 294 w 418"/>
              <a:gd name="T67" fmla="*/ 104 h 414"/>
              <a:gd name="T68" fmla="*/ 273 w 418"/>
              <a:gd name="T69" fmla="*/ 82 h 414"/>
              <a:gd name="T70" fmla="*/ 273 w 418"/>
              <a:gd name="T71" fmla="*/ 82 h 414"/>
              <a:gd name="T72" fmla="*/ 222 w 418"/>
              <a:gd name="T73" fmla="*/ 106 h 414"/>
              <a:gd name="T74" fmla="*/ 312 w 418"/>
              <a:gd name="T75" fmla="*/ 196 h 414"/>
              <a:gd name="T76" fmla="*/ 375 w 418"/>
              <a:gd name="T77" fmla="*/ 132 h 414"/>
              <a:gd name="T78" fmla="*/ 284 w 418"/>
              <a:gd name="T79" fmla="*/ 41 h 414"/>
              <a:gd name="T80" fmla="*/ 222 w 418"/>
              <a:gd name="T81" fmla="*/ 10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8" h="414">
                <a:moveTo>
                  <a:pt x="296" y="10"/>
                </a:moveTo>
                <a:lnTo>
                  <a:pt x="408" y="122"/>
                </a:lnTo>
                <a:lnTo>
                  <a:pt x="418" y="132"/>
                </a:lnTo>
                <a:lnTo>
                  <a:pt x="408" y="143"/>
                </a:lnTo>
                <a:lnTo>
                  <a:pt x="334" y="216"/>
                </a:lnTo>
                <a:lnTo>
                  <a:pt x="343" y="226"/>
                </a:lnTo>
                <a:lnTo>
                  <a:pt x="198" y="371"/>
                </a:lnTo>
                <a:lnTo>
                  <a:pt x="133" y="389"/>
                </a:lnTo>
                <a:lnTo>
                  <a:pt x="108" y="363"/>
                </a:lnTo>
                <a:lnTo>
                  <a:pt x="70" y="401"/>
                </a:lnTo>
                <a:lnTo>
                  <a:pt x="61" y="391"/>
                </a:lnTo>
                <a:lnTo>
                  <a:pt x="35" y="414"/>
                </a:lnTo>
                <a:lnTo>
                  <a:pt x="0" y="381"/>
                </a:lnTo>
                <a:lnTo>
                  <a:pt x="25" y="355"/>
                </a:lnTo>
                <a:lnTo>
                  <a:pt x="17" y="346"/>
                </a:lnTo>
                <a:lnTo>
                  <a:pt x="55" y="310"/>
                </a:lnTo>
                <a:lnTo>
                  <a:pt x="25" y="281"/>
                </a:lnTo>
                <a:lnTo>
                  <a:pt x="45" y="218"/>
                </a:lnTo>
                <a:lnTo>
                  <a:pt x="190" y="73"/>
                </a:lnTo>
                <a:lnTo>
                  <a:pt x="200" y="84"/>
                </a:lnTo>
                <a:lnTo>
                  <a:pt x="275" y="10"/>
                </a:lnTo>
                <a:lnTo>
                  <a:pt x="284" y="0"/>
                </a:lnTo>
                <a:lnTo>
                  <a:pt x="296" y="10"/>
                </a:lnTo>
                <a:lnTo>
                  <a:pt x="296" y="10"/>
                </a:lnTo>
                <a:close/>
                <a:moveTo>
                  <a:pt x="310" y="122"/>
                </a:moveTo>
                <a:lnTo>
                  <a:pt x="296" y="134"/>
                </a:lnTo>
                <a:lnTo>
                  <a:pt x="320" y="157"/>
                </a:lnTo>
                <a:lnTo>
                  <a:pt x="334" y="143"/>
                </a:lnTo>
                <a:lnTo>
                  <a:pt x="310" y="122"/>
                </a:lnTo>
                <a:lnTo>
                  <a:pt x="310" y="122"/>
                </a:lnTo>
                <a:close/>
                <a:moveTo>
                  <a:pt x="273" y="82"/>
                </a:moveTo>
                <a:lnTo>
                  <a:pt x="259" y="96"/>
                </a:lnTo>
                <a:lnTo>
                  <a:pt x="281" y="118"/>
                </a:lnTo>
                <a:lnTo>
                  <a:pt x="294" y="104"/>
                </a:lnTo>
                <a:lnTo>
                  <a:pt x="273" y="82"/>
                </a:lnTo>
                <a:lnTo>
                  <a:pt x="273" y="82"/>
                </a:lnTo>
                <a:close/>
                <a:moveTo>
                  <a:pt x="222" y="106"/>
                </a:moveTo>
                <a:lnTo>
                  <a:pt x="312" y="196"/>
                </a:lnTo>
                <a:lnTo>
                  <a:pt x="375" y="132"/>
                </a:lnTo>
                <a:lnTo>
                  <a:pt x="284" y="41"/>
                </a:lnTo>
                <a:lnTo>
                  <a:pt x="222" y="106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6" name="Freeform 398"/>
          <p:cNvSpPr>
            <a:spLocks noEditPoints="1"/>
          </p:cNvSpPr>
          <p:nvPr/>
        </p:nvSpPr>
        <p:spPr bwMode="auto">
          <a:xfrm>
            <a:off x="10593388" y="5337175"/>
            <a:ext cx="563562" cy="542925"/>
          </a:xfrm>
          <a:custGeom>
            <a:avLst/>
            <a:gdLst>
              <a:gd name="T0" fmla="*/ 183 w 206"/>
              <a:gd name="T1" fmla="*/ 19 h 198"/>
              <a:gd name="T2" fmla="*/ 206 w 206"/>
              <a:gd name="T3" fmla="*/ 175 h 198"/>
              <a:gd name="T4" fmla="*/ 104 w 206"/>
              <a:gd name="T5" fmla="*/ 198 h 198"/>
              <a:gd name="T6" fmla="*/ 82 w 206"/>
              <a:gd name="T7" fmla="*/ 181 h 198"/>
              <a:gd name="T8" fmla="*/ 13 w 206"/>
              <a:gd name="T9" fmla="*/ 117 h 198"/>
              <a:gd name="T10" fmla="*/ 21 w 206"/>
              <a:gd name="T11" fmla="*/ 90 h 198"/>
              <a:gd name="T12" fmla="*/ 14 w 206"/>
              <a:gd name="T13" fmla="*/ 32 h 198"/>
              <a:gd name="T14" fmla="*/ 53 w 206"/>
              <a:gd name="T15" fmla="*/ 4 h 198"/>
              <a:gd name="T16" fmla="*/ 44 w 206"/>
              <a:gd name="T17" fmla="*/ 34 h 198"/>
              <a:gd name="T18" fmla="*/ 30 w 206"/>
              <a:gd name="T19" fmla="*/ 42 h 198"/>
              <a:gd name="T20" fmla="*/ 28 w 206"/>
              <a:gd name="T21" fmla="*/ 78 h 198"/>
              <a:gd name="T22" fmla="*/ 46 w 206"/>
              <a:gd name="T23" fmla="*/ 48 h 198"/>
              <a:gd name="T24" fmla="*/ 51 w 206"/>
              <a:gd name="T25" fmla="*/ 36 h 198"/>
              <a:gd name="T26" fmla="*/ 63 w 206"/>
              <a:gd name="T27" fmla="*/ 31 h 198"/>
              <a:gd name="T28" fmla="*/ 75 w 206"/>
              <a:gd name="T29" fmla="*/ 36 h 198"/>
              <a:gd name="T30" fmla="*/ 75 w 206"/>
              <a:gd name="T31" fmla="*/ 60 h 198"/>
              <a:gd name="T32" fmla="*/ 57 w 206"/>
              <a:gd name="T33" fmla="*/ 63 h 198"/>
              <a:gd name="T34" fmla="*/ 38 w 206"/>
              <a:gd name="T35" fmla="*/ 87 h 198"/>
              <a:gd name="T36" fmla="*/ 54 w 206"/>
              <a:gd name="T37" fmla="*/ 98 h 198"/>
              <a:gd name="T38" fmla="*/ 81 w 206"/>
              <a:gd name="T39" fmla="*/ 42 h 198"/>
              <a:gd name="T40" fmla="*/ 68 w 206"/>
              <a:gd name="T41" fmla="*/ 43 h 198"/>
              <a:gd name="T42" fmla="*/ 58 w 206"/>
              <a:gd name="T43" fmla="*/ 43 h 198"/>
              <a:gd name="T44" fmla="*/ 56 w 206"/>
              <a:gd name="T45" fmla="*/ 48 h 198"/>
              <a:gd name="T46" fmla="*/ 58 w 206"/>
              <a:gd name="T47" fmla="*/ 53 h 198"/>
              <a:gd name="T48" fmla="*/ 68 w 206"/>
              <a:gd name="T49" fmla="*/ 53 h 198"/>
              <a:gd name="T50" fmla="*/ 68 w 206"/>
              <a:gd name="T51" fmla="*/ 43 h 198"/>
              <a:gd name="T52" fmla="*/ 81 w 206"/>
              <a:gd name="T53" fmla="*/ 167 h 198"/>
              <a:gd name="T54" fmla="*/ 48 w 206"/>
              <a:gd name="T55" fmla="*/ 109 h 198"/>
              <a:gd name="T56" fmla="*/ 26 w 206"/>
              <a:gd name="T57" fmla="*/ 115 h 198"/>
              <a:gd name="T58" fmla="*/ 41 w 206"/>
              <a:gd name="T59" fmla="*/ 151 h 198"/>
              <a:gd name="T60" fmla="*/ 104 w 206"/>
              <a:gd name="T61" fmla="*/ 43 h 198"/>
              <a:gd name="T62" fmla="*/ 185 w 206"/>
              <a:gd name="T63" fmla="*/ 119 h 198"/>
              <a:gd name="T64" fmla="*/ 104 w 206"/>
              <a:gd name="T65" fmla="*/ 43 h 198"/>
              <a:gd name="T66" fmla="*/ 129 w 206"/>
              <a:gd name="T67" fmla="*/ 136 h 198"/>
              <a:gd name="T68" fmla="*/ 159 w 206"/>
              <a:gd name="T69" fmla="*/ 136 h 198"/>
              <a:gd name="T70" fmla="*/ 164 w 206"/>
              <a:gd name="T71" fmla="*/ 142 h 198"/>
              <a:gd name="T72" fmla="*/ 165 w 206"/>
              <a:gd name="T73" fmla="*/ 172 h 198"/>
              <a:gd name="T74" fmla="*/ 164 w 206"/>
              <a:gd name="T75" fmla="*/ 142 h 198"/>
              <a:gd name="T76" fmla="*/ 144 w 206"/>
              <a:gd name="T77" fmla="*/ 163 h 198"/>
              <a:gd name="T78" fmla="*/ 143 w 206"/>
              <a:gd name="T79" fmla="*/ 183 h 198"/>
              <a:gd name="T80" fmla="*/ 123 w 206"/>
              <a:gd name="T81" fmla="*/ 172 h 198"/>
              <a:gd name="T82" fmla="*/ 123 w 206"/>
              <a:gd name="T83" fmla="*/ 142 h 198"/>
              <a:gd name="T84" fmla="*/ 123 w 206"/>
              <a:gd name="T85" fmla="*/ 1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6" h="198">
                <a:moveTo>
                  <a:pt x="104" y="19"/>
                </a:moveTo>
                <a:cubicBezTo>
                  <a:pt x="183" y="19"/>
                  <a:pt x="183" y="19"/>
                  <a:pt x="183" y="19"/>
                </a:cubicBezTo>
                <a:cubicBezTo>
                  <a:pt x="196" y="19"/>
                  <a:pt x="206" y="30"/>
                  <a:pt x="206" y="42"/>
                </a:cubicBezTo>
                <a:cubicBezTo>
                  <a:pt x="206" y="175"/>
                  <a:pt x="206" y="175"/>
                  <a:pt x="206" y="175"/>
                </a:cubicBezTo>
                <a:cubicBezTo>
                  <a:pt x="206" y="187"/>
                  <a:pt x="196" y="198"/>
                  <a:pt x="183" y="198"/>
                </a:cubicBezTo>
                <a:cubicBezTo>
                  <a:pt x="104" y="198"/>
                  <a:pt x="104" y="198"/>
                  <a:pt x="104" y="198"/>
                </a:cubicBezTo>
                <a:cubicBezTo>
                  <a:pt x="94" y="198"/>
                  <a:pt x="85" y="191"/>
                  <a:pt x="82" y="181"/>
                </a:cubicBezTo>
                <a:cubicBezTo>
                  <a:pt x="82" y="181"/>
                  <a:pt x="82" y="181"/>
                  <a:pt x="82" y="181"/>
                </a:cubicBezTo>
                <a:cubicBezTo>
                  <a:pt x="62" y="178"/>
                  <a:pt x="44" y="171"/>
                  <a:pt x="32" y="161"/>
                </a:cubicBezTo>
                <a:cubicBezTo>
                  <a:pt x="19" y="150"/>
                  <a:pt x="12" y="135"/>
                  <a:pt x="13" y="117"/>
                </a:cubicBezTo>
                <a:cubicBezTo>
                  <a:pt x="13" y="116"/>
                  <a:pt x="13" y="115"/>
                  <a:pt x="13" y="113"/>
                </a:cubicBezTo>
                <a:cubicBezTo>
                  <a:pt x="14" y="106"/>
                  <a:pt x="17" y="98"/>
                  <a:pt x="21" y="90"/>
                </a:cubicBezTo>
                <a:cubicBezTo>
                  <a:pt x="6" y="77"/>
                  <a:pt x="0" y="60"/>
                  <a:pt x="16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47" y="0"/>
                  <a:pt x="53" y="4"/>
                </a:cubicBezTo>
                <a:cubicBezTo>
                  <a:pt x="59" y="7"/>
                  <a:pt x="64" y="13"/>
                  <a:pt x="64" y="13"/>
                </a:cubicBezTo>
                <a:cubicBezTo>
                  <a:pt x="44" y="34"/>
                  <a:pt x="44" y="34"/>
                  <a:pt x="44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27" y="40"/>
                  <a:pt x="27" y="40"/>
                  <a:pt x="27" y="40"/>
                </a:cubicBezTo>
                <a:cubicBezTo>
                  <a:pt x="17" y="58"/>
                  <a:pt x="19" y="69"/>
                  <a:pt x="28" y="78"/>
                </a:cubicBezTo>
                <a:cubicBezTo>
                  <a:pt x="33" y="71"/>
                  <a:pt x="39" y="63"/>
                  <a:pt x="47" y="54"/>
                </a:cubicBezTo>
                <a:cubicBezTo>
                  <a:pt x="46" y="52"/>
                  <a:pt x="46" y="50"/>
                  <a:pt x="46" y="48"/>
                </a:cubicBezTo>
                <a:cubicBezTo>
                  <a:pt x="46" y="43"/>
                  <a:pt x="48" y="39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4" y="32"/>
                  <a:pt x="58" y="31"/>
                  <a:pt x="63" y="31"/>
                </a:cubicBezTo>
                <a:cubicBezTo>
                  <a:pt x="67" y="31"/>
                  <a:pt x="72" y="32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8" y="39"/>
                  <a:pt x="80" y="43"/>
                  <a:pt x="80" y="48"/>
                </a:cubicBezTo>
                <a:cubicBezTo>
                  <a:pt x="80" y="52"/>
                  <a:pt x="78" y="56"/>
                  <a:pt x="75" y="60"/>
                </a:cubicBezTo>
                <a:cubicBezTo>
                  <a:pt x="72" y="63"/>
                  <a:pt x="67" y="65"/>
                  <a:pt x="63" y="65"/>
                </a:cubicBezTo>
                <a:cubicBezTo>
                  <a:pt x="61" y="65"/>
                  <a:pt x="59" y="64"/>
                  <a:pt x="57" y="63"/>
                </a:cubicBezTo>
                <a:cubicBezTo>
                  <a:pt x="49" y="71"/>
                  <a:pt x="43" y="79"/>
                  <a:pt x="38" y="86"/>
                </a:cubicBezTo>
                <a:cubicBezTo>
                  <a:pt x="38" y="86"/>
                  <a:pt x="38" y="87"/>
                  <a:pt x="38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43" y="90"/>
                  <a:pt x="48" y="94"/>
                  <a:pt x="54" y="98"/>
                </a:cubicBezTo>
                <a:cubicBezTo>
                  <a:pt x="64" y="103"/>
                  <a:pt x="73" y="109"/>
                  <a:pt x="81" y="116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30"/>
                  <a:pt x="92" y="19"/>
                  <a:pt x="104" y="19"/>
                </a:cubicBezTo>
                <a:close/>
                <a:moveTo>
                  <a:pt x="68" y="43"/>
                </a:moveTo>
                <a:cubicBezTo>
                  <a:pt x="66" y="41"/>
                  <a:pt x="65" y="40"/>
                  <a:pt x="63" y="40"/>
                </a:cubicBezTo>
                <a:cubicBezTo>
                  <a:pt x="61" y="40"/>
                  <a:pt x="59" y="41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6" y="44"/>
                  <a:pt x="56" y="46"/>
                  <a:pt x="56" y="48"/>
                </a:cubicBezTo>
                <a:cubicBezTo>
                  <a:pt x="56" y="50"/>
                  <a:pt x="56" y="51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61" y="55"/>
                  <a:pt x="63" y="55"/>
                </a:cubicBezTo>
                <a:cubicBezTo>
                  <a:pt x="65" y="55"/>
                  <a:pt x="66" y="54"/>
                  <a:pt x="68" y="53"/>
                </a:cubicBezTo>
                <a:cubicBezTo>
                  <a:pt x="69" y="51"/>
                  <a:pt x="70" y="50"/>
                  <a:pt x="70" y="48"/>
                </a:cubicBezTo>
                <a:cubicBezTo>
                  <a:pt x="70" y="46"/>
                  <a:pt x="69" y="44"/>
                  <a:pt x="68" y="43"/>
                </a:cubicBezTo>
                <a:cubicBezTo>
                  <a:pt x="68" y="43"/>
                  <a:pt x="68" y="43"/>
                  <a:pt x="68" y="43"/>
                </a:cubicBezTo>
                <a:close/>
                <a:moveTo>
                  <a:pt x="81" y="167"/>
                </a:moveTo>
                <a:cubicBezTo>
                  <a:pt x="81" y="134"/>
                  <a:pt x="81" y="134"/>
                  <a:pt x="81" y="134"/>
                </a:cubicBezTo>
                <a:cubicBezTo>
                  <a:pt x="72" y="124"/>
                  <a:pt x="60" y="116"/>
                  <a:pt x="48" y="109"/>
                </a:cubicBezTo>
                <a:cubicBezTo>
                  <a:pt x="42" y="106"/>
                  <a:pt x="36" y="102"/>
                  <a:pt x="31" y="99"/>
                </a:cubicBezTo>
                <a:cubicBezTo>
                  <a:pt x="29" y="104"/>
                  <a:pt x="27" y="110"/>
                  <a:pt x="26" y="115"/>
                </a:cubicBezTo>
                <a:cubicBezTo>
                  <a:pt x="26" y="116"/>
                  <a:pt x="26" y="117"/>
                  <a:pt x="26" y="118"/>
                </a:cubicBezTo>
                <a:cubicBezTo>
                  <a:pt x="25" y="131"/>
                  <a:pt x="31" y="142"/>
                  <a:pt x="41" y="151"/>
                </a:cubicBezTo>
                <a:cubicBezTo>
                  <a:pt x="51" y="159"/>
                  <a:pt x="65" y="165"/>
                  <a:pt x="81" y="167"/>
                </a:cubicBezTo>
                <a:close/>
                <a:moveTo>
                  <a:pt x="104" y="43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04" y="43"/>
                  <a:pt x="104" y="43"/>
                  <a:pt x="104" y="43"/>
                </a:cubicBezTo>
                <a:close/>
                <a:moveTo>
                  <a:pt x="143" y="131"/>
                </a:moveTo>
                <a:cubicBezTo>
                  <a:pt x="138" y="131"/>
                  <a:pt x="133" y="133"/>
                  <a:pt x="129" y="13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4" y="133"/>
                  <a:pt x="149" y="131"/>
                  <a:pt x="143" y="131"/>
                </a:cubicBezTo>
                <a:close/>
                <a:moveTo>
                  <a:pt x="164" y="142"/>
                </a:moveTo>
                <a:cubicBezTo>
                  <a:pt x="150" y="157"/>
                  <a:pt x="150" y="157"/>
                  <a:pt x="150" y="15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7" y="167"/>
                  <a:pt x="169" y="162"/>
                  <a:pt x="169" y="157"/>
                </a:cubicBezTo>
                <a:cubicBezTo>
                  <a:pt x="169" y="152"/>
                  <a:pt x="167" y="147"/>
                  <a:pt x="164" y="142"/>
                </a:cubicBezTo>
                <a:close/>
                <a:moveTo>
                  <a:pt x="159" y="178"/>
                </a:moveTo>
                <a:cubicBezTo>
                  <a:pt x="144" y="163"/>
                  <a:pt x="144" y="163"/>
                  <a:pt x="144" y="163"/>
                </a:cubicBezTo>
                <a:cubicBezTo>
                  <a:pt x="129" y="178"/>
                  <a:pt x="129" y="178"/>
                  <a:pt x="129" y="178"/>
                </a:cubicBezTo>
                <a:cubicBezTo>
                  <a:pt x="133" y="181"/>
                  <a:pt x="138" y="183"/>
                  <a:pt x="143" y="183"/>
                </a:cubicBezTo>
                <a:cubicBezTo>
                  <a:pt x="149" y="183"/>
                  <a:pt x="154" y="181"/>
                  <a:pt x="159" y="178"/>
                </a:cubicBezTo>
                <a:close/>
                <a:moveTo>
                  <a:pt x="123" y="172"/>
                </a:moveTo>
                <a:cubicBezTo>
                  <a:pt x="138" y="157"/>
                  <a:pt x="138" y="157"/>
                  <a:pt x="138" y="157"/>
                </a:cubicBezTo>
                <a:cubicBezTo>
                  <a:pt x="123" y="142"/>
                  <a:pt x="123" y="142"/>
                  <a:pt x="123" y="142"/>
                </a:cubicBezTo>
                <a:cubicBezTo>
                  <a:pt x="120" y="146"/>
                  <a:pt x="118" y="151"/>
                  <a:pt x="118" y="157"/>
                </a:cubicBezTo>
                <a:cubicBezTo>
                  <a:pt x="118" y="163"/>
                  <a:pt x="120" y="168"/>
                  <a:pt x="123" y="17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7" name="Freeform 399"/>
          <p:cNvSpPr>
            <a:spLocks noEditPoints="1"/>
          </p:cNvSpPr>
          <p:nvPr/>
        </p:nvSpPr>
        <p:spPr bwMode="auto">
          <a:xfrm>
            <a:off x="9890125" y="5337175"/>
            <a:ext cx="542925" cy="539750"/>
          </a:xfrm>
          <a:custGeom>
            <a:avLst/>
            <a:gdLst>
              <a:gd name="T0" fmla="*/ 182 w 198"/>
              <a:gd name="T1" fmla="*/ 197 h 197"/>
              <a:gd name="T2" fmla="*/ 161 w 198"/>
              <a:gd name="T3" fmla="*/ 183 h 197"/>
              <a:gd name="T4" fmla="*/ 42 w 198"/>
              <a:gd name="T5" fmla="*/ 197 h 197"/>
              <a:gd name="T6" fmla="*/ 21 w 198"/>
              <a:gd name="T7" fmla="*/ 181 h 197"/>
              <a:gd name="T8" fmla="*/ 0 w 198"/>
              <a:gd name="T9" fmla="*/ 150 h 197"/>
              <a:gd name="T10" fmla="*/ 10 w 198"/>
              <a:gd name="T11" fmla="*/ 53 h 197"/>
              <a:gd name="T12" fmla="*/ 38 w 198"/>
              <a:gd name="T13" fmla="*/ 14 h 197"/>
              <a:gd name="T14" fmla="*/ 33 w 198"/>
              <a:gd name="T15" fmla="*/ 0 h 197"/>
              <a:gd name="T16" fmla="*/ 56 w 198"/>
              <a:gd name="T17" fmla="*/ 14 h 197"/>
              <a:gd name="T18" fmla="*/ 55 w 198"/>
              <a:gd name="T19" fmla="*/ 43 h 197"/>
              <a:gd name="T20" fmla="*/ 188 w 198"/>
              <a:gd name="T21" fmla="*/ 53 h 197"/>
              <a:gd name="T22" fmla="*/ 198 w 198"/>
              <a:gd name="T23" fmla="*/ 150 h 197"/>
              <a:gd name="T24" fmla="*/ 182 w 198"/>
              <a:gd name="T25" fmla="*/ 178 h 197"/>
              <a:gd name="T26" fmla="*/ 22 w 198"/>
              <a:gd name="T27" fmla="*/ 96 h 197"/>
              <a:gd name="T28" fmla="*/ 49 w 198"/>
              <a:gd name="T29" fmla="*/ 96 h 197"/>
              <a:gd name="T30" fmla="*/ 95 w 198"/>
              <a:gd name="T31" fmla="*/ 144 h 197"/>
              <a:gd name="T32" fmla="*/ 97 w 198"/>
              <a:gd name="T33" fmla="*/ 162 h 197"/>
              <a:gd name="T34" fmla="*/ 132 w 198"/>
              <a:gd name="T35" fmla="*/ 161 h 197"/>
              <a:gd name="T36" fmla="*/ 168 w 198"/>
              <a:gd name="T37" fmla="*/ 162 h 197"/>
              <a:gd name="T38" fmla="*/ 170 w 198"/>
              <a:gd name="T39" fmla="*/ 143 h 197"/>
              <a:gd name="T40" fmla="*/ 170 w 198"/>
              <a:gd name="T41" fmla="*/ 81 h 197"/>
              <a:gd name="T42" fmla="*/ 168 w 198"/>
              <a:gd name="T43" fmla="*/ 63 h 197"/>
              <a:gd name="T44" fmla="*/ 132 w 198"/>
              <a:gd name="T45" fmla="*/ 63 h 197"/>
              <a:gd name="T46" fmla="*/ 97 w 198"/>
              <a:gd name="T47" fmla="*/ 63 h 197"/>
              <a:gd name="T48" fmla="*/ 95 w 198"/>
              <a:gd name="T49" fmla="*/ 80 h 197"/>
              <a:gd name="T50" fmla="*/ 95 w 198"/>
              <a:gd name="T51" fmla="*/ 144 h 197"/>
              <a:gd name="T52" fmla="*/ 132 w 198"/>
              <a:gd name="T53" fmla="*/ 76 h 197"/>
              <a:gd name="T54" fmla="*/ 96 w 198"/>
              <a:gd name="T55" fmla="*/ 112 h 197"/>
              <a:gd name="T56" fmla="*/ 132 w 198"/>
              <a:gd name="T57" fmla="*/ 148 h 197"/>
              <a:gd name="T58" fmla="*/ 168 w 198"/>
              <a:gd name="T59" fmla="*/ 112 h 197"/>
              <a:gd name="T60" fmla="*/ 132 w 198"/>
              <a:gd name="T61" fmla="*/ 96 h 197"/>
              <a:gd name="T62" fmla="*/ 132 w 198"/>
              <a:gd name="T63" fmla="*/ 127 h 197"/>
              <a:gd name="T64" fmla="*/ 132 w 198"/>
              <a:gd name="T65" fmla="*/ 96 h 197"/>
              <a:gd name="T66" fmla="*/ 22 w 198"/>
              <a:gd name="T67" fmla="*/ 133 h 197"/>
              <a:gd name="T68" fmla="*/ 49 w 198"/>
              <a:gd name="T69" fmla="*/ 133 h 197"/>
              <a:gd name="T70" fmla="*/ 27 w 198"/>
              <a:gd name="T71" fmla="*/ 73 h 197"/>
              <a:gd name="T72" fmla="*/ 70 w 198"/>
              <a:gd name="T73" fmla="*/ 9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7">
                <a:moveTo>
                  <a:pt x="182" y="178"/>
                </a:moveTo>
                <a:cubicBezTo>
                  <a:pt x="182" y="197"/>
                  <a:pt x="182" y="197"/>
                  <a:pt x="182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83"/>
                  <a:pt x="161" y="183"/>
                  <a:pt x="161" y="183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42" y="197"/>
                  <a:pt x="42" y="197"/>
                  <a:pt x="42" y="197"/>
                </a:cubicBezTo>
                <a:cubicBezTo>
                  <a:pt x="21" y="197"/>
                  <a:pt x="21" y="197"/>
                  <a:pt x="21" y="197"/>
                </a:cubicBezTo>
                <a:cubicBezTo>
                  <a:pt x="21" y="181"/>
                  <a:pt x="21" y="181"/>
                  <a:pt x="21" y="181"/>
                </a:cubicBezTo>
                <a:cubicBezTo>
                  <a:pt x="17" y="179"/>
                  <a:pt x="13" y="177"/>
                  <a:pt x="10" y="174"/>
                </a:cubicBezTo>
                <a:cubicBezTo>
                  <a:pt x="4" y="168"/>
                  <a:pt x="0" y="159"/>
                  <a:pt x="0" y="15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7"/>
                  <a:pt x="4" y="59"/>
                  <a:pt x="10" y="53"/>
                </a:cubicBezTo>
                <a:cubicBezTo>
                  <a:pt x="16" y="47"/>
                  <a:pt x="24" y="43"/>
                  <a:pt x="33" y="43"/>
                </a:cubicBezTo>
                <a:cubicBezTo>
                  <a:pt x="38" y="14"/>
                  <a:pt x="38" y="14"/>
                  <a:pt x="38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0"/>
                  <a:pt x="33" y="0"/>
                  <a:pt x="3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14"/>
                  <a:pt x="56" y="14"/>
                  <a:pt x="56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5" y="43"/>
                  <a:pt x="55" y="43"/>
                  <a:pt x="55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74" y="43"/>
                  <a:pt x="182" y="46"/>
                  <a:pt x="188" y="53"/>
                </a:cubicBezTo>
                <a:cubicBezTo>
                  <a:pt x="194" y="59"/>
                  <a:pt x="198" y="67"/>
                  <a:pt x="198" y="76"/>
                </a:cubicBezTo>
                <a:cubicBezTo>
                  <a:pt x="198" y="150"/>
                  <a:pt x="198" y="150"/>
                  <a:pt x="198" y="150"/>
                </a:cubicBezTo>
                <a:cubicBezTo>
                  <a:pt x="198" y="159"/>
                  <a:pt x="194" y="168"/>
                  <a:pt x="188" y="174"/>
                </a:cubicBezTo>
                <a:cubicBezTo>
                  <a:pt x="186" y="175"/>
                  <a:pt x="184" y="177"/>
                  <a:pt x="182" y="178"/>
                </a:cubicBezTo>
                <a:close/>
                <a:moveTo>
                  <a:pt x="36" y="82"/>
                </a:moveTo>
                <a:cubicBezTo>
                  <a:pt x="28" y="82"/>
                  <a:pt x="22" y="88"/>
                  <a:pt x="22" y="96"/>
                </a:cubicBezTo>
                <a:cubicBezTo>
                  <a:pt x="22" y="103"/>
                  <a:pt x="28" y="110"/>
                  <a:pt x="36" y="110"/>
                </a:cubicBezTo>
                <a:cubicBezTo>
                  <a:pt x="43" y="110"/>
                  <a:pt x="49" y="103"/>
                  <a:pt x="49" y="96"/>
                </a:cubicBezTo>
                <a:cubicBezTo>
                  <a:pt x="49" y="88"/>
                  <a:pt x="43" y="82"/>
                  <a:pt x="36" y="82"/>
                </a:cubicBezTo>
                <a:close/>
                <a:moveTo>
                  <a:pt x="95" y="144"/>
                </a:moveTo>
                <a:cubicBezTo>
                  <a:pt x="89" y="155"/>
                  <a:pt x="89" y="155"/>
                  <a:pt x="89" y="155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116" y="159"/>
                  <a:pt x="124" y="161"/>
                  <a:pt x="132" y="161"/>
                </a:cubicBezTo>
                <a:cubicBezTo>
                  <a:pt x="141" y="161"/>
                  <a:pt x="150" y="158"/>
                  <a:pt x="157" y="154"/>
                </a:cubicBezTo>
                <a:cubicBezTo>
                  <a:pt x="168" y="162"/>
                  <a:pt x="168" y="162"/>
                  <a:pt x="168" y="162"/>
                </a:cubicBezTo>
                <a:cubicBezTo>
                  <a:pt x="176" y="155"/>
                  <a:pt x="176" y="155"/>
                  <a:pt x="176" y="155"/>
                </a:cubicBezTo>
                <a:cubicBezTo>
                  <a:pt x="170" y="143"/>
                  <a:pt x="170" y="143"/>
                  <a:pt x="170" y="143"/>
                </a:cubicBezTo>
                <a:cubicBezTo>
                  <a:pt x="177" y="135"/>
                  <a:pt x="182" y="124"/>
                  <a:pt x="182" y="112"/>
                </a:cubicBezTo>
                <a:cubicBezTo>
                  <a:pt x="182" y="100"/>
                  <a:pt x="177" y="89"/>
                  <a:pt x="170" y="81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1" y="65"/>
                  <a:pt x="142" y="63"/>
                  <a:pt x="132" y="63"/>
                </a:cubicBezTo>
                <a:cubicBezTo>
                  <a:pt x="123" y="63"/>
                  <a:pt x="114" y="65"/>
                  <a:pt x="107" y="70"/>
                </a:cubicBezTo>
                <a:cubicBezTo>
                  <a:pt x="97" y="63"/>
                  <a:pt x="97" y="63"/>
                  <a:pt x="97" y="63"/>
                </a:cubicBezTo>
                <a:cubicBezTo>
                  <a:pt x="89" y="70"/>
                  <a:pt x="89" y="70"/>
                  <a:pt x="89" y="70"/>
                </a:cubicBezTo>
                <a:cubicBezTo>
                  <a:pt x="95" y="80"/>
                  <a:pt x="95" y="80"/>
                  <a:pt x="95" y="80"/>
                </a:cubicBezTo>
                <a:cubicBezTo>
                  <a:pt x="88" y="89"/>
                  <a:pt x="83" y="100"/>
                  <a:pt x="83" y="112"/>
                </a:cubicBezTo>
                <a:cubicBezTo>
                  <a:pt x="83" y="124"/>
                  <a:pt x="88" y="135"/>
                  <a:pt x="95" y="144"/>
                </a:cubicBezTo>
                <a:close/>
                <a:moveTo>
                  <a:pt x="158" y="86"/>
                </a:moveTo>
                <a:cubicBezTo>
                  <a:pt x="151" y="80"/>
                  <a:pt x="142" y="76"/>
                  <a:pt x="132" y="76"/>
                </a:cubicBezTo>
                <a:cubicBezTo>
                  <a:pt x="122" y="76"/>
                  <a:pt x="113" y="80"/>
                  <a:pt x="107" y="86"/>
                </a:cubicBezTo>
                <a:cubicBezTo>
                  <a:pt x="100" y="93"/>
                  <a:pt x="96" y="102"/>
                  <a:pt x="96" y="112"/>
                </a:cubicBezTo>
                <a:cubicBezTo>
                  <a:pt x="96" y="122"/>
                  <a:pt x="100" y="131"/>
                  <a:pt x="107" y="137"/>
                </a:cubicBezTo>
                <a:cubicBezTo>
                  <a:pt x="113" y="144"/>
                  <a:pt x="122" y="148"/>
                  <a:pt x="132" y="148"/>
                </a:cubicBezTo>
                <a:cubicBezTo>
                  <a:pt x="142" y="148"/>
                  <a:pt x="151" y="144"/>
                  <a:pt x="158" y="137"/>
                </a:cubicBezTo>
                <a:cubicBezTo>
                  <a:pt x="164" y="131"/>
                  <a:pt x="168" y="122"/>
                  <a:pt x="168" y="112"/>
                </a:cubicBezTo>
                <a:cubicBezTo>
                  <a:pt x="168" y="102"/>
                  <a:pt x="164" y="93"/>
                  <a:pt x="158" y="86"/>
                </a:cubicBezTo>
                <a:close/>
                <a:moveTo>
                  <a:pt x="132" y="96"/>
                </a:moveTo>
                <a:cubicBezTo>
                  <a:pt x="124" y="96"/>
                  <a:pt x="117" y="103"/>
                  <a:pt x="117" y="112"/>
                </a:cubicBezTo>
                <a:cubicBezTo>
                  <a:pt x="117" y="120"/>
                  <a:pt x="124" y="127"/>
                  <a:pt x="132" y="127"/>
                </a:cubicBezTo>
                <a:cubicBezTo>
                  <a:pt x="141" y="127"/>
                  <a:pt x="148" y="120"/>
                  <a:pt x="148" y="112"/>
                </a:cubicBezTo>
                <a:cubicBezTo>
                  <a:pt x="148" y="103"/>
                  <a:pt x="141" y="96"/>
                  <a:pt x="132" y="96"/>
                </a:cubicBezTo>
                <a:close/>
                <a:moveTo>
                  <a:pt x="36" y="119"/>
                </a:moveTo>
                <a:cubicBezTo>
                  <a:pt x="28" y="119"/>
                  <a:pt x="22" y="125"/>
                  <a:pt x="22" y="133"/>
                </a:cubicBezTo>
                <a:cubicBezTo>
                  <a:pt x="22" y="140"/>
                  <a:pt x="28" y="146"/>
                  <a:pt x="36" y="146"/>
                </a:cubicBezTo>
                <a:cubicBezTo>
                  <a:pt x="43" y="146"/>
                  <a:pt x="49" y="140"/>
                  <a:pt x="49" y="133"/>
                </a:cubicBezTo>
                <a:cubicBezTo>
                  <a:pt x="49" y="125"/>
                  <a:pt x="43" y="119"/>
                  <a:pt x="36" y="119"/>
                </a:cubicBezTo>
                <a:close/>
                <a:moveTo>
                  <a:pt x="27" y="73"/>
                </a:moveTo>
                <a:cubicBezTo>
                  <a:pt x="44" y="70"/>
                  <a:pt x="60" y="81"/>
                  <a:pt x="58" y="97"/>
                </a:cubicBezTo>
                <a:cubicBezTo>
                  <a:pt x="63" y="96"/>
                  <a:pt x="66" y="95"/>
                  <a:pt x="70" y="94"/>
                </a:cubicBezTo>
                <a:cubicBezTo>
                  <a:pt x="68" y="73"/>
                  <a:pt x="46" y="65"/>
                  <a:pt x="27" y="73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8" name="Freeform 400"/>
          <p:cNvSpPr>
            <a:spLocks noEditPoints="1"/>
          </p:cNvSpPr>
          <p:nvPr/>
        </p:nvSpPr>
        <p:spPr bwMode="auto">
          <a:xfrm>
            <a:off x="6889750" y="2457450"/>
            <a:ext cx="560388" cy="484188"/>
          </a:xfrm>
          <a:custGeom>
            <a:avLst/>
            <a:gdLst>
              <a:gd name="T0" fmla="*/ 193 w 205"/>
              <a:gd name="T1" fmla="*/ 0 h 177"/>
              <a:gd name="T2" fmla="*/ 205 w 205"/>
              <a:gd name="T3" fmla="*/ 115 h 177"/>
              <a:gd name="T4" fmla="*/ 171 w 205"/>
              <a:gd name="T5" fmla="*/ 128 h 177"/>
              <a:gd name="T6" fmla="*/ 45 w 205"/>
              <a:gd name="T7" fmla="*/ 89 h 177"/>
              <a:gd name="T8" fmla="*/ 12 w 205"/>
              <a:gd name="T9" fmla="*/ 128 h 177"/>
              <a:gd name="T10" fmla="*/ 0 w 205"/>
              <a:gd name="T11" fmla="*/ 13 h 177"/>
              <a:gd name="T12" fmla="*/ 64 w 205"/>
              <a:gd name="T13" fmla="*/ 128 h 177"/>
              <a:gd name="T14" fmla="*/ 63 w 205"/>
              <a:gd name="T15" fmla="*/ 144 h 177"/>
              <a:gd name="T16" fmla="*/ 67 w 205"/>
              <a:gd name="T17" fmla="*/ 156 h 177"/>
              <a:gd name="T18" fmla="*/ 86 w 205"/>
              <a:gd name="T19" fmla="*/ 176 h 177"/>
              <a:gd name="T20" fmla="*/ 105 w 205"/>
              <a:gd name="T21" fmla="*/ 160 h 177"/>
              <a:gd name="T22" fmla="*/ 108 w 205"/>
              <a:gd name="T23" fmla="*/ 146 h 177"/>
              <a:gd name="T24" fmla="*/ 118 w 205"/>
              <a:gd name="T25" fmla="*/ 128 h 177"/>
              <a:gd name="T26" fmla="*/ 99 w 205"/>
              <a:gd name="T27" fmla="*/ 139 h 177"/>
              <a:gd name="T28" fmla="*/ 97 w 205"/>
              <a:gd name="T29" fmla="*/ 151 h 177"/>
              <a:gd name="T30" fmla="*/ 90 w 205"/>
              <a:gd name="T31" fmla="*/ 165 h 177"/>
              <a:gd name="T32" fmla="*/ 83 w 205"/>
              <a:gd name="T33" fmla="*/ 165 h 177"/>
              <a:gd name="T34" fmla="*/ 76 w 205"/>
              <a:gd name="T35" fmla="*/ 153 h 177"/>
              <a:gd name="T36" fmla="*/ 64 w 205"/>
              <a:gd name="T37" fmla="*/ 128 h 177"/>
              <a:gd name="T38" fmla="*/ 170 w 205"/>
              <a:gd name="T39" fmla="*/ 52 h 177"/>
              <a:gd name="T40" fmla="*/ 185 w 205"/>
              <a:gd name="T41" fmla="*/ 68 h 177"/>
              <a:gd name="T42" fmla="*/ 165 w 205"/>
              <a:gd name="T43" fmla="*/ 36 h 177"/>
              <a:gd name="T44" fmla="*/ 109 w 205"/>
              <a:gd name="T45" fmla="*/ 52 h 177"/>
              <a:gd name="T46" fmla="*/ 95 w 205"/>
              <a:gd name="T47" fmla="*/ 36 h 177"/>
              <a:gd name="T48" fmla="*/ 96 w 205"/>
              <a:gd name="T49" fmla="*/ 68 h 177"/>
              <a:gd name="T50" fmla="*/ 147 w 205"/>
              <a:gd name="T51" fmla="*/ 45 h 177"/>
              <a:gd name="T52" fmla="*/ 132 w 205"/>
              <a:gd name="T53" fmla="*/ 45 h 177"/>
              <a:gd name="T54" fmla="*/ 129 w 205"/>
              <a:gd name="T55" fmla="*/ 52 h 177"/>
              <a:gd name="T56" fmla="*/ 139 w 205"/>
              <a:gd name="T57" fmla="*/ 62 h 177"/>
              <a:gd name="T58" fmla="*/ 147 w 205"/>
              <a:gd name="T59" fmla="*/ 59 h 177"/>
              <a:gd name="T60" fmla="*/ 147 w 205"/>
              <a:gd name="T61" fmla="*/ 45 h 177"/>
              <a:gd name="T62" fmla="*/ 28 w 205"/>
              <a:gd name="T63" fmla="*/ 52 h 177"/>
              <a:gd name="T64" fmla="*/ 18 w 205"/>
              <a:gd name="T65" fmla="*/ 36 h 177"/>
              <a:gd name="T66" fmla="*/ 32 w 205"/>
              <a:gd name="T67" fmla="*/ 68 h 177"/>
              <a:gd name="T68" fmla="*/ 64 w 205"/>
              <a:gd name="T69" fmla="*/ 41 h 177"/>
              <a:gd name="T70" fmla="*/ 56 w 205"/>
              <a:gd name="T71" fmla="*/ 45 h 177"/>
              <a:gd name="T72" fmla="*/ 56 w 205"/>
              <a:gd name="T73" fmla="*/ 60 h 177"/>
              <a:gd name="T74" fmla="*/ 64 w 205"/>
              <a:gd name="T75" fmla="*/ 63 h 177"/>
              <a:gd name="T76" fmla="*/ 71 w 205"/>
              <a:gd name="T77" fmla="*/ 60 h 177"/>
              <a:gd name="T78" fmla="*/ 71 w 205"/>
              <a:gd name="T79" fmla="*/ 45 h 177"/>
              <a:gd name="T80" fmla="*/ 143 w 205"/>
              <a:gd name="T81" fmla="*/ 94 h 177"/>
              <a:gd name="T82" fmla="*/ 143 w 205"/>
              <a:gd name="T83" fmla="*/ 107 h 177"/>
              <a:gd name="T84" fmla="*/ 143 w 205"/>
              <a:gd name="T85" fmla="*/ 94 h 177"/>
              <a:gd name="T86" fmla="*/ 148 w 205"/>
              <a:gd name="T87" fmla="*/ 116 h 177"/>
              <a:gd name="T88" fmla="*/ 161 w 205"/>
              <a:gd name="T89" fmla="*/ 116 h 177"/>
              <a:gd name="T90" fmla="*/ 64 w 205"/>
              <a:gd name="T91" fmla="*/ 94 h 177"/>
              <a:gd name="T92" fmla="*/ 64 w 205"/>
              <a:gd name="T93" fmla="*/ 107 h 177"/>
              <a:gd name="T94" fmla="*/ 64 w 205"/>
              <a:gd name="T95" fmla="*/ 94 h 177"/>
              <a:gd name="T96" fmla="*/ 46 w 205"/>
              <a:gd name="T97" fmla="*/ 116 h 177"/>
              <a:gd name="T98" fmla="*/ 59 w 205"/>
              <a:gd name="T99" fmla="*/ 116 h 177"/>
              <a:gd name="T100" fmla="*/ 13 w 205"/>
              <a:gd name="T101" fmla="*/ 109 h 177"/>
              <a:gd name="T102" fmla="*/ 13 w 205"/>
              <a:gd name="T103" fmla="*/ 120 h 177"/>
              <a:gd name="T104" fmla="*/ 13 w 205"/>
              <a:gd name="T105" fmla="*/ 109 h 177"/>
              <a:gd name="T106" fmla="*/ 7 w 205"/>
              <a:gd name="T107" fmla="*/ 12 h 177"/>
              <a:gd name="T108" fmla="*/ 19 w 205"/>
              <a:gd name="T109" fmla="*/ 12 h 177"/>
              <a:gd name="T110" fmla="*/ 193 w 205"/>
              <a:gd name="T111" fmla="*/ 7 h 177"/>
              <a:gd name="T112" fmla="*/ 193 w 205"/>
              <a:gd name="T113" fmla="*/ 18 h 177"/>
              <a:gd name="T114" fmla="*/ 193 w 205"/>
              <a:gd name="T115" fmla="*/ 7 h 177"/>
              <a:gd name="T116" fmla="*/ 187 w 205"/>
              <a:gd name="T117" fmla="*/ 114 h 177"/>
              <a:gd name="T118" fmla="*/ 199 w 205"/>
              <a:gd name="T119" fmla="*/ 11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5" h="177">
                <a:moveTo>
                  <a:pt x="12" y="0"/>
                </a:moveTo>
                <a:cubicBezTo>
                  <a:pt x="193" y="0"/>
                  <a:pt x="193" y="0"/>
                  <a:pt x="193" y="0"/>
                </a:cubicBezTo>
                <a:cubicBezTo>
                  <a:pt x="200" y="0"/>
                  <a:pt x="205" y="6"/>
                  <a:pt x="205" y="13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05" y="122"/>
                  <a:pt x="200" y="128"/>
                  <a:pt x="193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5" y="128"/>
                  <a:pt x="0" y="122"/>
                  <a:pt x="0" y="1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lose/>
                <a:moveTo>
                  <a:pt x="64" y="128"/>
                </a:moveTo>
                <a:cubicBezTo>
                  <a:pt x="50" y="128"/>
                  <a:pt x="50" y="128"/>
                  <a:pt x="50" y="128"/>
                </a:cubicBezTo>
                <a:cubicBezTo>
                  <a:pt x="54" y="131"/>
                  <a:pt x="60" y="136"/>
                  <a:pt x="63" y="144"/>
                </a:cubicBezTo>
                <a:cubicBezTo>
                  <a:pt x="65" y="148"/>
                  <a:pt x="66" y="152"/>
                  <a:pt x="67" y="156"/>
                </a:cubicBezTo>
                <a:cubicBezTo>
                  <a:pt x="67" y="156"/>
                  <a:pt x="67" y="156"/>
                  <a:pt x="67" y="156"/>
                </a:cubicBezTo>
                <a:cubicBezTo>
                  <a:pt x="69" y="164"/>
                  <a:pt x="72" y="169"/>
                  <a:pt x="76" y="173"/>
                </a:cubicBezTo>
                <a:cubicBezTo>
                  <a:pt x="79" y="175"/>
                  <a:pt x="82" y="176"/>
                  <a:pt x="86" y="176"/>
                </a:cubicBezTo>
                <a:cubicBezTo>
                  <a:pt x="89" y="177"/>
                  <a:pt x="92" y="176"/>
                  <a:pt x="95" y="174"/>
                </a:cubicBezTo>
                <a:cubicBezTo>
                  <a:pt x="99" y="171"/>
                  <a:pt x="103" y="166"/>
                  <a:pt x="105" y="160"/>
                </a:cubicBezTo>
                <a:cubicBezTo>
                  <a:pt x="105" y="158"/>
                  <a:pt x="106" y="155"/>
                  <a:pt x="106" y="153"/>
                </a:cubicBezTo>
                <a:cubicBezTo>
                  <a:pt x="107" y="151"/>
                  <a:pt x="107" y="148"/>
                  <a:pt x="108" y="146"/>
                </a:cubicBezTo>
                <a:cubicBezTo>
                  <a:pt x="108" y="144"/>
                  <a:pt x="108" y="142"/>
                  <a:pt x="109" y="140"/>
                </a:cubicBezTo>
                <a:cubicBezTo>
                  <a:pt x="109" y="133"/>
                  <a:pt x="110" y="129"/>
                  <a:pt x="118" y="128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100" y="131"/>
                  <a:pt x="99" y="134"/>
                  <a:pt x="99" y="139"/>
                </a:cubicBezTo>
                <a:cubicBezTo>
                  <a:pt x="99" y="141"/>
                  <a:pt x="98" y="142"/>
                  <a:pt x="98" y="145"/>
                </a:cubicBezTo>
                <a:cubicBezTo>
                  <a:pt x="98" y="147"/>
                  <a:pt x="97" y="149"/>
                  <a:pt x="97" y="151"/>
                </a:cubicBezTo>
                <a:cubicBezTo>
                  <a:pt x="96" y="153"/>
                  <a:pt x="96" y="155"/>
                  <a:pt x="95" y="157"/>
                </a:cubicBezTo>
                <a:cubicBezTo>
                  <a:pt x="94" y="161"/>
                  <a:pt x="92" y="164"/>
                  <a:pt x="90" y="165"/>
                </a:cubicBezTo>
                <a:cubicBezTo>
                  <a:pt x="89" y="166"/>
                  <a:pt x="87" y="167"/>
                  <a:pt x="86" y="167"/>
                </a:cubicBezTo>
                <a:cubicBezTo>
                  <a:pt x="85" y="166"/>
                  <a:pt x="84" y="166"/>
                  <a:pt x="83" y="165"/>
                </a:cubicBezTo>
                <a:cubicBezTo>
                  <a:pt x="80" y="163"/>
                  <a:pt x="78" y="159"/>
                  <a:pt x="77" y="154"/>
                </a:cubicBezTo>
                <a:cubicBezTo>
                  <a:pt x="76" y="153"/>
                  <a:pt x="76" y="153"/>
                  <a:pt x="76" y="153"/>
                </a:cubicBezTo>
                <a:cubicBezTo>
                  <a:pt x="75" y="149"/>
                  <a:pt x="74" y="145"/>
                  <a:pt x="73" y="140"/>
                </a:cubicBezTo>
                <a:cubicBezTo>
                  <a:pt x="70" y="135"/>
                  <a:pt x="67" y="131"/>
                  <a:pt x="64" y="128"/>
                </a:cubicBezTo>
                <a:close/>
                <a:moveTo>
                  <a:pt x="165" y="36"/>
                </a:moveTo>
                <a:cubicBezTo>
                  <a:pt x="168" y="40"/>
                  <a:pt x="170" y="46"/>
                  <a:pt x="170" y="52"/>
                </a:cubicBezTo>
                <a:cubicBezTo>
                  <a:pt x="170" y="58"/>
                  <a:pt x="168" y="63"/>
                  <a:pt x="165" y="68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5" y="36"/>
                  <a:pt x="185" y="36"/>
                  <a:pt x="185" y="36"/>
                </a:cubicBezTo>
                <a:cubicBezTo>
                  <a:pt x="165" y="36"/>
                  <a:pt x="165" y="36"/>
                  <a:pt x="165" y="36"/>
                </a:cubicBezTo>
                <a:close/>
                <a:moveTo>
                  <a:pt x="114" y="68"/>
                </a:moveTo>
                <a:cubicBezTo>
                  <a:pt x="111" y="63"/>
                  <a:pt x="109" y="58"/>
                  <a:pt x="109" y="52"/>
                </a:cubicBezTo>
                <a:cubicBezTo>
                  <a:pt x="109" y="46"/>
                  <a:pt x="111" y="40"/>
                  <a:pt x="114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8" y="41"/>
                  <a:pt x="99" y="46"/>
                  <a:pt x="99" y="52"/>
                </a:cubicBezTo>
                <a:cubicBezTo>
                  <a:pt x="99" y="58"/>
                  <a:pt x="98" y="63"/>
                  <a:pt x="96" y="68"/>
                </a:cubicBezTo>
                <a:cubicBezTo>
                  <a:pt x="114" y="68"/>
                  <a:pt x="114" y="68"/>
                  <a:pt x="114" y="68"/>
                </a:cubicBezTo>
                <a:close/>
                <a:moveTo>
                  <a:pt x="147" y="45"/>
                </a:moveTo>
                <a:cubicBezTo>
                  <a:pt x="145" y="43"/>
                  <a:pt x="142" y="42"/>
                  <a:pt x="139" y="42"/>
                </a:cubicBezTo>
                <a:cubicBezTo>
                  <a:pt x="137" y="42"/>
                  <a:pt x="134" y="43"/>
                  <a:pt x="132" y="45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0" y="47"/>
                  <a:pt x="129" y="49"/>
                  <a:pt x="129" y="52"/>
                </a:cubicBezTo>
                <a:cubicBezTo>
                  <a:pt x="129" y="55"/>
                  <a:pt x="130" y="57"/>
                  <a:pt x="132" y="59"/>
                </a:cubicBezTo>
                <a:cubicBezTo>
                  <a:pt x="134" y="61"/>
                  <a:pt x="137" y="62"/>
                  <a:pt x="139" y="62"/>
                </a:cubicBezTo>
                <a:cubicBezTo>
                  <a:pt x="142" y="62"/>
                  <a:pt x="145" y="61"/>
                  <a:pt x="147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9" y="57"/>
                  <a:pt x="150" y="55"/>
                  <a:pt x="150" y="52"/>
                </a:cubicBezTo>
                <a:cubicBezTo>
                  <a:pt x="150" y="49"/>
                  <a:pt x="149" y="47"/>
                  <a:pt x="147" y="45"/>
                </a:cubicBezTo>
                <a:close/>
                <a:moveTo>
                  <a:pt x="32" y="68"/>
                </a:moveTo>
                <a:cubicBezTo>
                  <a:pt x="30" y="63"/>
                  <a:pt x="28" y="58"/>
                  <a:pt x="28" y="52"/>
                </a:cubicBezTo>
                <a:cubicBezTo>
                  <a:pt x="28" y="46"/>
                  <a:pt x="30" y="41"/>
                  <a:pt x="32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68"/>
                  <a:pt x="18" y="68"/>
                  <a:pt x="18" y="68"/>
                </a:cubicBezTo>
                <a:cubicBezTo>
                  <a:pt x="32" y="68"/>
                  <a:pt x="32" y="68"/>
                  <a:pt x="32" y="68"/>
                </a:cubicBezTo>
                <a:close/>
                <a:moveTo>
                  <a:pt x="71" y="44"/>
                </a:moveTo>
                <a:cubicBezTo>
                  <a:pt x="69" y="43"/>
                  <a:pt x="67" y="41"/>
                  <a:pt x="64" y="41"/>
                </a:cubicBezTo>
                <a:cubicBezTo>
                  <a:pt x="61" y="41"/>
                  <a:pt x="58" y="43"/>
                  <a:pt x="56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4" y="46"/>
                  <a:pt x="53" y="49"/>
                  <a:pt x="53" y="52"/>
                </a:cubicBezTo>
                <a:cubicBezTo>
                  <a:pt x="53" y="55"/>
                  <a:pt x="54" y="58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1"/>
                  <a:pt x="61" y="63"/>
                  <a:pt x="64" y="63"/>
                </a:cubicBezTo>
                <a:cubicBezTo>
                  <a:pt x="67" y="63"/>
                  <a:pt x="69" y="61"/>
                  <a:pt x="71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3" y="58"/>
                  <a:pt x="74" y="55"/>
                  <a:pt x="74" y="52"/>
                </a:cubicBezTo>
                <a:cubicBezTo>
                  <a:pt x="74" y="49"/>
                  <a:pt x="73" y="46"/>
                  <a:pt x="71" y="45"/>
                </a:cubicBezTo>
                <a:cubicBezTo>
                  <a:pt x="71" y="44"/>
                  <a:pt x="71" y="44"/>
                  <a:pt x="71" y="44"/>
                </a:cubicBezTo>
                <a:close/>
                <a:moveTo>
                  <a:pt x="143" y="94"/>
                </a:moveTo>
                <a:cubicBezTo>
                  <a:pt x="140" y="94"/>
                  <a:pt x="137" y="97"/>
                  <a:pt x="137" y="101"/>
                </a:cubicBezTo>
                <a:cubicBezTo>
                  <a:pt x="137" y="104"/>
                  <a:pt x="140" y="107"/>
                  <a:pt x="143" y="107"/>
                </a:cubicBezTo>
                <a:cubicBezTo>
                  <a:pt x="147" y="107"/>
                  <a:pt x="149" y="104"/>
                  <a:pt x="149" y="101"/>
                </a:cubicBezTo>
                <a:cubicBezTo>
                  <a:pt x="149" y="97"/>
                  <a:pt x="147" y="94"/>
                  <a:pt x="143" y="94"/>
                </a:cubicBezTo>
                <a:close/>
                <a:moveTo>
                  <a:pt x="154" y="110"/>
                </a:moveTo>
                <a:cubicBezTo>
                  <a:pt x="151" y="110"/>
                  <a:pt x="148" y="113"/>
                  <a:pt x="148" y="116"/>
                </a:cubicBezTo>
                <a:cubicBezTo>
                  <a:pt x="148" y="119"/>
                  <a:pt x="151" y="122"/>
                  <a:pt x="154" y="122"/>
                </a:cubicBezTo>
                <a:cubicBezTo>
                  <a:pt x="158" y="122"/>
                  <a:pt x="161" y="119"/>
                  <a:pt x="161" y="116"/>
                </a:cubicBezTo>
                <a:cubicBezTo>
                  <a:pt x="161" y="113"/>
                  <a:pt x="158" y="110"/>
                  <a:pt x="154" y="110"/>
                </a:cubicBezTo>
                <a:close/>
                <a:moveTo>
                  <a:pt x="64" y="94"/>
                </a:moveTo>
                <a:cubicBezTo>
                  <a:pt x="60" y="94"/>
                  <a:pt x="58" y="97"/>
                  <a:pt x="58" y="101"/>
                </a:cubicBezTo>
                <a:cubicBezTo>
                  <a:pt x="58" y="104"/>
                  <a:pt x="60" y="107"/>
                  <a:pt x="64" y="107"/>
                </a:cubicBezTo>
                <a:cubicBezTo>
                  <a:pt x="67" y="107"/>
                  <a:pt x="70" y="104"/>
                  <a:pt x="70" y="101"/>
                </a:cubicBezTo>
                <a:cubicBezTo>
                  <a:pt x="70" y="97"/>
                  <a:pt x="67" y="94"/>
                  <a:pt x="64" y="94"/>
                </a:cubicBezTo>
                <a:close/>
                <a:moveTo>
                  <a:pt x="53" y="110"/>
                </a:moveTo>
                <a:cubicBezTo>
                  <a:pt x="49" y="110"/>
                  <a:pt x="46" y="113"/>
                  <a:pt x="46" y="116"/>
                </a:cubicBezTo>
                <a:cubicBezTo>
                  <a:pt x="46" y="119"/>
                  <a:pt x="49" y="122"/>
                  <a:pt x="53" y="122"/>
                </a:cubicBezTo>
                <a:cubicBezTo>
                  <a:pt x="56" y="122"/>
                  <a:pt x="59" y="119"/>
                  <a:pt x="59" y="116"/>
                </a:cubicBezTo>
                <a:cubicBezTo>
                  <a:pt x="59" y="113"/>
                  <a:pt x="56" y="110"/>
                  <a:pt x="53" y="110"/>
                </a:cubicBezTo>
                <a:close/>
                <a:moveTo>
                  <a:pt x="13" y="109"/>
                </a:moveTo>
                <a:cubicBezTo>
                  <a:pt x="10" y="109"/>
                  <a:pt x="7" y="111"/>
                  <a:pt x="7" y="114"/>
                </a:cubicBezTo>
                <a:cubicBezTo>
                  <a:pt x="7" y="118"/>
                  <a:pt x="10" y="120"/>
                  <a:pt x="13" y="120"/>
                </a:cubicBezTo>
                <a:cubicBezTo>
                  <a:pt x="16" y="120"/>
                  <a:pt x="19" y="118"/>
                  <a:pt x="19" y="114"/>
                </a:cubicBezTo>
                <a:cubicBezTo>
                  <a:pt x="19" y="111"/>
                  <a:pt x="16" y="109"/>
                  <a:pt x="13" y="109"/>
                </a:cubicBezTo>
                <a:close/>
                <a:moveTo>
                  <a:pt x="13" y="7"/>
                </a:moveTo>
                <a:cubicBezTo>
                  <a:pt x="10" y="7"/>
                  <a:pt x="7" y="9"/>
                  <a:pt x="7" y="12"/>
                </a:cubicBezTo>
                <a:cubicBezTo>
                  <a:pt x="7" y="16"/>
                  <a:pt x="10" y="18"/>
                  <a:pt x="13" y="18"/>
                </a:cubicBezTo>
                <a:cubicBezTo>
                  <a:pt x="16" y="18"/>
                  <a:pt x="19" y="16"/>
                  <a:pt x="19" y="12"/>
                </a:cubicBezTo>
                <a:cubicBezTo>
                  <a:pt x="19" y="9"/>
                  <a:pt x="16" y="7"/>
                  <a:pt x="13" y="7"/>
                </a:cubicBezTo>
                <a:close/>
                <a:moveTo>
                  <a:pt x="193" y="7"/>
                </a:moveTo>
                <a:cubicBezTo>
                  <a:pt x="190" y="7"/>
                  <a:pt x="187" y="9"/>
                  <a:pt x="187" y="12"/>
                </a:cubicBezTo>
                <a:cubicBezTo>
                  <a:pt x="187" y="16"/>
                  <a:pt x="190" y="18"/>
                  <a:pt x="193" y="18"/>
                </a:cubicBezTo>
                <a:cubicBezTo>
                  <a:pt x="196" y="18"/>
                  <a:pt x="199" y="16"/>
                  <a:pt x="199" y="12"/>
                </a:cubicBezTo>
                <a:cubicBezTo>
                  <a:pt x="199" y="9"/>
                  <a:pt x="196" y="7"/>
                  <a:pt x="193" y="7"/>
                </a:cubicBezTo>
                <a:close/>
                <a:moveTo>
                  <a:pt x="193" y="109"/>
                </a:moveTo>
                <a:cubicBezTo>
                  <a:pt x="190" y="109"/>
                  <a:pt x="187" y="111"/>
                  <a:pt x="187" y="114"/>
                </a:cubicBezTo>
                <a:cubicBezTo>
                  <a:pt x="187" y="118"/>
                  <a:pt x="190" y="120"/>
                  <a:pt x="193" y="120"/>
                </a:cubicBezTo>
                <a:cubicBezTo>
                  <a:pt x="196" y="120"/>
                  <a:pt x="199" y="118"/>
                  <a:pt x="199" y="114"/>
                </a:cubicBezTo>
                <a:cubicBezTo>
                  <a:pt x="199" y="111"/>
                  <a:pt x="196" y="109"/>
                  <a:pt x="193" y="109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99" name="Freeform 401"/>
          <p:cNvSpPr>
            <a:spLocks noEditPoints="1"/>
          </p:cNvSpPr>
          <p:nvPr/>
        </p:nvSpPr>
        <p:spPr bwMode="auto">
          <a:xfrm>
            <a:off x="9906000" y="4598988"/>
            <a:ext cx="454025" cy="538162"/>
          </a:xfrm>
          <a:custGeom>
            <a:avLst/>
            <a:gdLst>
              <a:gd name="T0" fmla="*/ 83 w 166"/>
              <a:gd name="T1" fmla="*/ 0 h 197"/>
              <a:gd name="T2" fmla="*/ 124 w 166"/>
              <a:gd name="T3" fmla="*/ 41 h 197"/>
              <a:gd name="T4" fmla="*/ 136 w 166"/>
              <a:gd name="T5" fmla="*/ 59 h 197"/>
              <a:gd name="T6" fmla="*/ 156 w 166"/>
              <a:gd name="T7" fmla="*/ 42 h 197"/>
              <a:gd name="T8" fmla="*/ 166 w 166"/>
              <a:gd name="T9" fmla="*/ 59 h 197"/>
              <a:gd name="T10" fmla="*/ 156 w 166"/>
              <a:gd name="T11" fmla="*/ 73 h 197"/>
              <a:gd name="T12" fmla="*/ 135 w 166"/>
              <a:gd name="T13" fmla="*/ 138 h 197"/>
              <a:gd name="T14" fmla="*/ 94 w 166"/>
              <a:gd name="T15" fmla="*/ 174 h 197"/>
              <a:gd name="T16" fmla="*/ 135 w 166"/>
              <a:gd name="T17" fmla="*/ 197 h 197"/>
              <a:gd name="T18" fmla="*/ 33 w 166"/>
              <a:gd name="T19" fmla="*/ 174 h 197"/>
              <a:gd name="T20" fmla="*/ 71 w 166"/>
              <a:gd name="T21" fmla="*/ 158 h 197"/>
              <a:gd name="T22" fmla="*/ 11 w 166"/>
              <a:gd name="T23" fmla="*/ 86 h 197"/>
              <a:gd name="T24" fmla="*/ 0 w 166"/>
              <a:gd name="T25" fmla="*/ 73 h 197"/>
              <a:gd name="T26" fmla="*/ 11 w 166"/>
              <a:gd name="T27" fmla="*/ 59 h 197"/>
              <a:gd name="T28" fmla="*/ 31 w 166"/>
              <a:gd name="T29" fmla="*/ 42 h 197"/>
              <a:gd name="T30" fmla="*/ 42 w 166"/>
              <a:gd name="T31" fmla="*/ 59 h 197"/>
              <a:gd name="T32" fmla="*/ 54 w 166"/>
              <a:gd name="T33" fmla="*/ 12 h 197"/>
              <a:gd name="T34" fmla="*/ 101 w 166"/>
              <a:gd name="T35" fmla="*/ 26 h 197"/>
              <a:gd name="T36" fmla="*/ 90 w 166"/>
              <a:gd name="T37" fmla="*/ 26 h 197"/>
              <a:gd name="T38" fmla="*/ 83 w 166"/>
              <a:gd name="T39" fmla="*/ 19 h 197"/>
              <a:gd name="T40" fmla="*/ 71 w 166"/>
              <a:gd name="T41" fmla="*/ 22 h 197"/>
              <a:gd name="T42" fmla="*/ 68 w 166"/>
              <a:gd name="T43" fmla="*/ 31 h 197"/>
              <a:gd name="T44" fmla="*/ 62 w 166"/>
              <a:gd name="T45" fmla="*/ 33 h 197"/>
              <a:gd name="T46" fmla="*/ 68 w 166"/>
              <a:gd name="T47" fmla="*/ 38 h 197"/>
              <a:gd name="T48" fmla="*/ 61 w 166"/>
              <a:gd name="T49" fmla="*/ 43 h 197"/>
              <a:gd name="T50" fmla="*/ 106 w 166"/>
              <a:gd name="T51" fmla="*/ 59 h 197"/>
              <a:gd name="T52" fmla="*/ 103 w 166"/>
              <a:gd name="T53" fmla="*/ 44 h 197"/>
              <a:gd name="T54" fmla="*/ 103 w 166"/>
              <a:gd name="T55" fmla="*/ 33 h 197"/>
              <a:gd name="T56" fmla="*/ 101 w 166"/>
              <a:gd name="T57" fmla="*/ 26 h 197"/>
              <a:gd name="T58" fmla="*/ 76 w 166"/>
              <a:gd name="T59" fmla="*/ 26 h 197"/>
              <a:gd name="T60" fmla="*/ 87 w 166"/>
              <a:gd name="T61" fmla="*/ 26 h 197"/>
              <a:gd name="T62" fmla="*/ 89 w 166"/>
              <a:gd name="T63" fmla="*/ 33 h 197"/>
              <a:gd name="T64" fmla="*/ 89 w 166"/>
              <a:gd name="T65" fmla="*/ 44 h 197"/>
              <a:gd name="T66" fmla="*/ 89 w 166"/>
              <a:gd name="T67" fmla="*/ 33 h 197"/>
              <a:gd name="T68" fmla="*/ 70 w 166"/>
              <a:gd name="T69" fmla="*/ 38 h 197"/>
              <a:gd name="T70" fmla="*/ 80 w 166"/>
              <a:gd name="T71" fmla="*/ 38 h 197"/>
              <a:gd name="T72" fmla="*/ 97 w 166"/>
              <a:gd name="T73" fmla="*/ 45 h 197"/>
              <a:gd name="T74" fmla="*/ 97 w 166"/>
              <a:gd name="T75" fmla="*/ 56 h 197"/>
              <a:gd name="T76" fmla="*/ 97 w 166"/>
              <a:gd name="T77" fmla="*/ 45 h 197"/>
              <a:gd name="T78" fmla="*/ 78 w 166"/>
              <a:gd name="T79" fmla="*/ 50 h 197"/>
              <a:gd name="T80" fmla="*/ 88 w 166"/>
              <a:gd name="T81" fmla="*/ 50 h 197"/>
              <a:gd name="T82" fmla="*/ 69 w 166"/>
              <a:gd name="T83" fmla="*/ 45 h 197"/>
              <a:gd name="T84" fmla="*/ 69 w 166"/>
              <a:gd name="T85" fmla="*/ 56 h 197"/>
              <a:gd name="T86" fmla="*/ 69 w 166"/>
              <a:gd name="T87" fmla="*/ 45 h 197"/>
              <a:gd name="T88" fmla="*/ 124 w 166"/>
              <a:gd name="T89" fmla="*/ 84 h 197"/>
              <a:gd name="T90" fmla="*/ 83 w 166"/>
              <a:gd name="T91" fmla="*/ 124 h 197"/>
              <a:gd name="T92" fmla="*/ 54 w 166"/>
              <a:gd name="T93" fmla="*/ 112 h 197"/>
              <a:gd name="T94" fmla="*/ 42 w 166"/>
              <a:gd name="T95" fmla="*/ 73 h 197"/>
              <a:gd name="T96" fmla="*/ 31 w 166"/>
              <a:gd name="T97" fmla="*/ 86 h 197"/>
              <a:gd name="T98" fmla="*/ 83 w 166"/>
              <a:gd name="T99" fmla="*/ 139 h 197"/>
              <a:gd name="T100" fmla="*/ 121 w 166"/>
              <a:gd name="T101" fmla="*/ 124 h 197"/>
              <a:gd name="T102" fmla="*/ 136 w 166"/>
              <a:gd name="T103" fmla="*/ 7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6" h="197">
                <a:moveTo>
                  <a:pt x="83" y="0"/>
                </a:moveTo>
                <a:cubicBezTo>
                  <a:pt x="83" y="0"/>
                  <a:pt x="83" y="0"/>
                  <a:pt x="83" y="0"/>
                </a:cubicBezTo>
                <a:cubicBezTo>
                  <a:pt x="95" y="0"/>
                  <a:pt x="105" y="5"/>
                  <a:pt x="112" y="12"/>
                </a:cubicBezTo>
                <a:cubicBezTo>
                  <a:pt x="120" y="20"/>
                  <a:pt x="124" y="30"/>
                  <a:pt x="124" y="41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6" y="106"/>
                  <a:pt x="148" y="125"/>
                  <a:pt x="135" y="138"/>
                </a:cubicBezTo>
                <a:cubicBezTo>
                  <a:pt x="124" y="148"/>
                  <a:pt x="110" y="156"/>
                  <a:pt x="94" y="158"/>
                </a:cubicBezTo>
                <a:cubicBezTo>
                  <a:pt x="94" y="174"/>
                  <a:pt x="94" y="174"/>
                  <a:pt x="94" y="174"/>
                </a:cubicBezTo>
                <a:cubicBezTo>
                  <a:pt x="135" y="174"/>
                  <a:pt x="135" y="174"/>
                  <a:pt x="135" y="174"/>
                </a:cubicBezTo>
                <a:cubicBezTo>
                  <a:pt x="135" y="197"/>
                  <a:pt x="135" y="197"/>
                  <a:pt x="135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3" y="174"/>
                  <a:pt x="33" y="174"/>
                  <a:pt x="33" y="174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58"/>
                  <a:pt x="71" y="158"/>
                  <a:pt x="71" y="158"/>
                </a:cubicBezTo>
                <a:cubicBezTo>
                  <a:pt x="56" y="155"/>
                  <a:pt x="43" y="148"/>
                  <a:pt x="32" y="138"/>
                </a:cubicBezTo>
                <a:cubicBezTo>
                  <a:pt x="19" y="125"/>
                  <a:pt x="11" y="106"/>
                  <a:pt x="11" y="86"/>
                </a:cubicBezTo>
                <a:cubicBezTo>
                  <a:pt x="11" y="73"/>
                  <a:pt x="11" y="73"/>
                  <a:pt x="11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42"/>
                  <a:pt x="11" y="42"/>
                  <a:pt x="1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59"/>
                  <a:pt x="31" y="59"/>
                  <a:pt x="31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30"/>
                  <a:pt x="47" y="20"/>
                  <a:pt x="54" y="12"/>
                </a:cubicBezTo>
                <a:cubicBezTo>
                  <a:pt x="62" y="5"/>
                  <a:pt x="72" y="0"/>
                  <a:pt x="83" y="0"/>
                </a:cubicBezTo>
                <a:close/>
                <a:moveTo>
                  <a:pt x="101" y="26"/>
                </a:moveTo>
                <a:cubicBezTo>
                  <a:pt x="100" y="29"/>
                  <a:pt x="98" y="31"/>
                  <a:pt x="95" y="31"/>
                </a:cubicBezTo>
                <a:cubicBezTo>
                  <a:pt x="93" y="31"/>
                  <a:pt x="90" y="29"/>
                  <a:pt x="90" y="26"/>
                </a:cubicBezTo>
                <a:cubicBezTo>
                  <a:pt x="90" y="24"/>
                  <a:pt x="92" y="22"/>
                  <a:pt x="94" y="21"/>
                </a:cubicBezTo>
                <a:cubicBezTo>
                  <a:pt x="91" y="19"/>
                  <a:pt x="87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79" y="19"/>
                  <a:pt x="75" y="20"/>
                  <a:pt x="71" y="22"/>
                </a:cubicBezTo>
                <a:cubicBezTo>
                  <a:pt x="72" y="23"/>
                  <a:pt x="73" y="24"/>
                  <a:pt x="73" y="26"/>
                </a:cubicBezTo>
                <a:cubicBezTo>
                  <a:pt x="73" y="29"/>
                  <a:pt x="71" y="31"/>
                  <a:pt x="68" y="31"/>
                </a:cubicBezTo>
                <a:cubicBezTo>
                  <a:pt x="66" y="31"/>
                  <a:pt x="65" y="30"/>
                  <a:pt x="64" y="29"/>
                </a:cubicBezTo>
                <a:cubicBezTo>
                  <a:pt x="63" y="31"/>
                  <a:pt x="63" y="32"/>
                  <a:pt x="62" y="33"/>
                </a:cubicBezTo>
                <a:cubicBezTo>
                  <a:pt x="62" y="33"/>
                  <a:pt x="63" y="33"/>
                  <a:pt x="63" y="33"/>
                </a:cubicBezTo>
                <a:cubicBezTo>
                  <a:pt x="66" y="33"/>
                  <a:pt x="68" y="35"/>
                  <a:pt x="68" y="38"/>
                </a:cubicBezTo>
                <a:cubicBezTo>
                  <a:pt x="68" y="41"/>
                  <a:pt x="66" y="44"/>
                  <a:pt x="63" y="44"/>
                </a:cubicBezTo>
                <a:cubicBezTo>
                  <a:pt x="62" y="44"/>
                  <a:pt x="61" y="43"/>
                  <a:pt x="61" y="43"/>
                </a:cubicBezTo>
                <a:cubicBezTo>
                  <a:pt x="61" y="59"/>
                  <a:pt x="61" y="59"/>
                  <a:pt x="61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6" y="42"/>
                  <a:pt x="106" y="42"/>
                  <a:pt x="106" y="42"/>
                </a:cubicBezTo>
                <a:cubicBezTo>
                  <a:pt x="105" y="43"/>
                  <a:pt x="104" y="44"/>
                  <a:pt x="103" y="44"/>
                </a:cubicBezTo>
                <a:cubicBezTo>
                  <a:pt x="100" y="44"/>
                  <a:pt x="98" y="41"/>
                  <a:pt x="98" y="38"/>
                </a:cubicBezTo>
                <a:cubicBezTo>
                  <a:pt x="98" y="35"/>
                  <a:pt x="100" y="33"/>
                  <a:pt x="103" y="33"/>
                </a:cubicBezTo>
                <a:cubicBezTo>
                  <a:pt x="104" y="33"/>
                  <a:pt x="104" y="33"/>
                  <a:pt x="105" y="33"/>
                </a:cubicBezTo>
                <a:cubicBezTo>
                  <a:pt x="104" y="31"/>
                  <a:pt x="102" y="29"/>
                  <a:pt x="101" y="26"/>
                </a:cubicBezTo>
                <a:close/>
                <a:moveTo>
                  <a:pt x="82" y="21"/>
                </a:moveTo>
                <a:cubicBezTo>
                  <a:pt x="79" y="21"/>
                  <a:pt x="76" y="23"/>
                  <a:pt x="76" y="26"/>
                </a:cubicBezTo>
                <a:cubicBezTo>
                  <a:pt x="76" y="29"/>
                  <a:pt x="79" y="31"/>
                  <a:pt x="82" y="31"/>
                </a:cubicBezTo>
                <a:cubicBezTo>
                  <a:pt x="85" y="31"/>
                  <a:pt x="87" y="29"/>
                  <a:pt x="87" y="26"/>
                </a:cubicBezTo>
                <a:cubicBezTo>
                  <a:pt x="87" y="23"/>
                  <a:pt x="85" y="21"/>
                  <a:pt x="82" y="21"/>
                </a:cubicBezTo>
                <a:close/>
                <a:moveTo>
                  <a:pt x="89" y="33"/>
                </a:moveTo>
                <a:cubicBezTo>
                  <a:pt x="86" y="33"/>
                  <a:pt x="84" y="35"/>
                  <a:pt x="84" y="38"/>
                </a:cubicBezTo>
                <a:cubicBezTo>
                  <a:pt x="84" y="41"/>
                  <a:pt x="86" y="44"/>
                  <a:pt x="89" y="44"/>
                </a:cubicBezTo>
                <a:cubicBezTo>
                  <a:pt x="92" y="44"/>
                  <a:pt x="94" y="41"/>
                  <a:pt x="94" y="38"/>
                </a:cubicBezTo>
                <a:cubicBezTo>
                  <a:pt x="94" y="35"/>
                  <a:pt x="92" y="33"/>
                  <a:pt x="89" y="33"/>
                </a:cubicBezTo>
                <a:close/>
                <a:moveTo>
                  <a:pt x="75" y="33"/>
                </a:moveTo>
                <a:cubicBezTo>
                  <a:pt x="72" y="33"/>
                  <a:pt x="70" y="35"/>
                  <a:pt x="70" y="38"/>
                </a:cubicBezTo>
                <a:cubicBezTo>
                  <a:pt x="70" y="41"/>
                  <a:pt x="72" y="44"/>
                  <a:pt x="75" y="44"/>
                </a:cubicBezTo>
                <a:cubicBezTo>
                  <a:pt x="78" y="44"/>
                  <a:pt x="80" y="41"/>
                  <a:pt x="80" y="38"/>
                </a:cubicBezTo>
                <a:cubicBezTo>
                  <a:pt x="80" y="35"/>
                  <a:pt x="78" y="33"/>
                  <a:pt x="75" y="33"/>
                </a:cubicBezTo>
                <a:close/>
                <a:moveTo>
                  <a:pt x="97" y="45"/>
                </a:moveTo>
                <a:cubicBezTo>
                  <a:pt x="94" y="45"/>
                  <a:pt x="92" y="47"/>
                  <a:pt x="92" y="50"/>
                </a:cubicBezTo>
                <a:cubicBezTo>
                  <a:pt x="92" y="53"/>
                  <a:pt x="94" y="56"/>
                  <a:pt x="97" y="56"/>
                </a:cubicBezTo>
                <a:cubicBezTo>
                  <a:pt x="100" y="56"/>
                  <a:pt x="102" y="53"/>
                  <a:pt x="102" y="50"/>
                </a:cubicBezTo>
                <a:cubicBezTo>
                  <a:pt x="102" y="47"/>
                  <a:pt x="100" y="45"/>
                  <a:pt x="97" y="45"/>
                </a:cubicBezTo>
                <a:close/>
                <a:moveTo>
                  <a:pt x="83" y="45"/>
                </a:moveTo>
                <a:cubicBezTo>
                  <a:pt x="80" y="45"/>
                  <a:pt x="78" y="47"/>
                  <a:pt x="78" y="50"/>
                </a:cubicBezTo>
                <a:cubicBezTo>
                  <a:pt x="78" y="53"/>
                  <a:pt x="80" y="56"/>
                  <a:pt x="83" y="56"/>
                </a:cubicBezTo>
                <a:cubicBezTo>
                  <a:pt x="86" y="56"/>
                  <a:pt x="88" y="53"/>
                  <a:pt x="88" y="50"/>
                </a:cubicBezTo>
                <a:cubicBezTo>
                  <a:pt x="88" y="47"/>
                  <a:pt x="86" y="45"/>
                  <a:pt x="83" y="45"/>
                </a:cubicBezTo>
                <a:close/>
                <a:moveTo>
                  <a:pt x="69" y="45"/>
                </a:moveTo>
                <a:cubicBezTo>
                  <a:pt x="66" y="45"/>
                  <a:pt x="64" y="47"/>
                  <a:pt x="64" y="50"/>
                </a:cubicBezTo>
                <a:cubicBezTo>
                  <a:pt x="64" y="53"/>
                  <a:pt x="66" y="56"/>
                  <a:pt x="69" y="56"/>
                </a:cubicBezTo>
                <a:cubicBezTo>
                  <a:pt x="72" y="56"/>
                  <a:pt x="74" y="53"/>
                  <a:pt x="74" y="50"/>
                </a:cubicBezTo>
                <a:cubicBezTo>
                  <a:pt x="74" y="47"/>
                  <a:pt x="72" y="45"/>
                  <a:pt x="69" y="45"/>
                </a:cubicBezTo>
                <a:close/>
                <a:moveTo>
                  <a:pt x="124" y="73"/>
                </a:moveTo>
                <a:cubicBezTo>
                  <a:pt x="124" y="84"/>
                  <a:pt x="124" y="84"/>
                  <a:pt x="124" y="84"/>
                </a:cubicBezTo>
                <a:cubicBezTo>
                  <a:pt x="124" y="95"/>
                  <a:pt x="120" y="105"/>
                  <a:pt x="112" y="112"/>
                </a:cubicBezTo>
                <a:cubicBezTo>
                  <a:pt x="105" y="120"/>
                  <a:pt x="95" y="124"/>
                  <a:pt x="83" y="124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2" y="124"/>
                  <a:pt x="62" y="120"/>
                  <a:pt x="54" y="112"/>
                </a:cubicBezTo>
                <a:cubicBezTo>
                  <a:pt x="47" y="105"/>
                  <a:pt x="42" y="95"/>
                  <a:pt x="42" y="84"/>
                </a:cubicBezTo>
                <a:cubicBezTo>
                  <a:pt x="42" y="73"/>
                  <a:pt x="42" y="73"/>
                  <a:pt x="42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101"/>
                  <a:pt x="37" y="114"/>
                  <a:pt x="46" y="124"/>
                </a:cubicBezTo>
                <a:cubicBezTo>
                  <a:pt x="56" y="133"/>
                  <a:pt x="69" y="139"/>
                  <a:pt x="83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98" y="139"/>
                  <a:pt x="111" y="133"/>
                  <a:pt x="121" y="124"/>
                </a:cubicBezTo>
                <a:cubicBezTo>
                  <a:pt x="130" y="114"/>
                  <a:pt x="136" y="101"/>
                  <a:pt x="136" y="86"/>
                </a:cubicBezTo>
                <a:cubicBezTo>
                  <a:pt x="136" y="73"/>
                  <a:pt x="136" y="73"/>
                  <a:pt x="136" y="73"/>
                </a:cubicBezTo>
                <a:lnTo>
                  <a:pt x="124" y="73"/>
                </a:ln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0" name="Freeform 402"/>
          <p:cNvSpPr>
            <a:spLocks noEditPoints="1"/>
          </p:cNvSpPr>
          <p:nvPr/>
        </p:nvSpPr>
        <p:spPr bwMode="auto">
          <a:xfrm>
            <a:off x="9852025" y="6056313"/>
            <a:ext cx="571500" cy="5588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055AA3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374650" y="192088"/>
            <a:ext cx="11380788" cy="1649412"/>
          </a:xfrm>
          <a:prstGeom prst="rect">
            <a:avLst/>
          </a:prstGeom>
          <a:solidFill>
            <a:srgbClr val="0605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158" name="文本框 101"/>
          <p:cNvSpPr txBox="1">
            <a:spLocks noChangeArrowheads="1"/>
          </p:cNvSpPr>
          <p:nvPr/>
        </p:nvSpPr>
        <p:spPr bwMode="auto">
          <a:xfrm>
            <a:off x="2862263" y="566738"/>
            <a:ext cx="698023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最后有彩蛋赠送呦</a:t>
            </a:r>
            <a:r>
              <a:rPr lang="en-US" altLang="zh-CN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endParaRPr lang="zh-CN" altLang="en-US" sz="6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19460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菱形 20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项目概况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9464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4762" y="1639887"/>
              <a:ext cx="4559300" cy="2657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80"/>
          <a:stretch>
            <a:fillRect/>
          </a:stretch>
        </p:blipFill>
        <p:spPr bwMode="auto">
          <a:xfrm>
            <a:off x="6415088" y="1363663"/>
            <a:ext cx="4959350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81"/>
          <a:stretch>
            <a:fillRect/>
          </a:stretch>
        </p:blipFill>
        <p:spPr bwMode="auto">
          <a:xfrm>
            <a:off x="868363" y="1360488"/>
            <a:ext cx="4954587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050925" y="5040313"/>
            <a:ext cx="4772025" cy="1101725"/>
            <a:chOff x="1051017" y="5040330"/>
            <a:chExt cx="4771279" cy="1101704"/>
          </a:xfrm>
        </p:grpSpPr>
        <p:sp>
          <p:nvSpPr>
            <p:cNvPr id="20490" name="文本框 6"/>
            <p:cNvSpPr txBox="1">
              <a:spLocks noChangeArrowheads="1"/>
            </p:cNvSpPr>
            <p:nvPr/>
          </p:nvSpPr>
          <p:spPr bwMode="auto">
            <a:xfrm>
              <a:off x="2154014" y="5040330"/>
              <a:ext cx="23774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3CBDDC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20491" name="文本框 7"/>
            <p:cNvSpPr txBox="1">
              <a:spLocks noChangeArrowheads="1"/>
            </p:cNvSpPr>
            <p:nvPr/>
          </p:nvSpPr>
          <p:spPr bwMode="auto">
            <a:xfrm>
              <a:off x="1051017" y="5557259"/>
              <a:ext cx="477127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单击此处添加您的文字内容。本模板的所有素材和逻辑图表，均可自由编辑替换和移动。。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602413" y="5040313"/>
            <a:ext cx="4772025" cy="1101725"/>
            <a:chOff x="6602731" y="5040330"/>
            <a:chExt cx="4771279" cy="1101704"/>
          </a:xfrm>
        </p:grpSpPr>
        <p:sp>
          <p:nvSpPr>
            <p:cNvPr id="20488" name="文本框 9"/>
            <p:cNvSpPr txBox="1">
              <a:spLocks noChangeArrowheads="1"/>
            </p:cNvSpPr>
            <p:nvPr/>
          </p:nvSpPr>
          <p:spPr bwMode="auto">
            <a:xfrm>
              <a:off x="7705728" y="5040330"/>
              <a:ext cx="23774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3CBDDC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20489" name="文本框 10"/>
            <p:cNvSpPr txBox="1">
              <a:spLocks noChangeArrowheads="1"/>
            </p:cNvSpPr>
            <p:nvPr/>
          </p:nvSpPr>
          <p:spPr bwMode="auto">
            <a:xfrm>
              <a:off x="6602731" y="5557259"/>
              <a:ext cx="477127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单击此处添加您的文字内容。本模板的所有素材和逻辑图表，均可自由编辑替换和移动。。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7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5650" cy="6858000"/>
          </a:xfrm>
          <a:prstGeom prst="rect">
            <a:avLst/>
          </a:prstGeom>
          <a:solidFill>
            <a:srgbClr val="0605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任意多边形 19"/>
          <p:cNvSpPr/>
          <p:nvPr/>
        </p:nvSpPr>
        <p:spPr>
          <a:xfrm>
            <a:off x="0" y="0"/>
            <a:ext cx="7240588" cy="6858000"/>
          </a:xfrm>
          <a:custGeom>
            <a:avLst/>
            <a:gdLst>
              <a:gd name="connsiteX0" fmla="*/ 460357 w 7239909"/>
              <a:gd name="connsiteY0" fmla="*/ 0 h 6857999"/>
              <a:gd name="connsiteX1" fmla="*/ 5545840 w 7239909"/>
              <a:gd name="connsiteY1" fmla="*/ 0 h 6857999"/>
              <a:gd name="connsiteX2" fmla="*/ 5698103 w 7239909"/>
              <a:gd name="connsiteY2" fmla="*/ 113861 h 6857999"/>
              <a:gd name="connsiteX3" fmla="*/ 7239909 w 7239909"/>
              <a:gd name="connsiteY3" fmla="*/ 3383190 h 6857999"/>
              <a:gd name="connsiteX4" fmla="*/ 5698104 w 7239909"/>
              <a:gd name="connsiteY4" fmla="*/ 6652520 h 6857999"/>
              <a:gd name="connsiteX5" fmla="*/ 5423320 w 7239909"/>
              <a:gd name="connsiteY5" fmla="*/ 6857999 h 6857999"/>
              <a:gd name="connsiteX6" fmla="*/ 582877 w 7239909"/>
              <a:gd name="connsiteY6" fmla="*/ 6857999 h 6857999"/>
              <a:gd name="connsiteX7" fmla="*/ 308093 w 7239909"/>
              <a:gd name="connsiteY7" fmla="*/ 6652520 h 6857999"/>
              <a:gd name="connsiteX8" fmla="*/ 7220 w 7239909"/>
              <a:gd name="connsiteY8" fmla="*/ 6379068 h 6857999"/>
              <a:gd name="connsiteX9" fmla="*/ 0 w 7239909"/>
              <a:gd name="connsiteY9" fmla="*/ 6371124 h 6857999"/>
              <a:gd name="connsiteX10" fmla="*/ 0 w 7239909"/>
              <a:gd name="connsiteY10" fmla="*/ 395257 h 6857999"/>
              <a:gd name="connsiteX11" fmla="*/ 7220 w 7239909"/>
              <a:gd name="connsiteY11" fmla="*/ 387313 h 6857999"/>
              <a:gd name="connsiteX12" fmla="*/ 308093 w 7239909"/>
              <a:gd name="connsiteY12" fmla="*/ 1138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39909" h="6857999">
                <a:moveTo>
                  <a:pt x="460357" y="0"/>
                </a:moveTo>
                <a:lnTo>
                  <a:pt x="5545840" y="0"/>
                </a:lnTo>
                <a:lnTo>
                  <a:pt x="5698103" y="113861"/>
                </a:lnTo>
                <a:cubicBezTo>
                  <a:pt x="6639723" y="890954"/>
                  <a:pt x="7239909" y="2066982"/>
                  <a:pt x="7239909" y="3383190"/>
                </a:cubicBezTo>
                <a:cubicBezTo>
                  <a:pt x="7239909" y="4699399"/>
                  <a:pt x="6639723" y="5875426"/>
                  <a:pt x="5698104" y="6652520"/>
                </a:cubicBezTo>
                <a:lnTo>
                  <a:pt x="5423320" y="6857999"/>
                </a:lnTo>
                <a:lnTo>
                  <a:pt x="582877" y="6857999"/>
                </a:lnTo>
                <a:lnTo>
                  <a:pt x="308093" y="6652520"/>
                </a:lnTo>
                <a:cubicBezTo>
                  <a:pt x="203468" y="6566176"/>
                  <a:pt x="103059" y="6474907"/>
                  <a:pt x="7220" y="6379068"/>
                </a:cubicBezTo>
                <a:lnTo>
                  <a:pt x="0" y="6371124"/>
                </a:lnTo>
                <a:lnTo>
                  <a:pt x="0" y="395257"/>
                </a:lnTo>
                <a:lnTo>
                  <a:pt x="7220" y="387313"/>
                </a:lnTo>
                <a:cubicBezTo>
                  <a:pt x="103059" y="291474"/>
                  <a:pt x="203469" y="200205"/>
                  <a:pt x="308093" y="113861"/>
                </a:cubicBezTo>
                <a:close/>
              </a:path>
            </a:pathLst>
          </a:custGeom>
          <a:solidFill>
            <a:srgbClr val="06051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0338" y="1603375"/>
            <a:ext cx="6088062" cy="5254625"/>
            <a:chOff x="159658" y="1603721"/>
            <a:chExt cx="6088692" cy="5254279"/>
          </a:xfrm>
        </p:grpSpPr>
        <p:sp>
          <p:nvSpPr>
            <p:cNvPr id="14" name="任意多边形 13"/>
            <p:cNvSpPr/>
            <p:nvPr/>
          </p:nvSpPr>
          <p:spPr>
            <a:xfrm>
              <a:off x="159658" y="1603721"/>
              <a:ext cx="6088692" cy="5254279"/>
            </a:xfrm>
            <a:custGeom>
              <a:avLst/>
              <a:gdLst>
                <a:gd name="connsiteX0" fmla="*/ 2184400 w 4368800"/>
                <a:gd name="connsiteY0" fmla="*/ 0 h 3770086"/>
                <a:gd name="connsiteX1" fmla="*/ 4368800 w 4368800"/>
                <a:gd name="connsiteY1" fmla="*/ 2184400 h 3770086"/>
                <a:gd name="connsiteX2" fmla="*/ 3729004 w 4368800"/>
                <a:gd name="connsiteY2" fmla="*/ 3729004 h 3770086"/>
                <a:gd name="connsiteX3" fmla="*/ 3683803 w 4368800"/>
                <a:gd name="connsiteY3" fmla="*/ 3770086 h 3770086"/>
                <a:gd name="connsiteX4" fmla="*/ 684998 w 4368800"/>
                <a:gd name="connsiteY4" fmla="*/ 3770086 h 3770086"/>
                <a:gd name="connsiteX5" fmla="*/ 639796 w 4368800"/>
                <a:gd name="connsiteY5" fmla="*/ 3729004 h 3770086"/>
                <a:gd name="connsiteX6" fmla="*/ 0 w 4368800"/>
                <a:gd name="connsiteY6" fmla="*/ 2184400 h 3770086"/>
                <a:gd name="connsiteX7" fmla="*/ 2184400 w 4368800"/>
                <a:gd name="connsiteY7" fmla="*/ 0 h 377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8800" h="3770086">
                  <a:moveTo>
                    <a:pt x="2184400" y="0"/>
                  </a:moveTo>
                  <a:cubicBezTo>
                    <a:pt x="3390811" y="0"/>
                    <a:pt x="4368800" y="977989"/>
                    <a:pt x="4368800" y="2184400"/>
                  </a:cubicBezTo>
                  <a:cubicBezTo>
                    <a:pt x="4368800" y="2787606"/>
                    <a:pt x="4124303" y="3333706"/>
                    <a:pt x="3729004" y="3729004"/>
                  </a:cubicBezTo>
                  <a:lnTo>
                    <a:pt x="3683803" y="3770086"/>
                  </a:lnTo>
                  <a:lnTo>
                    <a:pt x="684998" y="3770086"/>
                  </a:lnTo>
                  <a:lnTo>
                    <a:pt x="639796" y="3729004"/>
                  </a:lnTo>
                  <a:cubicBezTo>
                    <a:pt x="244497" y="3333706"/>
                    <a:pt x="0" y="2787606"/>
                    <a:pt x="0" y="2184400"/>
                  </a:cubicBezTo>
                  <a:cubicBezTo>
                    <a:pt x="0" y="977989"/>
                    <a:pt x="977989" y="0"/>
                    <a:pt x="2184400" y="0"/>
                  </a:cubicBez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510" name="组合 12"/>
            <p:cNvGrpSpPr>
              <a:grpSpLocks/>
            </p:cNvGrpSpPr>
            <p:nvPr/>
          </p:nvGrpSpPr>
          <p:grpSpPr bwMode="auto">
            <a:xfrm>
              <a:off x="4542972" y="1727200"/>
              <a:ext cx="1074057" cy="1074057"/>
              <a:chOff x="4542972" y="1727200"/>
              <a:chExt cx="1074057" cy="107405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543199" y="1727538"/>
                <a:ext cx="1073261" cy="1073079"/>
              </a:xfrm>
              <a:prstGeom prst="ellipse">
                <a:avLst/>
              </a:prstGeom>
              <a:solidFill>
                <a:srgbClr val="3CBD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4843462" y="2046740"/>
                <a:ext cx="473075" cy="434975"/>
                <a:chOff x="2830513" y="3594100"/>
                <a:chExt cx="473075" cy="434975"/>
              </a:xfrm>
              <a:solidFill>
                <a:schemeClr val="bg1"/>
              </a:solidFill>
            </p:grpSpPr>
            <p:sp>
              <p:nvSpPr>
                <p:cNvPr id="22" name="Freeform 42"/>
                <p:cNvSpPr>
                  <a:spLocks noEditPoints="1"/>
                </p:cNvSpPr>
                <p:nvPr/>
              </p:nvSpPr>
              <p:spPr bwMode="auto">
                <a:xfrm>
                  <a:off x="2830513" y="3594100"/>
                  <a:ext cx="473075" cy="434975"/>
                </a:xfrm>
                <a:custGeom>
                  <a:avLst/>
                  <a:gdLst>
                    <a:gd name="T0" fmla="*/ 188 w 192"/>
                    <a:gd name="T1" fmla="*/ 0 h 176"/>
                    <a:gd name="T2" fmla="*/ 4 w 192"/>
                    <a:gd name="T3" fmla="*/ 0 h 176"/>
                    <a:gd name="T4" fmla="*/ 0 w 192"/>
                    <a:gd name="T5" fmla="*/ 4 h 176"/>
                    <a:gd name="T6" fmla="*/ 0 w 192"/>
                    <a:gd name="T7" fmla="*/ 172 h 176"/>
                    <a:gd name="T8" fmla="*/ 4 w 192"/>
                    <a:gd name="T9" fmla="*/ 176 h 176"/>
                    <a:gd name="T10" fmla="*/ 188 w 192"/>
                    <a:gd name="T11" fmla="*/ 176 h 176"/>
                    <a:gd name="T12" fmla="*/ 192 w 192"/>
                    <a:gd name="T13" fmla="*/ 172 h 176"/>
                    <a:gd name="T14" fmla="*/ 192 w 192"/>
                    <a:gd name="T15" fmla="*/ 4 h 176"/>
                    <a:gd name="T16" fmla="*/ 188 w 192"/>
                    <a:gd name="T17" fmla="*/ 0 h 176"/>
                    <a:gd name="T18" fmla="*/ 176 w 192"/>
                    <a:gd name="T19" fmla="*/ 132 h 176"/>
                    <a:gd name="T20" fmla="*/ 172 w 192"/>
                    <a:gd name="T21" fmla="*/ 136 h 176"/>
                    <a:gd name="T22" fmla="*/ 20 w 192"/>
                    <a:gd name="T23" fmla="*/ 136 h 176"/>
                    <a:gd name="T24" fmla="*/ 16 w 192"/>
                    <a:gd name="T25" fmla="*/ 132 h 176"/>
                    <a:gd name="T26" fmla="*/ 16 w 192"/>
                    <a:gd name="T27" fmla="*/ 20 h 176"/>
                    <a:gd name="T28" fmla="*/ 20 w 192"/>
                    <a:gd name="T29" fmla="*/ 16 h 176"/>
                    <a:gd name="T30" fmla="*/ 172 w 192"/>
                    <a:gd name="T31" fmla="*/ 16 h 176"/>
                    <a:gd name="T32" fmla="*/ 176 w 192"/>
                    <a:gd name="T33" fmla="*/ 20 h 176"/>
                    <a:gd name="T34" fmla="*/ 176 w 192"/>
                    <a:gd name="T35" fmla="*/ 1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176">
                      <a:moveTo>
                        <a:pt x="18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2" y="176"/>
                        <a:pt x="4" y="176"/>
                      </a:cubicBezTo>
                      <a:cubicBezTo>
                        <a:pt x="188" y="176"/>
                        <a:pt x="188" y="176"/>
                        <a:pt x="188" y="176"/>
                      </a:cubicBezTo>
                      <a:cubicBezTo>
                        <a:pt x="190" y="176"/>
                        <a:pt x="192" y="174"/>
                        <a:pt x="192" y="172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  <a:moveTo>
                        <a:pt x="176" y="132"/>
                      </a:moveTo>
                      <a:cubicBezTo>
                        <a:pt x="176" y="134"/>
                        <a:pt x="174" y="136"/>
                        <a:pt x="172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4" y="16"/>
                        <a:pt x="176" y="18"/>
                        <a:pt x="176" y="20"/>
                      </a:cubicBezTo>
                      <a:lnTo>
                        <a:pt x="17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3" name="Oval 43"/>
                <p:cNvSpPr>
                  <a:spLocks noChangeArrowheads="1"/>
                </p:cNvSpPr>
                <p:nvPr/>
              </p:nvSpPr>
              <p:spPr bwMode="auto">
                <a:xfrm>
                  <a:off x="2968625" y="3673475"/>
                  <a:ext cx="79375" cy="7937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  <p:sp>
              <p:nvSpPr>
                <p:cNvPr id="24" name="Freeform 44"/>
                <p:cNvSpPr>
                  <a:spLocks noEditPoints="1"/>
                </p:cNvSpPr>
                <p:nvPr/>
              </p:nvSpPr>
              <p:spPr bwMode="auto">
                <a:xfrm>
                  <a:off x="2889250" y="3727450"/>
                  <a:ext cx="355600" cy="182563"/>
                </a:xfrm>
                <a:custGeom>
                  <a:avLst/>
                  <a:gdLst>
                    <a:gd name="T0" fmla="*/ 77 w 144"/>
                    <a:gd name="T1" fmla="*/ 7 h 74"/>
                    <a:gd name="T2" fmla="*/ 77 w 144"/>
                    <a:gd name="T3" fmla="*/ 8 h 74"/>
                    <a:gd name="T4" fmla="*/ 49 w 144"/>
                    <a:gd name="T5" fmla="*/ 36 h 74"/>
                    <a:gd name="T6" fmla="*/ 43 w 144"/>
                    <a:gd name="T7" fmla="*/ 31 h 74"/>
                    <a:gd name="T8" fmla="*/ 13 w 144"/>
                    <a:gd name="T9" fmla="*/ 32 h 74"/>
                    <a:gd name="T10" fmla="*/ 0 w 144"/>
                    <a:gd name="T11" fmla="*/ 45 h 74"/>
                    <a:gd name="T12" fmla="*/ 0 w 144"/>
                    <a:gd name="T13" fmla="*/ 56 h 74"/>
                    <a:gd name="T14" fmla="*/ 0 w 144"/>
                    <a:gd name="T15" fmla="*/ 74 h 74"/>
                    <a:gd name="T16" fmla="*/ 144 w 144"/>
                    <a:gd name="T17" fmla="*/ 74 h 74"/>
                    <a:gd name="T18" fmla="*/ 144 w 144"/>
                    <a:gd name="T19" fmla="*/ 50 h 74"/>
                    <a:gd name="T20" fmla="*/ 144 w 144"/>
                    <a:gd name="T21" fmla="*/ 40 h 74"/>
                    <a:gd name="T22" fmla="*/ 107 w 144"/>
                    <a:gd name="T23" fmla="*/ 7 h 74"/>
                    <a:gd name="T24" fmla="*/ 77 w 144"/>
                    <a:gd name="T25" fmla="*/ 7 h 74"/>
                    <a:gd name="T26" fmla="*/ 104 w 144"/>
                    <a:gd name="T27" fmla="*/ 33 h 74"/>
                    <a:gd name="T28" fmla="*/ 94 w 144"/>
                    <a:gd name="T29" fmla="*/ 27 h 74"/>
                    <a:gd name="T30" fmla="*/ 90 w 144"/>
                    <a:gd name="T31" fmla="*/ 27 h 74"/>
                    <a:gd name="T32" fmla="*/ 80 w 144"/>
                    <a:gd name="T33" fmla="*/ 33 h 74"/>
                    <a:gd name="T34" fmla="*/ 70 w 144"/>
                    <a:gd name="T35" fmla="*/ 27 h 74"/>
                    <a:gd name="T36" fmla="*/ 70 w 144"/>
                    <a:gd name="T37" fmla="*/ 26 h 74"/>
                    <a:gd name="T38" fmla="*/ 83 w 144"/>
                    <a:gd name="T39" fmla="*/ 13 h 74"/>
                    <a:gd name="T40" fmla="*/ 102 w 144"/>
                    <a:gd name="T41" fmla="*/ 13 h 74"/>
                    <a:gd name="T42" fmla="*/ 118 w 144"/>
                    <a:gd name="T43" fmla="*/ 27 h 74"/>
                    <a:gd name="T44" fmla="*/ 104 w 144"/>
                    <a:gd name="T45" fmla="*/ 3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4" h="74">
                      <a:moveTo>
                        <a:pt x="77" y="7"/>
                      </a:moveTo>
                      <a:cubicBezTo>
                        <a:pt x="77" y="7"/>
                        <a:pt x="77" y="7"/>
                        <a:pt x="77" y="8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35" y="24"/>
                        <a:pt x="22" y="24"/>
                        <a:pt x="13" y="3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50"/>
                        <a:pt x="144" y="50"/>
                        <a:pt x="144" y="50"/>
                      </a:cubicBezTo>
                      <a:cubicBezTo>
                        <a:pt x="144" y="40"/>
                        <a:pt x="144" y="40"/>
                        <a:pt x="144" y="40"/>
                      </a:cubicBezTo>
                      <a:cubicBezTo>
                        <a:pt x="107" y="7"/>
                        <a:pt x="107" y="7"/>
                        <a:pt x="107" y="7"/>
                      </a:cubicBezTo>
                      <a:cubicBezTo>
                        <a:pt x="99" y="0"/>
                        <a:pt x="85" y="0"/>
                        <a:pt x="77" y="7"/>
                      </a:cubicBezTo>
                      <a:close/>
                      <a:moveTo>
                        <a:pt x="104" y="33"/>
                      </a:move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3" y="26"/>
                        <a:pt x="91" y="26"/>
                        <a:pt x="90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8" y="9"/>
                        <a:pt x="97" y="9"/>
                        <a:pt x="102" y="13"/>
                      </a:cubicBezTo>
                      <a:cubicBezTo>
                        <a:pt x="118" y="27"/>
                        <a:pt x="118" y="27"/>
                        <a:pt x="118" y="27"/>
                      </a:cubicBezTo>
                      <a:lnTo>
                        <a:pt x="10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lIns="80296" tIns="40148" rIns="80296" bIns="40148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581">
                    <a:solidFill>
                      <a:prstClr val="black"/>
                    </a:solidFill>
                    <a:latin typeface="+mn-lt"/>
                    <a:ea typeface="+mn-ea"/>
                  </a:endParaRPr>
                </a:p>
              </p:txBody>
            </p:sp>
          </p:grpSp>
        </p:grpSp>
        <p:sp>
          <p:nvSpPr>
            <p:cNvPr id="21511" name="矩形 26"/>
            <p:cNvSpPr>
              <a:spLocks noChangeArrowheads="1"/>
            </p:cNvSpPr>
            <p:nvPr/>
          </p:nvSpPr>
          <p:spPr bwMode="auto">
            <a:xfrm>
              <a:off x="1056762" y="4085436"/>
              <a:ext cx="429448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</a:p>
          </p:txBody>
        </p:sp>
        <p:sp>
          <p:nvSpPr>
            <p:cNvPr id="21512" name="文本框 27"/>
            <p:cNvSpPr txBox="1">
              <a:spLocks noChangeArrowheads="1"/>
            </p:cNvSpPr>
            <p:nvPr/>
          </p:nvSpPr>
          <p:spPr bwMode="auto">
            <a:xfrm>
              <a:off x="1056762" y="3646268"/>
              <a:ext cx="281309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0"/>
          <a:stretch>
            <a:fillRect/>
          </a:stretch>
        </p:blipFill>
        <p:spPr bwMode="auto">
          <a:xfrm>
            <a:off x="0" y="1914525"/>
            <a:ext cx="4773613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773849" y="1915370"/>
            <a:ext cx="7433388" cy="3355037"/>
            <a:chOff x="4773849" y="1915370"/>
            <a:chExt cx="7433388" cy="3355037"/>
          </a:xfrm>
          <a:solidFill>
            <a:srgbClr val="055AA3"/>
          </a:solidFill>
        </p:grpSpPr>
        <p:sp>
          <p:nvSpPr>
            <p:cNvPr id="4" name="矩形 3"/>
            <p:cNvSpPr/>
            <p:nvPr/>
          </p:nvSpPr>
          <p:spPr>
            <a:xfrm>
              <a:off x="4773849" y="1915370"/>
              <a:ext cx="7433388" cy="3355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5231053" y="2342947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Freeform 93"/>
            <p:cNvSpPr>
              <a:spLocks noEditPoints="1"/>
            </p:cNvSpPr>
            <p:nvPr/>
          </p:nvSpPr>
          <p:spPr bwMode="auto">
            <a:xfrm>
              <a:off x="5443399" y="2459415"/>
              <a:ext cx="207532" cy="278978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96756" y="2342947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96757" y="2681501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六边形 8"/>
            <p:cNvSpPr/>
            <p:nvPr/>
          </p:nvSpPr>
          <p:spPr>
            <a:xfrm>
              <a:off x="5231053" y="3232394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996756" y="3232394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96757" y="3570948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94"/>
            <p:cNvSpPr>
              <a:spLocks noEditPoints="1"/>
            </p:cNvSpPr>
            <p:nvPr/>
          </p:nvSpPr>
          <p:spPr bwMode="auto">
            <a:xfrm>
              <a:off x="5427114" y="3379118"/>
              <a:ext cx="258763" cy="241300"/>
            </a:xfrm>
            <a:custGeom>
              <a:avLst/>
              <a:gdLst>
                <a:gd name="T0" fmla="*/ 215 w 288"/>
                <a:gd name="T1" fmla="*/ 0 h 269"/>
                <a:gd name="T2" fmla="*/ 213 w 288"/>
                <a:gd name="T3" fmla="*/ 0 h 269"/>
                <a:gd name="T4" fmla="*/ 212 w 288"/>
                <a:gd name="T5" fmla="*/ 0 h 269"/>
                <a:gd name="T6" fmla="*/ 139 w 288"/>
                <a:gd name="T7" fmla="*/ 73 h 269"/>
                <a:gd name="T8" fmla="*/ 139 w 288"/>
                <a:gd name="T9" fmla="*/ 117 h 269"/>
                <a:gd name="T10" fmla="*/ 0 w 288"/>
                <a:gd name="T11" fmla="*/ 117 h 269"/>
                <a:gd name="T12" fmla="*/ 0 w 288"/>
                <a:gd name="T13" fmla="*/ 269 h 269"/>
                <a:gd name="T14" fmla="*/ 202 w 288"/>
                <a:gd name="T15" fmla="*/ 269 h 269"/>
                <a:gd name="T16" fmla="*/ 202 w 288"/>
                <a:gd name="T17" fmla="*/ 117 h 269"/>
                <a:gd name="T18" fmla="*/ 175 w 288"/>
                <a:gd name="T19" fmla="*/ 117 h 269"/>
                <a:gd name="T20" fmla="*/ 175 w 288"/>
                <a:gd name="T21" fmla="*/ 73 h 269"/>
                <a:gd name="T22" fmla="*/ 212 w 288"/>
                <a:gd name="T23" fmla="*/ 36 h 269"/>
                <a:gd name="T24" fmla="*/ 214 w 288"/>
                <a:gd name="T25" fmla="*/ 36 h 269"/>
                <a:gd name="T26" fmla="*/ 215 w 288"/>
                <a:gd name="T27" fmla="*/ 36 h 269"/>
                <a:gd name="T28" fmla="*/ 251 w 288"/>
                <a:gd name="T29" fmla="*/ 73 h 269"/>
                <a:gd name="T30" fmla="*/ 251 w 288"/>
                <a:gd name="T31" fmla="*/ 91 h 269"/>
                <a:gd name="T32" fmla="*/ 264 w 288"/>
                <a:gd name="T33" fmla="*/ 91 h 269"/>
                <a:gd name="T34" fmla="*/ 264 w 288"/>
                <a:gd name="T35" fmla="*/ 95 h 269"/>
                <a:gd name="T36" fmla="*/ 251 w 288"/>
                <a:gd name="T37" fmla="*/ 107 h 269"/>
                <a:gd name="T38" fmla="*/ 251 w 288"/>
                <a:gd name="T39" fmla="*/ 117 h 269"/>
                <a:gd name="T40" fmla="*/ 288 w 288"/>
                <a:gd name="T41" fmla="*/ 117 h 269"/>
                <a:gd name="T42" fmla="*/ 288 w 288"/>
                <a:gd name="T43" fmla="*/ 73 h 269"/>
                <a:gd name="T44" fmla="*/ 215 w 288"/>
                <a:gd name="T45" fmla="*/ 0 h 269"/>
                <a:gd name="T46" fmla="*/ 124 w 288"/>
                <a:gd name="T47" fmla="*/ 241 h 269"/>
                <a:gd name="T48" fmla="*/ 78 w 288"/>
                <a:gd name="T49" fmla="*/ 241 h 269"/>
                <a:gd name="T50" fmla="*/ 89 w 288"/>
                <a:gd name="T51" fmla="*/ 192 h 269"/>
                <a:gd name="T52" fmla="*/ 78 w 288"/>
                <a:gd name="T53" fmla="*/ 172 h 269"/>
                <a:gd name="T54" fmla="*/ 101 w 288"/>
                <a:gd name="T55" fmla="*/ 149 h 269"/>
                <a:gd name="T56" fmla="*/ 124 w 288"/>
                <a:gd name="T57" fmla="*/ 172 h 269"/>
                <a:gd name="T58" fmla="*/ 112 w 288"/>
                <a:gd name="T59" fmla="*/ 192 h 269"/>
                <a:gd name="T60" fmla="*/ 124 w 288"/>
                <a:gd name="T6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六边形 12"/>
            <p:cNvSpPr/>
            <p:nvPr/>
          </p:nvSpPr>
          <p:spPr>
            <a:xfrm>
              <a:off x="5231053" y="4148145"/>
              <a:ext cx="616940" cy="531845"/>
            </a:xfrm>
            <a:prstGeom prst="hexagon">
              <a:avLst/>
            </a:prstGeom>
            <a:solidFill>
              <a:srgbClr val="0605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996756" y="4148145"/>
              <a:ext cx="2377440" cy="3385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3CBD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996757" y="4486699"/>
              <a:ext cx="6073636" cy="30777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12"/>
            <p:cNvSpPr>
              <a:spLocks noEditPoints="1"/>
            </p:cNvSpPr>
            <p:nvPr/>
          </p:nvSpPr>
          <p:spPr bwMode="auto">
            <a:xfrm>
              <a:off x="5427113" y="4283892"/>
              <a:ext cx="258763" cy="260350"/>
            </a:xfrm>
            <a:custGeom>
              <a:avLst/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828675" y="925513"/>
            <a:ext cx="1032668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3" name="Title 13"/>
          <p:cNvSpPr txBox="1">
            <a:spLocks/>
          </p:cNvSpPr>
          <p:nvPr/>
        </p:nvSpPr>
        <p:spPr bwMode="auto">
          <a:xfrm>
            <a:off x="706438" y="339725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454400" y="823913"/>
            <a:ext cx="5283200" cy="5283200"/>
            <a:chOff x="3454400" y="823913"/>
            <a:chExt cx="5283200" cy="5283200"/>
          </a:xfrm>
        </p:grpSpPr>
        <p:grpSp>
          <p:nvGrpSpPr>
            <p:cNvPr id="23556" name="组合 39"/>
            <p:cNvGrpSpPr>
              <a:grpSpLocks/>
            </p:cNvGrpSpPr>
            <p:nvPr/>
          </p:nvGrpSpPr>
          <p:grpSpPr bwMode="auto">
            <a:xfrm>
              <a:off x="3454400" y="823913"/>
              <a:ext cx="5283200" cy="5283200"/>
              <a:chOff x="4562384" y="836762"/>
              <a:chExt cx="2898642" cy="2898641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4694774" y="969152"/>
                <a:ext cx="2633862" cy="2633861"/>
              </a:xfrm>
              <a:prstGeom prst="diamond">
                <a:avLst/>
              </a:prstGeom>
              <a:solidFill>
                <a:srgbClr val="060517"/>
              </a:solidFill>
              <a:ln w="698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菱形 12"/>
              <p:cNvSpPr/>
              <p:nvPr/>
            </p:nvSpPr>
            <p:spPr>
              <a:xfrm>
                <a:off x="4562384" y="836762"/>
                <a:ext cx="2898642" cy="2898641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4352925" y="3476625"/>
              <a:ext cx="3482975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740275" y="3683000"/>
              <a:ext cx="271145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关于我们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17938" y="1993900"/>
              <a:ext cx="4556125" cy="15684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9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06500"/>
            <a:ext cx="12201525" cy="2016125"/>
          </a:xfrm>
          <a:prstGeom prst="rect">
            <a:avLst/>
          </a:prstGeom>
          <a:solidFill>
            <a:srgbClr val="055A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204325" y="1633538"/>
            <a:ext cx="2238375" cy="4105275"/>
            <a:chOff x="9203808" y="1633851"/>
            <a:chExt cx="2238241" cy="4104326"/>
          </a:xfrm>
        </p:grpSpPr>
        <p:sp>
          <p:nvSpPr>
            <p:cNvPr id="24596" name="矩形 3"/>
            <p:cNvSpPr>
              <a:spLocks noChangeArrowheads="1"/>
            </p:cNvSpPr>
            <p:nvPr/>
          </p:nvSpPr>
          <p:spPr bwMode="auto">
            <a:xfrm>
              <a:off x="9439473" y="1633851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</a:t>
              </a: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4597" name="矩形 4"/>
            <p:cNvSpPr>
              <a:spLocks noChangeArrowheads="1"/>
            </p:cNvSpPr>
            <p:nvPr/>
          </p:nvSpPr>
          <p:spPr bwMode="auto">
            <a:xfrm>
              <a:off x="9203808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98" name="文本框 5"/>
            <p:cNvSpPr txBox="1">
              <a:spLocks noChangeArrowheads="1"/>
            </p:cNvSpPr>
            <p:nvPr/>
          </p:nvSpPr>
          <p:spPr bwMode="auto">
            <a:xfrm>
              <a:off x="9807941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同事姓名</a:t>
              </a:r>
            </a:p>
          </p:txBody>
        </p:sp>
        <p:pic>
          <p:nvPicPr>
            <p:cNvPr id="24599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799"/>
            <a:stretch>
              <a:fillRect/>
            </a:stretch>
          </p:blipFill>
          <p:spPr bwMode="auto">
            <a:xfrm>
              <a:off x="9439473" y="2381513"/>
              <a:ext cx="1762222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365875" y="1633538"/>
            <a:ext cx="2238375" cy="4105275"/>
            <a:chOff x="6365952" y="1633274"/>
            <a:chExt cx="2238241" cy="4104903"/>
          </a:xfrm>
        </p:grpSpPr>
        <p:sp>
          <p:nvSpPr>
            <p:cNvPr id="24591" name="矩形 8"/>
            <p:cNvSpPr>
              <a:spLocks noChangeArrowheads="1"/>
            </p:cNvSpPr>
            <p:nvPr/>
          </p:nvSpPr>
          <p:spPr bwMode="auto">
            <a:xfrm>
              <a:off x="6365952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592" name="组合 9"/>
            <p:cNvGrpSpPr>
              <a:grpSpLocks/>
            </p:cNvGrpSpPr>
            <p:nvPr/>
          </p:nvGrpSpPr>
          <p:grpSpPr bwMode="auto">
            <a:xfrm>
              <a:off x="6601768" y="1633274"/>
              <a:ext cx="1788286" cy="3074726"/>
              <a:chOff x="6601768" y="1633274"/>
              <a:chExt cx="1788286" cy="3074726"/>
            </a:xfrm>
          </p:grpSpPr>
          <p:sp>
            <p:nvSpPr>
              <p:cNvPr id="24593" name="矩形 10"/>
              <p:cNvSpPr>
                <a:spLocks noChangeArrowheads="1"/>
              </p:cNvSpPr>
              <p:nvPr/>
            </p:nvSpPr>
            <p:spPr bwMode="auto">
              <a:xfrm>
                <a:off x="6601768" y="1633274"/>
                <a:ext cx="1766611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模板的发布，课件及汇报</a:t>
                </a: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的美化</a:t>
                </a:r>
                <a:endParaRPr lang="zh-CN" altLang="en-US" sz="11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594" name="文本框 11"/>
              <p:cNvSpPr txBox="1">
                <a:spLocks noChangeArrowheads="1"/>
              </p:cNvSpPr>
              <p:nvPr/>
            </p:nvSpPr>
            <p:spPr bwMode="auto">
              <a:xfrm>
                <a:off x="6976209" y="4369446"/>
                <a:ext cx="136815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同事姓名</a:t>
                </a:r>
              </a:p>
            </p:txBody>
          </p:sp>
          <p:pic>
            <p:nvPicPr>
              <p:cNvPr id="24595" name="图片 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b="1059"/>
              <a:stretch>
                <a:fillRect/>
              </a:stretch>
            </p:blipFill>
            <p:spPr bwMode="auto">
              <a:xfrm>
                <a:off x="6601768" y="2391062"/>
                <a:ext cx="1788286" cy="1787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419475" y="1620838"/>
            <a:ext cx="2238375" cy="4117975"/>
            <a:chOff x="3420261" y="1620158"/>
            <a:chExt cx="2238241" cy="4118019"/>
          </a:xfrm>
        </p:grpSpPr>
        <p:sp>
          <p:nvSpPr>
            <p:cNvPr id="24587" name="矩形 14"/>
            <p:cNvSpPr>
              <a:spLocks noChangeArrowheads="1"/>
            </p:cNvSpPr>
            <p:nvPr/>
          </p:nvSpPr>
          <p:spPr bwMode="auto">
            <a:xfrm>
              <a:off x="3674780" y="1620158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</a:t>
              </a:r>
              <a:endParaRPr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4588" name="矩形 15"/>
            <p:cNvSpPr>
              <a:spLocks noChangeArrowheads="1"/>
            </p:cNvSpPr>
            <p:nvPr/>
          </p:nvSpPr>
          <p:spPr bwMode="auto">
            <a:xfrm>
              <a:off x="3420261" y="4907180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89" name="文本框 16"/>
            <p:cNvSpPr txBox="1">
              <a:spLocks noChangeArrowheads="1"/>
            </p:cNvSpPr>
            <p:nvPr/>
          </p:nvSpPr>
          <p:spPr bwMode="auto">
            <a:xfrm>
              <a:off x="4073239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同事姓名</a:t>
              </a:r>
            </a:p>
          </p:txBody>
        </p:sp>
        <p:pic>
          <p:nvPicPr>
            <p:cNvPr id="24590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145"/>
            <a:stretch>
              <a:fillRect/>
            </a:stretch>
          </p:blipFill>
          <p:spPr bwMode="auto">
            <a:xfrm>
              <a:off x="3674780" y="2403053"/>
              <a:ext cx="1785265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92150" y="1620838"/>
            <a:ext cx="2238375" cy="4117975"/>
            <a:chOff x="692403" y="1620158"/>
            <a:chExt cx="2238241" cy="4118020"/>
          </a:xfrm>
        </p:grpSpPr>
        <p:sp>
          <p:nvSpPr>
            <p:cNvPr id="24583" name="矩形 19"/>
            <p:cNvSpPr>
              <a:spLocks noChangeArrowheads="1"/>
            </p:cNvSpPr>
            <p:nvPr/>
          </p:nvSpPr>
          <p:spPr bwMode="auto">
            <a:xfrm>
              <a:off x="837075" y="1620158"/>
              <a:ext cx="1766611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  <p:sp>
          <p:nvSpPr>
            <p:cNvPr id="24584" name="文本框 20"/>
            <p:cNvSpPr txBox="1">
              <a:spLocks noChangeArrowheads="1"/>
            </p:cNvSpPr>
            <p:nvPr/>
          </p:nvSpPr>
          <p:spPr bwMode="auto">
            <a:xfrm>
              <a:off x="1127448" y="4369446"/>
              <a:ext cx="136815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同事姓名</a:t>
              </a:r>
            </a:p>
          </p:txBody>
        </p:sp>
        <p:sp>
          <p:nvSpPr>
            <p:cNvPr id="24585" name="矩形 21"/>
            <p:cNvSpPr>
              <a:spLocks noChangeArrowheads="1"/>
            </p:cNvSpPr>
            <p:nvPr/>
          </p:nvSpPr>
          <p:spPr bwMode="auto">
            <a:xfrm>
              <a:off x="692403" y="4907181"/>
              <a:ext cx="223824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4586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117"/>
            <a:stretch>
              <a:fillRect/>
            </a:stretch>
          </p:blipFill>
          <p:spPr bwMode="auto">
            <a:xfrm>
              <a:off x="783108" y="2400908"/>
              <a:ext cx="1785263" cy="178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44575" y="2035175"/>
            <a:ext cx="3108325" cy="3460750"/>
            <a:chOff x="1045241" y="2035205"/>
            <a:chExt cx="3107373" cy="3461355"/>
          </a:xfrm>
        </p:grpSpPr>
        <p:pic>
          <p:nvPicPr>
            <p:cNvPr id="2561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241" y="2035205"/>
              <a:ext cx="3107373" cy="1845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1045241" y="3881791"/>
              <a:ext cx="3107373" cy="1614769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5615" name="组合 4"/>
            <p:cNvGrpSpPr>
              <a:grpSpLocks/>
            </p:cNvGrpSpPr>
            <p:nvPr/>
          </p:nvGrpSpPr>
          <p:grpSpPr bwMode="auto">
            <a:xfrm>
              <a:off x="1500244" y="4146394"/>
              <a:ext cx="2367687" cy="1320654"/>
              <a:chOff x="559886" y="3078191"/>
              <a:chExt cx="2367687" cy="1320654"/>
            </a:xfrm>
          </p:grpSpPr>
          <p:sp>
            <p:nvSpPr>
              <p:cNvPr id="25616" name="文本框 5"/>
              <p:cNvSpPr txBox="1">
                <a:spLocks noChangeArrowheads="1"/>
              </p:cNvSpPr>
              <p:nvPr/>
            </p:nvSpPr>
            <p:spPr bwMode="auto">
              <a:xfrm>
                <a:off x="972672" y="3078191"/>
                <a:ext cx="143905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单击添加标题</a:t>
                </a:r>
              </a:p>
            </p:txBody>
          </p:sp>
          <p:sp>
            <p:nvSpPr>
              <p:cNvPr id="25617" name="文本框 6"/>
              <p:cNvSpPr txBox="1">
                <a:spLocks noChangeArrowheads="1"/>
              </p:cNvSpPr>
              <p:nvPr/>
            </p:nvSpPr>
            <p:spPr bwMode="auto">
              <a:xfrm>
                <a:off x="559886" y="3444738"/>
                <a:ext cx="2367687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just" eaLnBrk="1" hangingPunct="1"/>
                <a:r>
                  <a:rPr lang="zh-CN" altLang="en-US" sz="1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606925" y="2035175"/>
            <a:ext cx="3108325" cy="3460750"/>
            <a:chOff x="4607616" y="2035204"/>
            <a:chExt cx="3107374" cy="3461356"/>
          </a:xfrm>
        </p:grpSpPr>
        <p:pic>
          <p:nvPicPr>
            <p:cNvPr id="25610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7616" y="2035204"/>
              <a:ext cx="3107373" cy="1845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4607616" y="3881790"/>
              <a:ext cx="3107374" cy="1614770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2620" y="4146394"/>
              <a:ext cx="2367687" cy="1320654"/>
              <a:chOff x="559886" y="3078191"/>
              <a:chExt cx="2367687" cy="1320654"/>
            </a:xfrm>
            <a:solidFill>
              <a:srgbClr val="3CBDDC"/>
            </a:solidFill>
          </p:grpSpPr>
          <p:sp>
            <p:nvSpPr>
              <p:cNvPr id="12" name="文本框 11"/>
              <p:cNvSpPr txBox="1"/>
              <p:nvPr/>
            </p:nvSpPr>
            <p:spPr>
              <a:xfrm>
                <a:off x="972672" y="3078191"/>
                <a:ext cx="1439054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59886" y="3444738"/>
                <a:ext cx="2367687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169275" y="2046288"/>
            <a:ext cx="3108325" cy="3449637"/>
            <a:chOff x="8169990" y="2046930"/>
            <a:chExt cx="3107376" cy="3449630"/>
          </a:xfrm>
        </p:grpSpPr>
        <p:pic>
          <p:nvPicPr>
            <p:cNvPr id="25607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9990" y="2046930"/>
              <a:ext cx="3107375" cy="1834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8169990" y="3880488"/>
              <a:ext cx="3107376" cy="1616072"/>
            </a:xfrm>
            <a:prstGeom prst="rect">
              <a:avLst/>
            </a:prstGeom>
            <a:solidFill>
              <a:srgbClr val="055A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624996" y="4146394"/>
              <a:ext cx="2367687" cy="1320654"/>
              <a:chOff x="559886" y="3078191"/>
              <a:chExt cx="2367687" cy="1320654"/>
            </a:xfrm>
            <a:solidFill>
              <a:srgbClr val="3CBDDC"/>
            </a:solidFill>
          </p:grpSpPr>
          <p:sp>
            <p:nvSpPr>
              <p:cNvPr id="18" name="文本框 17"/>
              <p:cNvSpPr txBox="1"/>
              <p:nvPr/>
            </p:nvSpPr>
            <p:spPr>
              <a:xfrm>
                <a:off x="972672" y="3078191"/>
                <a:ext cx="1439054" cy="3385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单击添加标题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59886" y="3444738"/>
                <a:ext cx="2367687" cy="95410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1074738" y="1006475"/>
            <a:ext cx="1032827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6" name="Title 13"/>
          <p:cNvSpPr txBox="1">
            <a:spLocks/>
          </p:cNvSpPr>
          <p:nvPr/>
        </p:nvSpPr>
        <p:spPr bwMode="auto">
          <a:xfrm>
            <a:off x="954088" y="419100"/>
            <a:ext cx="2517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55AA3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 b="1">
              <a:solidFill>
                <a:srgbClr val="055AA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</TotalTime>
  <Words>1457</Words>
  <Application>Microsoft Office PowerPoint</Application>
  <PresentationFormat>自定义</PresentationFormat>
  <Paragraphs>167</Paragraphs>
  <Slides>30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Administrator</cp:lastModifiedBy>
  <cp:revision>32</cp:revision>
  <dcterms:created xsi:type="dcterms:W3CDTF">2015-08-09T04:17:28Z</dcterms:created>
  <dcterms:modified xsi:type="dcterms:W3CDTF">2016-09-26T03:45:29Z</dcterms:modified>
  <cp:category>12sc.taobao.com</cp:category>
  <cp:contentStatus>12sc.taobao.com</cp:contentStatus>
</cp:coreProperties>
</file>