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260" r:id="rId2"/>
    <p:sldId id="277" r:id="rId3"/>
    <p:sldId id="292" r:id="rId4"/>
    <p:sldId id="272" r:id="rId5"/>
    <p:sldId id="279" r:id="rId6"/>
    <p:sldId id="265" r:id="rId7"/>
    <p:sldId id="296" r:id="rId8"/>
    <p:sldId id="278" r:id="rId9"/>
    <p:sldId id="268" r:id="rId10"/>
    <p:sldId id="273" r:id="rId11"/>
    <p:sldId id="285" r:id="rId12"/>
    <p:sldId id="300" r:id="rId13"/>
    <p:sldId id="274" r:id="rId14"/>
    <p:sldId id="299" r:id="rId15"/>
    <p:sldId id="302" r:id="rId16"/>
    <p:sldId id="301" r:id="rId17"/>
    <p:sldId id="280" r:id="rId18"/>
    <p:sldId id="282" r:id="rId19"/>
    <p:sldId id="283" r:id="rId20"/>
    <p:sldId id="284" r:id="rId21"/>
    <p:sldId id="266" r:id="rId22"/>
    <p:sldId id="281" r:id="rId23"/>
    <p:sldId id="286" r:id="rId24"/>
    <p:sldId id="289" r:id="rId25"/>
    <p:sldId id="287" r:id="rId26"/>
    <p:sldId id="297" r:id="rId27"/>
    <p:sldId id="293" r:id="rId28"/>
    <p:sldId id="298" r:id="rId29"/>
    <p:sldId id="263" r:id="rId30"/>
    <p:sldId id="304" r:id="rId31"/>
    <p:sldId id="305" r:id="rId32"/>
    <p:sldId id="306" r:id="rId33"/>
    <p:sldId id="330" r:id="rId34"/>
    <p:sldId id="308" r:id="rId35"/>
    <p:sldId id="309" r:id="rId36"/>
    <p:sldId id="331" r:id="rId37"/>
    <p:sldId id="311" r:id="rId38"/>
    <p:sldId id="312" r:id="rId39"/>
    <p:sldId id="313" r:id="rId40"/>
    <p:sldId id="332" r:id="rId41"/>
    <p:sldId id="315" r:id="rId42"/>
    <p:sldId id="316" r:id="rId43"/>
    <p:sldId id="317" r:id="rId44"/>
    <p:sldId id="318" r:id="rId45"/>
    <p:sldId id="333" r:id="rId46"/>
    <p:sldId id="320" r:id="rId47"/>
    <p:sldId id="321" r:id="rId48"/>
    <p:sldId id="322" r:id="rId49"/>
    <p:sldId id="323" r:id="rId50"/>
    <p:sldId id="324" r:id="rId51"/>
    <p:sldId id="325" r:id="rId52"/>
    <p:sldId id="326" r:id="rId53"/>
    <p:sldId id="327" r:id="rId54"/>
    <p:sldId id="328" r:id="rId55"/>
    <p:sldId id="334" r:id="rId56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463"/>
    <a:srgbClr val="8E3A6E"/>
    <a:srgbClr val="7C546E"/>
    <a:srgbClr val="8B5F7B"/>
    <a:srgbClr val="956584"/>
    <a:srgbClr val="A27692"/>
    <a:srgbClr val="AB849D"/>
    <a:srgbClr val="682A50"/>
    <a:srgbClr val="50203E"/>
    <a:srgbClr val="5A5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1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2616" y="-918"/>
      </p:cViewPr>
      <p:guideLst>
        <p:guide orient="horz" pos="3929"/>
        <p:guide orient="horz" pos="1616"/>
        <p:guide orient="horz" pos="3952"/>
        <p:guide pos="6788"/>
        <p:guide pos="6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microsoft.com/office/2011/relationships/chartColorStyle" Target="colors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5" Type="http://schemas.microsoft.com/office/2011/relationships/chartColorStyle" Target="colors4.xml"/><Relationship Id="rId4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EECDF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 w="19050">
              <a:noFill/>
              <a:round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tx>
                <c:rich>
                  <a:bodyPr/>
                  <a:lstStyle/>
                  <a:p>
                    <a:fld id="{1F006A15-E009-4266-AC06-1EE20451D118}" type="VALUE">
                      <a:rPr/>
                      <a:pPr/>
                      <a:t>[VALUE]</a:t>
                    </a:fld>
                    <a:endParaRPr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tx>
                <c:rich>
                  <a:bodyPr/>
                  <a:lstStyle/>
                  <a:p>
                    <a:fld id="{D3568A3E-B282-4D0F-A75F-D1AD3FBE7C17}" type="VALUE">
                      <a:rPr/>
                      <a:pPr/>
                      <a:t>[VALUE]</a:t>
                    </a:fld>
                    <a:endParaRPr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9"/>
        <c:overlap val="16"/>
        <c:axId val="252516608"/>
        <c:axId val="252522496"/>
      </c:barChart>
      <c:catAx>
        <c:axId val="252516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52522496"/>
        <c:crosses val="autoZero"/>
        <c:auto val="1"/>
        <c:lblAlgn val="ctr"/>
        <c:lblOffset val="100"/>
        <c:noMultiLvlLbl val="0"/>
      </c:catAx>
      <c:valAx>
        <c:axId val="252522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25166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B849D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 w="19050">
              <a:noFill/>
              <a:round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 w="19050"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tx>
                <c:rich>
                  <a:bodyPr/>
                  <a:lstStyle/>
                  <a:p>
                    <a:fld id="{920E2E81-FAFF-4D08-AC0F-81107C273270}" type="VALUE">
                      <a:rPr/>
                      <a:pPr/>
                      <a:t>[VALUE]</a:t>
                    </a:fld>
                    <a:endParaRPr lang="en-US" altLang="zh-HK" b="0" i="0" u="none" strike="noStrike" baseline="0" smtClean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tx>
                <c:rich>
                  <a:bodyPr/>
                  <a:lstStyle/>
                  <a:p>
                    <a:fld id="{8AE799E1-D62D-41BD-9962-49BD9BBE3931}" type="VALUE">
                      <a:rPr/>
                      <a:pPr/>
                      <a:t>[VALUE]</a:t>
                    </a:fld>
                    <a:endParaRPr lang="en-US" altLang="zh-HK" b="0" i="0" u="none" strike="noStrike" baseline="0" smtClean="0">
                      <a:latin typeface="Arial" panose="020B0604020202020204" pitchFamily="34" charset="0"/>
                      <a:ea typeface="Arial" panose="020B0604020202020204" pitchFamily="34" charset="0"/>
                      <a:cs typeface="+mn-ea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53"/>
        <c:axId val="276105088"/>
        <c:axId val="276106624"/>
      </c:barChart>
      <c:catAx>
        <c:axId val="276105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76106624"/>
        <c:crosses val="autoZero"/>
        <c:auto val="1"/>
        <c:lblAlgn val="ctr"/>
        <c:lblOffset val="100"/>
        <c:noMultiLvlLbl val="0"/>
      </c:catAx>
      <c:valAx>
        <c:axId val="276106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761050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9D6B9-4F51-444E-B7F9-94A297AAF03F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DC678-EC9E-4218-8B69-BD43C415182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14644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A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/>
              <a:t>9/9/2016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1010489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27A88C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27A88C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27A8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2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2018</a:t>
              </a:r>
              <a:endParaRPr lang="zh-HK" altLang="en-US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b="18473"/>
          <a:stretch>
            <a:fillRect/>
          </a:stretch>
        </p:blipFill>
        <p:spPr>
          <a:xfrm>
            <a:off x="-14331" y="3641669"/>
            <a:ext cx="12206331" cy="3231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699435"/>
            <a:ext cx="6328227" cy="3459130"/>
            <a:chOff x="2931887" y="1699435"/>
            <a:chExt cx="6328227" cy="3459130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以说明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/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/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/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/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/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/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/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/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/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/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6" name="Freeform 132"/>
          <p:cNvSpPr/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/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/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/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/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25%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8%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10%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57%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34152" y="1084962"/>
            <a:ext cx="7323696" cy="4688076"/>
            <a:chOff x="2434152" y="1223108"/>
            <a:chExt cx="7323696" cy="4688076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223108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其他的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34152" y="4957077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B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942" r="32492"/>
          <a:stretch>
            <a:fillRect/>
          </a:stretch>
        </p:blipFill>
        <p:spPr>
          <a:xfrm>
            <a:off x="0" y="1137112"/>
            <a:ext cx="12192000" cy="579708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64480" y="288036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13385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20" y="247909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实际上是目录页的一种表达方式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0" name="椭圆 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9" name="椭圆 18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-1" fmla="*/ 0 w 914400"/>
              <a:gd name="connsiteY0-2" fmla="*/ 0 h 790043"/>
              <a:gd name="connsiteX1-3" fmla="*/ 914400 w 914400"/>
              <a:gd name="connsiteY1-4" fmla="*/ 0 h 790043"/>
              <a:gd name="connsiteX2-5" fmla="*/ 914400 w 914400"/>
              <a:gd name="connsiteY2-6" fmla="*/ 790043 h 790043"/>
              <a:gd name="connsiteX3-7" fmla="*/ 0 w 914400"/>
              <a:gd name="connsiteY3-8" fmla="*/ 790043 h 790043"/>
              <a:gd name="connsiteX4-9" fmla="*/ 0 w 914400"/>
              <a:gd name="connsiteY4-10" fmla="*/ 375706 h 790043"/>
              <a:gd name="connsiteX5" fmla="*/ 0 w 914400"/>
              <a:gd name="connsiteY5" fmla="*/ 0 h 790043"/>
              <a:gd name="connsiteX0-11" fmla="*/ 0 w 914400"/>
              <a:gd name="connsiteY0-12" fmla="*/ 0 h 790043"/>
              <a:gd name="connsiteX1-13" fmla="*/ 914400 w 914400"/>
              <a:gd name="connsiteY1-14" fmla="*/ 0 h 790043"/>
              <a:gd name="connsiteX2-15" fmla="*/ 914400 w 914400"/>
              <a:gd name="connsiteY2-16" fmla="*/ 790043 h 790043"/>
              <a:gd name="connsiteX3-17" fmla="*/ 0 w 914400"/>
              <a:gd name="connsiteY3-18" fmla="*/ 790043 h 790043"/>
              <a:gd name="connsiteX4-19" fmla="*/ 385762 w 914400"/>
              <a:gd name="connsiteY4-20" fmla="*/ 389994 h 790043"/>
              <a:gd name="connsiteX5-21" fmla="*/ 0 w 914400"/>
              <a:gd name="connsiteY5-22" fmla="*/ 0 h 79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-1" fmla="*/ 0 w 914400"/>
              <a:gd name="connsiteY0-2" fmla="*/ 0 h 790043"/>
              <a:gd name="connsiteX1-3" fmla="*/ 914400 w 914400"/>
              <a:gd name="connsiteY1-4" fmla="*/ 0 h 790043"/>
              <a:gd name="connsiteX2-5" fmla="*/ 914400 w 914400"/>
              <a:gd name="connsiteY2-6" fmla="*/ 790043 h 790043"/>
              <a:gd name="connsiteX3-7" fmla="*/ 0 w 914400"/>
              <a:gd name="connsiteY3-8" fmla="*/ 790043 h 790043"/>
              <a:gd name="connsiteX4-9" fmla="*/ 0 w 914400"/>
              <a:gd name="connsiteY4-10" fmla="*/ 375706 h 790043"/>
              <a:gd name="connsiteX5" fmla="*/ 0 w 914400"/>
              <a:gd name="connsiteY5" fmla="*/ 0 h 790043"/>
              <a:gd name="connsiteX0-11" fmla="*/ 0 w 914400"/>
              <a:gd name="connsiteY0-12" fmla="*/ 0 h 790043"/>
              <a:gd name="connsiteX1-13" fmla="*/ 914400 w 914400"/>
              <a:gd name="connsiteY1-14" fmla="*/ 0 h 790043"/>
              <a:gd name="connsiteX2-15" fmla="*/ 914400 w 914400"/>
              <a:gd name="connsiteY2-16" fmla="*/ 790043 h 790043"/>
              <a:gd name="connsiteX3-17" fmla="*/ 0 w 914400"/>
              <a:gd name="connsiteY3-18" fmla="*/ 790043 h 790043"/>
              <a:gd name="connsiteX4-19" fmla="*/ 385762 w 914400"/>
              <a:gd name="connsiteY4-20" fmla="*/ 389994 h 790043"/>
              <a:gd name="connsiteX5-21" fmla="*/ 0 w 914400"/>
              <a:gd name="connsiteY5-22" fmla="*/ 0 h 79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7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1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80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CEO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2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3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UFO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3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>
            <a:fillRect/>
          </a:stretch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27A98C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>
            <a:fillRect/>
          </a:stretch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>
            <a:fillRect/>
          </a:stretch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>
            <a:fillRect/>
          </a:stretch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>
            <a:fillRect/>
          </a:stretch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-1" fmla="*/ 0 w 10564812"/>
              <a:gd name="connsiteY0-2" fmla="*/ 2381250 h 5067300"/>
              <a:gd name="connsiteX1-3" fmla="*/ 10564812 w 10564812"/>
              <a:gd name="connsiteY1-4" fmla="*/ 0 h 5067300"/>
              <a:gd name="connsiteX2-5" fmla="*/ 10564812 w 10564812"/>
              <a:gd name="connsiteY2-6" fmla="*/ 5067300 h 5067300"/>
              <a:gd name="connsiteX3-7" fmla="*/ 2705100 w 10564812"/>
              <a:gd name="connsiteY3-8" fmla="*/ 5067300 h 5067300"/>
              <a:gd name="connsiteX4-9" fmla="*/ 0 w 10564812"/>
              <a:gd name="connsiteY4-10" fmla="*/ 2381250 h 5067300"/>
              <a:gd name="connsiteX0-11" fmla="*/ 0 w 10564812"/>
              <a:gd name="connsiteY0-12" fmla="*/ 2381250 h 5067300"/>
              <a:gd name="connsiteX1-13" fmla="*/ 10564812 w 10564812"/>
              <a:gd name="connsiteY1-14" fmla="*/ 0 h 5067300"/>
              <a:gd name="connsiteX2-15" fmla="*/ 10564812 w 10564812"/>
              <a:gd name="connsiteY2-16" fmla="*/ 5067300 h 5067300"/>
              <a:gd name="connsiteX3-17" fmla="*/ 5886450 w 10564812"/>
              <a:gd name="connsiteY3-18" fmla="*/ 5067300 h 5067300"/>
              <a:gd name="connsiteX4-19" fmla="*/ 0 w 10564812"/>
              <a:gd name="connsiteY4-20" fmla="*/ 2381250 h 5067300"/>
              <a:gd name="connsiteX0-21" fmla="*/ 0 w 10583862"/>
              <a:gd name="connsiteY0-22" fmla="*/ 3429000 h 6115050"/>
              <a:gd name="connsiteX1-23" fmla="*/ 10583862 w 10583862"/>
              <a:gd name="connsiteY1-24" fmla="*/ 0 h 6115050"/>
              <a:gd name="connsiteX2-25" fmla="*/ 10564812 w 10583862"/>
              <a:gd name="connsiteY2-26" fmla="*/ 6115050 h 6115050"/>
              <a:gd name="connsiteX3-27" fmla="*/ 5886450 w 10583862"/>
              <a:gd name="connsiteY3-28" fmla="*/ 6115050 h 6115050"/>
              <a:gd name="connsiteX4-29" fmla="*/ 0 w 10583862"/>
              <a:gd name="connsiteY4-30" fmla="*/ 3429000 h 6115050"/>
              <a:gd name="connsiteX0-31" fmla="*/ 0 w 10583862"/>
              <a:gd name="connsiteY0-32" fmla="*/ 3429000 h 6115050"/>
              <a:gd name="connsiteX1-33" fmla="*/ 10583862 w 10583862"/>
              <a:gd name="connsiteY1-34" fmla="*/ 0 h 6115050"/>
              <a:gd name="connsiteX2-35" fmla="*/ 10564812 w 10583862"/>
              <a:gd name="connsiteY2-36" fmla="*/ 6115050 h 6115050"/>
              <a:gd name="connsiteX3-37" fmla="*/ 5391150 w 10583862"/>
              <a:gd name="connsiteY3-38" fmla="*/ 6115050 h 6115050"/>
              <a:gd name="connsiteX4-39" fmla="*/ 0 w 10583862"/>
              <a:gd name="connsiteY4-40" fmla="*/ 3429000 h 61150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95325"/>
            <a:ext cx="12192000" cy="5467351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2252" y="1555893"/>
            <a:ext cx="3745199" cy="3746214"/>
            <a:chOff x="606945" y="1486368"/>
            <a:chExt cx="3745199" cy="3746214"/>
          </a:xfrm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840386" y="1602074"/>
              <a:ext cx="3252944" cy="3630508"/>
            </a:xfrm>
            <a:custGeom>
              <a:avLst/>
              <a:gdLst>
                <a:gd name="T0" fmla="*/ 333 w 1355"/>
                <a:gd name="T1" fmla="*/ 1312 h 1512"/>
                <a:gd name="T2" fmla="*/ 268 w 1355"/>
                <a:gd name="T3" fmla="*/ 1402 h 1512"/>
                <a:gd name="T4" fmla="*/ 216 w 1355"/>
                <a:gd name="T5" fmla="*/ 1475 h 1512"/>
                <a:gd name="T6" fmla="*/ 130 w 1355"/>
                <a:gd name="T7" fmla="*/ 1492 h 1512"/>
                <a:gd name="T8" fmla="*/ 118 w 1355"/>
                <a:gd name="T9" fmla="*/ 1406 h 1512"/>
                <a:gd name="T10" fmla="*/ 228 w 1355"/>
                <a:gd name="T11" fmla="*/ 1252 h 1512"/>
                <a:gd name="T12" fmla="*/ 237 w 1355"/>
                <a:gd name="T13" fmla="*/ 1240 h 1512"/>
                <a:gd name="T14" fmla="*/ 10 w 1355"/>
                <a:gd name="T15" fmla="*/ 700 h 1512"/>
                <a:gd name="T16" fmla="*/ 228 w 1355"/>
                <a:gd name="T17" fmla="*/ 239 h 1512"/>
                <a:gd name="T18" fmla="*/ 1141 w 1355"/>
                <a:gd name="T19" fmla="*/ 246 h 1512"/>
                <a:gd name="T20" fmla="*/ 1352 w 1355"/>
                <a:gd name="T21" fmla="*/ 746 h 1512"/>
                <a:gd name="T22" fmla="*/ 1125 w 1355"/>
                <a:gd name="T23" fmla="*/ 1240 h 1512"/>
                <a:gd name="T24" fmla="*/ 1234 w 1355"/>
                <a:gd name="T25" fmla="*/ 1392 h 1512"/>
                <a:gd name="T26" fmla="*/ 1248 w 1355"/>
                <a:gd name="T27" fmla="*/ 1412 h 1512"/>
                <a:gd name="T28" fmla="*/ 1231 w 1355"/>
                <a:gd name="T29" fmla="*/ 1493 h 1512"/>
                <a:gd name="T30" fmla="*/ 1149 w 1355"/>
                <a:gd name="T31" fmla="*/ 1479 h 1512"/>
                <a:gd name="T32" fmla="*/ 1035 w 1355"/>
                <a:gd name="T33" fmla="*/ 1321 h 1512"/>
                <a:gd name="T34" fmla="*/ 1029 w 1355"/>
                <a:gd name="T35" fmla="*/ 1312 h 1512"/>
                <a:gd name="T36" fmla="*/ 333 w 1355"/>
                <a:gd name="T37" fmla="*/ 1312 h 1512"/>
                <a:gd name="T38" fmla="*/ 681 w 1355"/>
                <a:gd name="T39" fmla="*/ 183 h 1512"/>
                <a:gd name="T40" fmla="*/ 129 w 1355"/>
                <a:gd name="T41" fmla="*/ 734 h 1512"/>
                <a:gd name="T42" fmla="*/ 680 w 1355"/>
                <a:gd name="T43" fmla="*/ 1287 h 1512"/>
                <a:gd name="T44" fmla="*/ 1233 w 1355"/>
                <a:gd name="T45" fmla="*/ 734 h 1512"/>
                <a:gd name="T46" fmla="*/ 681 w 1355"/>
                <a:gd name="T47" fmla="*/ 18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5" h="1512">
                  <a:moveTo>
                    <a:pt x="333" y="1312"/>
                  </a:moveTo>
                  <a:cubicBezTo>
                    <a:pt x="312" y="1341"/>
                    <a:pt x="290" y="1372"/>
                    <a:pt x="268" y="1402"/>
                  </a:cubicBezTo>
                  <a:cubicBezTo>
                    <a:pt x="251" y="1426"/>
                    <a:pt x="233" y="1451"/>
                    <a:pt x="216" y="1475"/>
                  </a:cubicBezTo>
                  <a:cubicBezTo>
                    <a:pt x="194" y="1505"/>
                    <a:pt x="159" y="1512"/>
                    <a:pt x="130" y="1492"/>
                  </a:cubicBezTo>
                  <a:cubicBezTo>
                    <a:pt x="102" y="1472"/>
                    <a:pt x="97" y="1436"/>
                    <a:pt x="118" y="1406"/>
                  </a:cubicBezTo>
                  <a:cubicBezTo>
                    <a:pt x="154" y="1354"/>
                    <a:pt x="191" y="1303"/>
                    <a:pt x="228" y="1252"/>
                  </a:cubicBezTo>
                  <a:cubicBezTo>
                    <a:pt x="231" y="1248"/>
                    <a:pt x="233" y="1244"/>
                    <a:pt x="237" y="1240"/>
                  </a:cubicBezTo>
                  <a:cubicBezTo>
                    <a:pt x="80" y="1094"/>
                    <a:pt x="0" y="915"/>
                    <a:pt x="10" y="700"/>
                  </a:cubicBezTo>
                  <a:cubicBezTo>
                    <a:pt x="19" y="517"/>
                    <a:pt x="93" y="363"/>
                    <a:pt x="228" y="239"/>
                  </a:cubicBezTo>
                  <a:cubicBezTo>
                    <a:pt x="490" y="0"/>
                    <a:pt x="887" y="5"/>
                    <a:pt x="1141" y="246"/>
                  </a:cubicBezTo>
                  <a:cubicBezTo>
                    <a:pt x="1284" y="382"/>
                    <a:pt x="1355" y="549"/>
                    <a:pt x="1352" y="746"/>
                  </a:cubicBezTo>
                  <a:cubicBezTo>
                    <a:pt x="1350" y="943"/>
                    <a:pt x="1270" y="1106"/>
                    <a:pt x="1125" y="1240"/>
                  </a:cubicBezTo>
                  <a:cubicBezTo>
                    <a:pt x="1162" y="1291"/>
                    <a:pt x="1198" y="1341"/>
                    <a:pt x="1234" y="1392"/>
                  </a:cubicBezTo>
                  <a:cubicBezTo>
                    <a:pt x="1239" y="1399"/>
                    <a:pt x="1244" y="1405"/>
                    <a:pt x="1248" y="1412"/>
                  </a:cubicBezTo>
                  <a:cubicBezTo>
                    <a:pt x="1265" y="1440"/>
                    <a:pt x="1257" y="1474"/>
                    <a:pt x="1231" y="1493"/>
                  </a:cubicBezTo>
                  <a:cubicBezTo>
                    <a:pt x="1204" y="1511"/>
                    <a:pt x="1169" y="1505"/>
                    <a:pt x="1149" y="1479"/>
                  </a:cubicBezTo>
                  <a:cubicBezTo>
                    <a:pt x="1111" y="1426"/>
                    <a:pt x="1073" y="1373"/>
                    <a:pt x="1035" y="1321"/>
                  </a:cubicBezTo>
                  <a:cubicBezTo>
                    <a:pt x="1033" y="1318"/>
                    <a:pt x="1031" y="1314"/>
                    <a:pt x="1029" y="1312"/>
                  </a:cubicBezTo>
                  <a:cubicBezTo>
                    <a:pt x="797" y="1439"/>
                    <a:pt x="566" y="1440"/>
                    <a:pt x="333" y="1312"/>
                  </a:cubicBezTo>
                  <a:close/>
                  <a:moveTo>
                    <a:pt x="681" y="183"/>
                  </a:moveTo>
                  <a:cubicBezTo>
                    <a:pt x="377" y="183"/>
                    <a:pt x="129" y="431"/>
                    <a:pt x="129" y="734"/>
                  </a:cubicBezTo>
                  <a:cubicBezTo>
                    <a:pt x="129" y="1038"/>
                    <a:pt x="377" y="1287"/>
                    <a:pt x="680" y="1287"/>
                  </a:cubicBezTo>
                  <a:cubicBezTo>
                    <a:pt x="985" y="1287"/>
                    <a:pt x="1233" y="1039"/>
                    <a:pt x="1233" y="734"/>
                  </a:cubicBezTo>
                  <a:cubicBezTo>
                    <a:pt x="1233" y="430"/>
                    <a:pt x="985" y="183"/>
                    <a:pt x="681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606945" y="1486368"/>
              <a:ext cx="1070782" cy="1080931"/>
            </a:xfrm>
            <a:custGeom>
              <a:avLst/>
              <a:gdLst>
                <a:gd name="T0" fmla="*/ 446 w 446"/>
                <a:gd name="T1" fmla="*/ 117 h 450"/>
                <a:gd name="T2" fmla="*/ 113 w 446"/>
                <a:gd name="T3" fmla="*/ 450 h 450"/>
                <a:gd name="T4" fmla="*/ 12 w 446"/>
                <a:gd name="T5" fmla="*/ 228 h 450"/>
                <a:gd name="T6" fmla="*/ 196 w 446"/>
                <a:gd name="T7" fmla="*/ 21 h 450"/>
                <a:gd name="T8" fmla="*/ 446 w 446"/>
                <a:gd name="T9" fmla="*/ 11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50">
                  <a:moveTo>
                    <a:pt x="446" y="117"/>
                  </a:moveTo>
                  <a:cubicBezTo>
                    <a:pt x="299" y="193"/>
                    <a:pt x="188" y="304"/>
                    <a:pt x="113" y="450"/>
                  </a:cubicBezTo>
                  <a:cubicBezTo>
                    <a:pt x="46" y="413"/>
                    <a:pt x="0" y="310"/>
                    <a:pt x="12" y="228"/>
                  </a:cubicBezTo>
                  <a:cubicBezTo>
                    <a:pt x="27" y="123"/>
                    <a:pt x="98" y="43"/>
                    <a:pt x="196" y="21"/>
                  </a:cubicBezTo>
                  <a:cubicBezTo>
                    <a:pt x="292" y="0"/>
                    <a:pt x="394" y="38"/>
                    <a:pt x="446" y="1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3272228" y="1488398"/>
              <a:ext cx="1079916" cy="1080931"/>
            </a:xfrm>
            <a:custGeom>
              <a:avLst/>
              <a:gdLst>
                <a:gd name="T0" fmla="*/ 0 w 450"/>
                <a:gd name="T1" fmla="*/ 116 h 450"/>
                <a:gd name="T2" fmla="*/ 241 w 450"/>
                <a:gd name="T3" fmla="*/ 18 h 450"/>
                <a:gd name="T4" fmla="*/ 432 w 450"/>
                <a:gd name="T5" fmla="*/ 209 h 450"/>
                <a:gd name="T6" fmla="*/ 334 w 450"/>
                <a:gd name="T7" fmla="*/ 450 h 450"/>
                <a:gd name="T8" fmla="*/ 194 w 450"/>
                <a:gd name="T9" fmla="*/ 257 h 450"/>
                <a:gd name="T10" fmla="*/ 0 w 450"/>
                <a:gd name="T11" fmla="*/ 11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0" y="116"/>
                  </a:moveTo>
                  <a:cubicBezTo>
                    <a:pt x="51" y="40"/>
                    <a:pt x="151" y="0"/>
                    <a:pt x="241" y="18"/>
                  </a:cubicBezTo>
                  <a:cubicBezTo>
                    <a:pt x="338" y="37"/>
                    <a:pt x="413" y="112"/>
                    <a:pt x="432" y="209"/>
                  </a:cubicBezTo>
                  <a:cubicBezTo>
                    <a:pt x="450" y="300"/>
                    <a:pt x="410" y="399"/>
                    <a:pt x="334" y="450"/>
                  </a:cubicBezTo>
                  <a:cubicBezTo>
                    <a:pt x="297" y="378"/>
                    <a:pt x="251" y="314"/>
                    <a:pt x="194" y="257"/>
                  </a:cubicBezTo>
                  <a:cubicBezTo>
                    <a:pt x="137" y="200"/>
                    <a:pt x="73" y="153"/>
                    <a:pt x="0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2331361" y="2386637"/>
              <a:ext cx="770354" cy="1594501"/>
            </a:xfrm>
            <a:custGeom>
              <a:avLst/>
              <a:gdLst>
                <a:gd name="T0" fmla="*/ 0 w 321"/>
                <a:gd name="T1" fmla="*/ 233 h 664"/>
                <a:gd name="T2" fmla="*/ 0 w 321"/>
                <a:gd name="T3" fmla="*/ 64 h 664"/>
                <a:gd name="T4" fmla="*/ 61 w 321"/>
                <a:gd name="T5" fmla="*/ 0 h 664"/>
                <a:gd name="T6" fmla="*/ 120 w 321"/>
                <a:gd name="T7" fmla="*/ 64 h 664"/>
                <a:gd name="T8" fmla="*/ 120 w 321"/>
                <a:gd name="T9" fmla="*/ 370 h 664"/>
                <a:gd name="T10" fmla="*/ 130 w 321"/>
                <a:gd name="T11" fmla="*/ 392 h 664"/>
                <a:gd name="T12" fmla="*/ 295 w 321"/>
                <a:gd name="T13" fmla="*/ 554 h 664"/>
                <a:gd name="T14" fmla="*/ 307 w 321"/>
                <a:gd name="T15" fmla="*/ 627 h 664"/>
                <a:gd name="T16" fmla="*/ 241 w 321"/>
                <a:gd name="T17" fmla="*/ 657 h 664"/>
                <a:gd name="T18" fmla="*/ 212 w 321"/>
                <a:gd name="T19" fmla="*/ 640 h 664"/>
                <a:gd name="T20" fmla="*/ 20 w 321"/>
                <a:gd name="T21" fmla="*/ 453 h 664"/>
                <a:gd name="T22" fmla="*/ 0 w 321"/>
                <a:gd name="T23" fmla="*/ 404 h 664"/>
                <a:gd name="T24" fmla="*/ 0 w 321"/>
                <a:gd name="T25" fmla="*/ 23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4">
                  <a:moveTo>
                    <a:pt x="0" y="233"/>
                  </a:moveTo>
                  <a:cubicBezTo>
                    <a:pt x="0" y="177"/>
                    <a:pt x="0" y="120"/>
                    <a:pt x="0" y="64"/>
                  </a:cubicBezTo>
                  <a:cubicBezTo>
                    <a:pt x="0" y="26"/>
                    <a:pt x="26" y="0"/>
                    <a:pt x="61" y="0"/>
                  </a:cubicBezTo>
                  <a:cubicBezTo>
                    <a:pt x="95" y="0"/>
                    <a:pt x="120" y="27"/>
                    <a:pt x="120" y="64"/>
                  </a:cubicBezTo>
                  <a:cubicBezTo>
                    <a:pt x="120" y="166"/>
                    <a:pt x="120" y="268"/>
                    <a:pt x="120" y="370"/>
                  </a:cubicBezTo>
                  <a:cubicBezTo>
                    <a:pt x="120" y="377"/>
                    <a:pt x="124" y="386"/>
                    <a:pt x="130" y="392"/>
                  </a:cubicBezTo>
                  <a:cubicBezTo>
                    <a:pt x="184" y="446"/>
                    <a:pt x="240" y="500"/>
                    <a:pt x="295" y="554"/>
                  </a:cubicBezTo>
                  <a:cubicBezTo>
                    <a:pt x="316" y="575"/>
                    <a:pt x="321" y="603"/>
                    <a:pt x="307" y="627"/>
                  </a:cubicBezTo>
                  <a:cubicBezTo>
                    <a:pt x="295" y="651"/>
                    <a:pt x="268" y="664"/>
                    <a:pt x="241" y="657"/>
                  </a:cubicBezTo>
                  <a:cubicBezTo>
                    <a:pt x="231" y="654"/>
                    <a:pt x="220" y="648"/>
                    <a:pt x="212" y="640"/>
                  </a:cubicBezTo>
                  <a:cubicBezTo>
                    <a:pt x="147" y="578"/>
                    <a:pt x="84" y="515"/>
                    <a:pt x="20" y="453"/>
                  </a:cubicBezTo>
                  <a:cubicBezTo>
                    <a:pt x="6" y="439"/>
                    <a:pt x="0" y="423"/>
                    <a:pt x="0" y="404"/>
                  </a:cubicBezTo>
                  <a:cubicBezTo>
                    <a:pt x="0" y="347"/>
                    <a:pt x="0" y="290"/>
                    <a:pt x="0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263776" y="2274838"/>
            <a:ext cx="775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</a:t>
            </a:r>
            <a:endParaRPr lang="en-US" altLang="zh-CN" sz="9600" dirty="0" smtClean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此时应该醒来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0078" y="-1368"/>
            <a:ext cx="4066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LOGO</a:t>
            </a:r>
            <a:endParaRPr lang="zh-HK" altLang="en-US" sz="4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6517506"/>
            <a:ext cx="976964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9769642" y="6215731"/>
            <a:ext cx="152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李某人</a:t>
            </a:r>
            <a:endParaRPr lang="zh-HK" altLang="en-US" sz="3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087100" y="6517506"/>
            <a:ext cx="11049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5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-1" fmla="*/ 0 w 4877707"/>
                <a:gd name="connsiteY0-2" fmla="*/ 0 h 3367314"/>
                <a:gd name="connsiteX1-3" fmla="*/ 4877707 w 4877707"/>
                <a:gd name="connsiteY1-4" fmla="*/ 0 h 3367314"/>
                <a:gd name="connsiteX2-5" fmla="*/ 2903764 w 4877707"/>
                <a:gd name="connsiteY2-6" fmla="*/ 3367314 h 3367314"/>
                <a:gd name="connsiteX3-7" fmla="*/ 0 w 4877707"/>
                <a:gd name="connsiteY3-8" fmla="*/ 3280228 h 3367314"/>
                <a:gd name="connsiteX4-9" fmla="*/ 0 w 4877707"/>
                <a:gd name="connsiteY4-10" fmla="*/ 0 h 3367314"/>
                <a:gd name="connsiteX0-11" fmla="*/ 0 w 5138965"/>
                <a:gd name="connsiteY0-12" fmla="*/ 1277257 h 3367314"/>
                <a:gd name="connsiteX1-13" fmla="*/ 5138965 w 5138965"/>
                <a:gd name="connsiteY1-14" fmla="*/ 0 h 3367314"/>
                <a:gd name="connsiteX2-15" fmla="*/ 3165022 w 5138965"/>
                <a:gd name="connsiteY2-16" fmla="*/ 3367314 h 3367314"/>
                <a:gd name="connsiteX3-17" fmla="*/ 261258 w 5138965"/>
                <a:gd name="connsiteY3-18" fmla="*/ 3280228 h 3367314"/>
                <a:gd name="connsiteX4-19" fmla="*/ 0 w 5138965"/>
                <a:gd name="connsiteY4-20" fmla="*/ 1277257 h 3367314"/>
                <a:gd name="connsiteX0-21" fmla="*/ 0 w 3165022"/>
                <a:gd name="connsiteY0-22" fmla="*/ 0 h 2090057"/>
                <a:gd name="connsiteX1-23" fmla="*/ 2642508 w 3165022"/>
                <a:gd name="connsiteY1-24" fmla="*/ 1407886 h 2090057"/>
                <a:gd name="connsiteX2-25" fmla="*/ 3165022 w 3165022"/>
                <a:gd name="connsiteY2-26" fmla="*/ 2090057 h 2090057"/>
                <a:gd name="connsiteX3-27" fmla="*/ 261258 w 3165022"/>
                <a:gd name="connsiteY3-28" fmla="*/ 2002971 h 2090057"/>
                <a:gd name="connsiteX4-29" fmla="*/ 0 w 3165022"/>
                <a:gd name="connsiteY4-30" fmla="*/ 0 h 2090057"/>
                <a:gd name="connsiteX0-31" fmla="*/ 0 w 3469822"/>
                <a:gd name="connsiteY0-32" fmla="*/ 0 h 2090057"/>
                <a:gd name="connsiteX1-33" fmla="*/ 3469822 w 3469822"/>
                <a:gd name="connsiteY1-34" fmla="*/ 493486 h 2090057"/>
                <a:gd name="connsiteX2-35" fmla="*/ 3165022 w 3469822"/>
                <a:gd name="connsiteY2-36" fmla="*/ 2090057 h 2090057"/>
                <a:gd name="connsiteX3-37" fmla="*/ 261258 w 3469822"/>
                <a:gd name="connsiteY3-38" fmla="*/ 2002971 h 2090057"/>
                <a:gd name="connsiteX4-39" fmla="*/ 0 w 3469822"/>
                <a:gd name="connsiteY4-40" fmla="*/ 0 h 20900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-1" fmla="*/ 1378857 w 2496458"/>
                <a:gd name="connsiteY0-2" fmla="*/ 0 h 1422400"/>
                <a:gd name="connsiteX1-3" fmla="*/ 2496458 w 2496458"/>
                <a:gd name="connsiteY1-4" fmla="*/ 0 h 1422400"/>
                <a:gd name="connsiteX2-5" fmla="*/ 2496458 w 2496458"/>
                <a:gd name="connsiteY2-6" fmla="*/ 1422400 h 1422400"/>
                <a:gd name="connsiteX3-7" fmla="*/ 0 w 2496458"/>
                <a:gd name="connsiteY3-8" fmla="*/ 1422400 h 1422400"/>
                <a:gd name="connsiteX4-9" fmla="*/ 1378857 w 2496458"/>
                <a:gd name="connsiteY4-10" fmla="*/ 0 h 1422400"/>
                <a:gd name="connsiteX0-11" fmla="*/ 14515 w 2496458"/>
                <a:gd name="connsiteY0-12" fmla="*/ 0 h 1582057"/>
                <a:gd name="connsiteX1-13" fmla="*/ 2496458 w 2496458"/>
                <a:gd name="connsiteY1-14" fmla="*/ 159657 h 1582057"/>
                <a:gd name="connsiteX2-15" fmla="*/ 2496458 w 2496458"/>
                <a:gd name="connsiteY2-16" fmla="*/ 1582057 h 1582057"/>
                <a:gd name="connsiteX3-17" fmla="*/ 0 w 2496458"/>
                <a:gd name="connsiteY3-18" fmla="*/ 1582057 h 1582057"/>
                <a:gd name="connsiteX4-19" fmla="*/ 14515 w 2496458"/>
                <a:gd name="connsiteY4-20" fmla="*/ 0 h 1582057"/>
                <a:gd name="connsiteX0-21" fmla="*/ 14515 w 3396344"/>
                <a:gd name="connsiteY0-22" fmla="*/ 0 h 1582057"/>
                <a:gd name="connsiteX1-23" fmla="*/ 3396344 w 3396344"/>
                <a:gd name="connsiteY1-24" fmla="*/ 14514 h 1582057"/>
                <a:gd name="connsiteX2-25" fmla="*/ 2496458 w 3396344"/>
                <a:gd name="connsiteY2-26" fmla="*/ 1582057 h 1582057"/>
                <a:gd name="connsiteX3-27" fmla="*/ 0 w 3396344"/>
                <a:gd name="connsiteY3-28" fmla="*/ 1582057 h 1582057"/>
                <a:gd name="connsiteX4-29" fmla="*/ 14515 w 3396344"/>
                <a:gd name="connsiteY4-30" fmla="*/ 0 h 1582057"/>
                <a:gd name="connsiteX0-31" fmla="*/ 14515 w 3396344"/>
                <a:gd name="connsiteY0-32" fmla="*/ 0 h 1915885"/>
                <a:gd name="connsiteX1-33" fmla="*/ 3396344 w 3396344"/>
                <a:gd name="connsiteY1-34" fmla="*/ 14514 h 1915885"/>
                <a:gd name="connsiteX2-35" fmla="*/ 2801258 w 3396344"/>
                <a:gd name="connsiteY2-36" fmla="*/ 1915885 h 1915885"/>
                <a:gd name="connsiteX3-37" fmla="*/ 0 w 3396344"/>
                <a:gd name="connsiteY3-38" fmla="*/ 1582057 h 1915885"/>
                <a:gd name="connsiteX4-39" fmla="*/ 14515 w 3396344"/>
                <a:gd name="connsiteY4-40" fmla="*/ 0 h 19158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换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个颜色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不一样的东西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25" name="椭圆 24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994990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9B3F78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9B3F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2018</a:t>
              </a:r>
              <a:endParaRPr lang="zh-HK" altLang="en-US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9450" b="55250"/>
          <a:stretch>
            <a:fillRect/>
          </a:stretch>
        </p:blipFill>
        <p:spPr>
          <a:xfrm>
            <a:off x="-30997" y="3589915"/>
            <a:ext cx="12222997" cy="330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实际上是目录页的一种表达方式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-1" fmla="*/ 0 w 4877707"/>
                <a:gd name="connsiteY0-2" fmla="*/ 0 h 3367314"/>
                <a:gd name="connsiteX1-3" fmla="*/ 4877707 w 4877707"/>
                <a:gd name="connsiteY1-4" fmla="*/ 0 h 3367314"/>
                <a:gd name="connsiteX2-5" fmla="*/ 2903764 w 4877707"/>
                <a:gd name="connsiteY2-6" fmla="*/ 3367314 h 3367314"/>
                <a:gd name="connsiteX3-7" fmla="*/ 0 w 4877707"/>
                <a:gd name="connsiteY3-8" fmla="*/ 3280228 h 3367314"/>
                <a:gd name="connsiteX4-9" fmla="*/ 0 w 4877707"/>
                <a:gd name="connsiteY4-10" fmla="*/ 0 h 3367314"/>
                <a:gd name="connsiteX0-11" fmla="*/ 0 w 5138965"/>
                <a:gd name="connsiteY0-12" fmla="*/ 1277257 h 3367314"/>
                <a:gd name="connsiteX1-13" fmla="*/ 5138965 w 5138965"/>
                <a:gd name="connsiteY1-14" fmla="*/ 0 h 3367314"/>
                <a:gd name="connsiteX2-15" fmla="*/ 3165022 w 5138965"/>
                <a:gd name="connsiteY2-16" fmla="*/ 3367314 h 3367314"/>
                <a:gd name="connsiteX3-17" fmla="*/ 261258 w 5138965"/>
                <a:gd name="connsiteY3-18" fmla="*/ 3280228 h 3367314"/>
                <a:gd name="connsiteX4-19" fmla="*/ 0 w 5138965"/>
                <a:gd name="connsiteY4-20" fmla="*/ 1277257 h 3367314"/>
                <a:gd name="connsiteX0-21" fmla="*/ 0 w 3165022"/>
                <a:gd name="connsiteY0-22" fmla="*/ 0 h 2090057"/>
                <a:gd name="connsiteX1-23" fmla="*/ 2642508 w 3165022"/>
                <a:gd name="connsiteY1-24" fmla="*/ 1407886 h 2090057"/>
                <a:gd name="connsiteX2-25" fmla="*/ 3165022 w 3165022"/>
                <a:gd name="connsiteY2-26" fmla="*/ 2090057 h 2090057"/>
                <a:gd name="connsiteX3-27" fmla="*/ 261258 w 3165022"/>
                <a:gd name="connsiteY3-28" fmla="*/ 2002971 h 2090057"/>
                <a:gd name="connsiteX4-29" fmla="*/ 0 w 3165022"/>
                <a:gd name="connsiteY4-30" fmla="*/ 0 h 2090057"/>
                <a:gd name="connsiteX0-31" fmla="*/ 0 w 3469822"/>
                <a:gd name="connsiteY0-32" fmla="*/ 0 h 2090057"/>
                <a:gd name="connsiteX1-33" fmla="*/ 3469822 w 3469822"/>
                <a:gd name="connsiteY1-34" fmla="*/ 493486 h 2090057"/>
                <a:gd name="connsiteX2-35" fmla="*/ 3165022 w 3469822"/>
                <a:gd name="connsiteY2-36" fmla="*/ 2090057 h 2090057"/>
                <a:gd name="connsiteX3-37" fmla="*/ 261258 w 3469822"/>
                <a:gd name="connsiteY3-38" fmla="*/ 2002971 h 2090057"/>
                <a:gd name="connsiteX4-39" fmla="*/ 0 w 3469822"/>
                <a:gd name="connsiteY4-40" fmla="*/ 0 h 20900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-1" fmla="*/ 1378857 w 2496458"/>
                <a:gd name="connsiteY0-2" fmla="*/ 0 h 1422400"/>
                <a:gd name="connsiteX1-3" fmla="*/ 2496458 w 2496458"/>
                <a:gd name="connsiteY1-4" fmla="*/ 0 h 1422400"/>
                <a:gd name="connsiteX2-5" fmla="*/ 2496458 w 2496458"/>
                <a:gd name="connsiteY2-6" fmla="*/ 1422400 h 1422400"/>
                <a:gd name="connsiteX3-7" fmla="*/ 0 w 2496458"/>
                <a:gd name="connsiteY3-8" fmla="*/ 1422400 h 1422400"/>
                <a:gd name="connsiteX4-9" fmla="*/ 1378857 w 2496458"/>
                <a:gd name="connsiteY4-10" fmla="*/ 0 h 1422400"/>
                <a:gd name="connsiteX0-11" fmla="*/ 14515 w 2496458"/>
                <a:gd name="connsiteY0-12" fmla="*/ 0 h 1582057"/>
                <a:gd name="connsiteX1-13" fmla="*/ 2496458 w 2496458"/>
                <a:gd name="connsiteY1-14" fmla="*/ 159657 h 1582057"/>
                <a:gd name="connsiteX2-15" fmla="*/ 2496458 w 2496458"/>
                <a:gd name="connsiteY2-16" fmla="*/ 1582057 h 1582057"/>
                <a:gd name="connsiteX3-17" fmla="*/ 0 w 2496458"/>
                <a:gd name="connsiteY3-18" fmla="*/ 1582057 h 1582057"/>
                <a:gd name="connsiteX4-19" fmla="*/ 14515 w 2496458"/>
                <a:gd name="connsiteY4-20" fmla="*/ 0 h 1582057"/>
                <a:gd name="connsiteX0-21" fmla="*/ 14515 w 3396344"/>
                <a:gd name="connsiteY0-22" fmla="*/ 0 h 1582057"/>
                <a:gd name="connsiteX1-23" fmla="*/ 3396344 w 3396344"/>
                <a:gd name="connsiteY1-24" fmla="*/ 14514 h 1582057"/>
                <a:gd name="connsiteX2-25" fmla="*/ 2496458 w 3396344"/>
                <a:gd name="connsiteY2-26" fmla="*/ 1582057 h 1582057"/>
                <a:gd name="connsiteX3-27" fmla="*/ 0 w 3396344"/>
                <a:gd name="connsiteY3-28" fmla="*/ 1582057 h 1582057"/>
                <a:gd name="connsiteX4-29" fmla="*/ 14515 w 3396344"/>
                <a:gd name="connsiteY4-30" fmla="*/ 0 h 1582057"/>
                <a:gd name="connsiteX0-31" fmla="*/ 14515 w 3396344"/>
                <a:gd name="connsiteY0-32" fmla="*/ 0 h 1915885"/>
                <a:gd name="connsiteX1-33" fmla="*/ 3396344 w 3396344"/>
                <a:gd name="connsiteY1-34" fmla="*/ 14514 h 1915885"/>
                <a:gd name="connsiteX2-35" fmla="*/ 2801258 w 3396344"/>
                <a:gd name="connsiteY2-36" fmla="*/ 1915885 h 1915885"/>
                <a:gd name="connsiteX3-37" fmla="*/ 0 w 3396344"/>
                <a:gd name="connsiteY3-38" fmla="*/ 1582057 h 1915885"/>
                <a:gd name="connsiteX4-39" fmla="*/ 14515 w 3396344"/>
                <a:gd name="connsiteY4-40" fmla="*/ 0 h 19158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80346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803463"/>
            </a:solidFill>
            <a:ln>
              <a:solidFill>
                <a:srgbClr val="8034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4" name="Freeform 8"/>
            <p:cNvSpPr/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AB84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9" name="Freeform 14"/>
            <p:cNvSpPr/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0" name="Freeform 15"/>
            <p:cNvSpPr/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2" name="Freeform 17"/>
            <p:cNvSpPr/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3" name="Freeform 18"/>
            <p:cNvSpPr/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4" name="Freeform 19"/>
            <p:cNvSpPr/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5" name="Freeform 20"/>
            <p:cNvSpPr/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8" name="Freeform 33"/>
            <p:cNvSpPr/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5" name="Freeform 39"/>
            <p:cNvSpPr/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8" name="Freeform 42"/>
            <p:cNvSpPr/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9" name="Freeform 43"/>
            <p:cNvSpPr/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0" name="Freeform 44"/>
            <p:cNvSpPr/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1" name="Freeform 45"/>
            <p:cNvSpPr/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5" name="Freeform 52"/>
            <p:cNvSpPr/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6" name="Freeform 53"/>
            <p:cNvSpPr/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7" name="Freeform 54"/>
            <p:cNvSpPr/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31887" y="1283901"/>
            <a:ext cx="6328227" cy="4290199"/>
            <a:chOff x="2931887" y="1223108"/>
            <a:chExt cx="6328227" cy="4290199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23108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自我反思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500422" y="4990087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1887" y="1253504"/>
            <a:ext cx="6328227" cy="4350992"/>
            <a:chOff x="2931887" y="1283901"/>
            <a:chExt cx="6328227" cy="4350992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83901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之后计划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3500422" y="5111673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803463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27A98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27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4" name="Freeform 8"/>
            <p:cNvSpPr/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5BBB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49" name="Freeform 14"/>
            <p:cNvSpPr/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0" name="Freeform 15"/>
            <p:cNvSpPr/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1" name="Freeform 16"/>
            <p:cNvSpPr>
              <a:spLocks noEditPoints="1"/>
            </p:cNvSpPr>
            <p:nvPr/>
          </p:nvSpPr>
          <p:spPr bwMode="auto">
            <a:xfrm>
              <a:off x="8238555" y="1733648"/>
              <a:ext cx="1332899" cy="1075982"/>
            </a:xfrm>
            <a:custGeom>
              <a:avLst/>
              <a:gdLst>
                <a:gd name="T0" fmla="*/ 1248 w 1248"/>
                <a:gd name="T1" fmla="*/ 0 h 1007"/>
                <a:gd name="T2" fmla="*/ 0 w 1248"/>
                <a:gd name="T3" fmla="*/ 1007 h 1007"/>
                <a:gd name="T4" fmla="*/ 239 w 1248"/>
                <a:gd name="T5" fmla="*/ 49 h 1007"/>
                <a:gd name="T6" fmla="*/ 50 w 1248"/>
                <a:gd name="T7" fmla="*/ 238 h 1007"/>
                <a:gd name="T8" fmla="*/ 239 w 1248"/>
                <a:gd name="T9" fmla="*/ 49 h 1007"/>
                <a:gd name="T10" fmla="*/ 289 w 1248"/>
                <a:gd name="T11" fmla="*/ 238 h 1007"/>
                <a:gd name="T12" fmla="*/ 478 w 1248"/>
                <a:gd name="T13" fmla="*/ 49 h 1007"/>
                <a:gd name="T14" fmla="*/ 529 w 1248"/>
                <a:gd name="T15" fmla="*/ 238 h 1007"/>
                <a:gd name="T16" fmla="*/ 718 w 1248"/>
                <a:gd name="T17" fmla="*/ 50 h 1007"/>
                <a:gd name="T18" fmla="*/ 529 w 1248"/>
                <a:gd name="T19" fmla="*/ 238 h 1007"/>
                <a:gd name="T20" fmla="*/ 769 w 1248"/>
                <a:gd name="T21" fmla="*/ 238 h 1007"/>
                <a:gd name="T22" fmla="*/ 958 w 1248"/>
                <a:gd name="T23" fmla="*/ 49 h 1007"/>
                <a:gd name="T24" fmla="*/ 1199 w 1248"/>
                <a:gd name="T25" fmla="*/ 50 h 1007"/>
                <a:gd name="T26" fmla="*/ 1010 w 1248"/>
                <a:gd name="T27" fmla="*/ 239 h 1007"/>
                <a:gd name="T28" fmla="*/ 1199 w 1248"/>
                <a:gd name="T29" fmla="*/ 50 h 1007"/>
                <a:gd name="T30" fmla="*/ 50 w 1248"/>
                <a:gd name="T31" fmla="*/ 289 h 1007"/>
                <a:gd name="T32" fmla="*/ 239 w 1248"/>
                <a:gd name="T33" fmla="*/ 478 h 1007"/>
                <a:gd name="T34" fmla="*/ 479 w 1248"/>
                <a:gd name="T35" fmla="*/ 479 h 1007"/>
                <a:gd name="T36" fmla="*/ 290 w 1248"/>
                <a:gd name="T37" fmla="*/ 290 h 1007"/>
                <a:gd name="T38" fmla="*/ 479 w 1248"/>
                <a:gd name="T39" fmla="*/ 479 h 1007"/>
                <a:gd name="T40" fmla="*/ 719 w 1248"/>
                <a:gd name="T41" fmla="*/ 290 h 1007"/>
                <a:gd name="T42" fmla="*/ 530 w 1248"/>
                <a:gd name="T43" fmla="*/ 479 h 1007"/>
                <a:gd name="T44" fmla="*/ 959 w 1248"/>
                <a:gd name="T45" fmla="*/ 289 h 1007"/>
                <a:gd name="T46" fmla="*/ 770 w 1248"/>
                <a:gd name="T47" fmla="*/ 478 h 1007"/>
                <a:gd name="T48" fmla="*/ 959 w 1248"/>
                <a:gd name="T49" fmla="*/ 289 h 1007"/>
                <a:gd name="T50" fmla="*/ 1199 w 1248"/>
                <a:gd name="T51" fmla="*/ 290 h 1007"/>
                <a:gd name="T52" fmla="*/ 1010 w 1248"/>
                <a:gd name="T53" fmla="*/ 479 h 1007"/>
                <a:gd name="T54" fmla="*/ 49 w 1248"/>
                <a:gd name="T55" fmla="*/ 719 h 1007"/>
                <a:gd name="T56" fmla="*/ 238 w 1248"/>
                <a:gd name="T57" fmla="*/ 530 h 1007"/>
                <a:gd name="T58" fmla="*/ 49 w 1248"/>
                <a:gd name="T59" fmla="*/ 719 h 1007"/>
                <a:gd name="T60" fmla="*/ 479 w 1248"/>
                <a:gd name="T61" fmla="*/ 530 h 1007"/>
                <a:gd name="T62" fmla="*/ 290 w 1248"/>
                <a:gd name="T63" fmla="*/ 719 h 1007"/>
                <a:gd name="T64" fmla="*/ 529 w 1248"/>
                <a:gd name="T65" fmla="*/ 719 h 1007"/>
                <a:gd name="T66" fmla="*/ 718 w 1248"/>
                <a:gd name="T67" fmla="*/ 530 h 1007"/>
                <a:gd name="T68" fmla="*/ 529 w 1248"/>
                <a:gd name="T69" fmla="*/ 719 h 1007"/>
                <a:gd name="T70" fmla="*/ 958 w 1248"/>
                <a:gd name="T71" fmla="*/ 718 h 1007"/>
                <a:gd name="T72" fmla="*/ 769 w 1248"/>
                <a:gd name="T73" fmla="*/ 529 h 1007"/>
                <a:gd name="T74" fmla="*/ 1009 w 1248"/>
                <a:gd name="T75" fmla="*/ 719 h 1007"/>
                <a:gd name="T76" fmla="*/ 1198 w 1248"/>
                <a:gd name="T77" fmla="*/ 530 h 1007"/>
                <a:gd name="T78" fmla="*/ 1009 w 1248"/>
                <a:gd name="T79" fmla="*/ 719 h 1007"/>
                <a:gd name="T80" fmla="*/ 238 w 1248"/>
                <a:gd name="T81" fmla="*/ 959 h 1007"/>
                <a:gd name="T82" fmla="*/ 49 w 1248"/>
                <a:gd name="T83" fmla="*/ 770 h 1007"/>
                <a:gd name="T84" fmla="*/ 479 w 1248"/>
                <a:gd name="T85" fmla="*/ 769 h 1007"/>
                <a:gd name="T86" fmla="*/ 290 w 1248"/>
                <a:gd name="T87" fmla="*/ 958 h 1007"/>
                <a:gd name="T88" fmla="*/ 479 w 1248"/>
                <a:gd name="T89" fmla="*/ 769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1007">
                  <a:moveTo>
                    <a:pt x="0" y="0"/>
                  </a:moveTo>
                  <a:cubicBezTo>
                    <a:pt x="416" y="0"/>
                    <a:pt x="832" y="0"/>
                    <a:pt x="1248" y="0"/>
                  </a:cubicBezTo>
                  <a:cubicBezTo>
                    <a:pt x="1248" y="336"/>
                    <a:pt x="1248" y="671"/>
                    <a:pt x="1248" y="1007"/>
                  </a:cubicBezTo>
                  <a:cubicBezTo>
                    <a:pt x="832" y="1007"/>
                    <a:pt x="417" y="1007"/>
                    <a:pt x="0" y="1007"/>
                  </a:cubicBezTo>
                  <a:cubicBezTo>
                    <a:pt x="0" y="672"/>
                    <a:pt x="0" y="337"/>
                    <a:pt x="0" y="0"/>
                  </a:cubicBezTo>
                  <a:close/>
                  <a:moveTo>
                    <a:pt x="239" y="49"/>
                  </a:moveTo>
                  <a:cubicBezTo>
                    <a:pt x="175" y="49"/>
                    <a:pt x="112" y="49"/>
                    <a:pt x="50" y="49"/>
                  </a:cubicBezTo>
                  <a:cubicBezTo>
                    <a:pt x="50" y="113"/>
                    <a:pt x="50" y="176"/>
                    <a:pt x="50" y="238"/>
                  </a:cubicBezTo>
                  <a:cubicBezTo>
                    <a:pt x="113" y="238"/>
                    <a:pt x="176" y="238"/>
                    <a:pt x="239" y="238"/>
                  </a:cubicBezTo>
                  <a:cubicBezTo>
                    <a:pt x="239" y="175"/>
                    <a:pt x="239" y="113"/>
                    <a:pt x="239" y="49"/>
                  </a:cubicBezTo>
                  <a:close/>
                  <a:moveTo>
                    <a:pt x="289" y="49"/>
                  </a:moveTo>
                  <a:cubicBezTo>
                    <a:pt x="289" y="113"/>
                    <a:pt x="289" y="176"/>
                    <a:pt x="289" y="238"/>
                  </a:cubicBezTo>
                  <a:cubicBezTo>
                    <a:pt x="353" y="238"/>
                    <a:pt x="416" y="238"/>
                    <a:pt x="478" y="238"/>
                  </a:cubicBezTo>
                  <a:cubicBezTo>
                    <a:pt x="478" y="175"/>
                    <a:pt x="478" y="112"/>
                    <a:pt x="478" y="49"/>
                  </a:cubicBezTo>
                  <a:cubicBezTo>
                    <a:pt x="415" y="49"/>
                    <a:pt x="353" y="49"/>
                    <a:pt x="289" y="49"/>
                  </a:cubicBezTo>
                  <a:close/>
                  <a:moveTo>
                    <a:pt x="529" y="238"/>
                  </a:moveTo>
                  <a:cubicBezTo>
                    <a:pt x="593" y="238"/>
                    <a:pt x="655" y="238"/>
                    <a:pt x="718" y="238"/>
                  </a:cubicBezTo>
                  <a:cubicBezTo>
                    <a:pt x="718" y="175"/>
                    <a:pt x="718" y="112"/>
                    <a:pt x="718" y="50"/>
                  </a:cubicBezTo>
                  <a:cubicBezTo>
                    <a:pt x="655" y="50"/>
                    <a:pt x="592" y="50"/>
                    <a:pt x="529" y="50"/>
                  </a:cubicBezTo>
                  <a:cubicBezTo>
                    <a:pt x="529" y="113"/>
                    <a:pt x="529" y="176"/>
                    <a:pt x="529" y="238"/>
                  </a:cubicBezTo>
                  <a:close/>
                  <a:moveTo>
                    <a:pt x="769" y="49"/>
                  </a:moveTo>
                  <a:cubicBezTo>
                    <a:pt x="769" y="113"/>
                    <a:pt x="769" y="176"/>
                    <a:pt x="769" y="238"/>
                  </a:cubicBezTo>
                  <a:cubicBezTo>
                    <a:pt x="833" y="238"/>
                    <a:pt x="896" y="238"/>
                    <a:pt x="958" y="238"/>
                  </a:cubicBezTo>
                  <a:cubicBezTo>
                    <a:pt x="958" y="175"/>
                    <a:pt x="958" y="112"/>
                    <a:pt x="958" y="49"/>
                  </a:cubicBezTo>
                  <a:cubicBezTo>
                    <a:pt x="895" y="49"/>
                    <a:pt x="833" y="49"/>
                    <a:pt x="769" y="49"/>
                  </a:cubicBezTo>
                  <a:close/>
                  <a:moveTo>
                    <a:pt x="1199" y="50"/>
                  </a:moveTo>
                  <a:cubicBezTo>
                    <a:pt x="1135" y="50"/>
                    <a:pt x="1072" y="50"/>
                    <a:pt x="1010" y="50"/>
                  </a:cubicBezTo>
                  <a:cubicBezTo>
                    <a:pt x="1010" y="113"/>
                    <a:pt x="1010" y="176"/>
                    <a:pt x="1010" y="239"/>
                  </a:cubicBezTo>
                  <a:cubicBezTo>
                    <a:pt x="1073" y="239"/>
                    <a:pt x="1136" y="239"/>
                    <a:pt x="1199" y="239"/>
                  </a:cubicBezTo>
                  <a:cubicBezTo>
                    <a:pt x="1199" y="175"/>
                    <a:pt x="1199" y="113"/>
                    <a:pt x="1199" y="50"/>
                  </a:cubicBezTo>
                  <a:close/>
                  <a:moveTo>
                    <a:pt x="239" y="289"/>
                  </a:moveTo>
                  <a:cubicBezTo>
                    <a:pt x="175" y="289"/>
                    <a:pt x="113" y="289"/>
                    <a:pt x="50" y="289"/>
                  </a:cubicBezTo>
                  <a:cubicBezTo>
                    <a:pt x="50" y="353"/>
                    <a:pt x="50" y="416"/>
                    <a:pt x="50" y="478"/>
                  </a:cubicBezTo>
                  <a:cubicBezTo>
                    <a:pt x="113" y="478"/>
                    <a:pt x="176" y="478"/>
                    <a:pt x="239" y="478"/>
                  </a:cubicBezTo>
                  <a:cubicBezTo>
                    <a:pt x="239" y="415"/>
                    <a:pt x="239" y="352"/>
                    <a:pt x="239" y="289"/>
                  </a:cubicBezTo>
                  <a:close/>
                  <a:moveTo>
                    <a:pt x="479" y="479"/>
                  </a:moveTo>
                  <a:cubicBezTo>
                    <a:pt x="479" y="415"/>
                    <a:pt x="479" y="352"/>
                    <a:pt x="479" y="290"/>
                  </a:cubicBezTo>
                  <a:cubicBezTo>
                    <a:pt x="415" y="290"/>
                    <a:pt x="352" y="290"/>
                    <a:pt x="290" y="290"/>
                  </a:cubicBezTo>
                  <a:cubicBezTo>
                    <a:pt x="290" y="353"/>
                    <a:pt x="290" y="416"/>
                    <a:pt x="290" y="479"/>
                  </a:cubicBezTo>
                  <a:cubicBezTo>
                    <a:pt x="353" y="479"/>
                    <a:pt x="415" y="479"/>
                    <a:pt x="479" y="479"/>
                  </a:cubicBezTo>
                  <a:close/>
                  <a:moveTo>
                    <a:pt x="719" y="479"/>
                  </a:moveTo>
                  <a:cubicBezTo>
                    <a:pt x="719" y="415"/>
                    <a:pt x="719" y="352"/>
                    <a:pt x="719" y="290"/>
                  </a:cubicBezTo>
                  <a:cubicBezTo>
                    <a:pt x="655" y="290"/>
                    <a:pt x="592" y="290"/>
                    <a:pt x="530" y="290"/>
                  </a:cubicBezTo>
                  <a:cubicBezTo>
                    <a:pt x="530" y="353"/>
                    <a:pt x="530" y="416"/>
                    <a:pt x="530" y="479"/>
                  </a:cubicBezTo>
                  <a:cubicBezTo>
                    <a:pt x="593" y="479"/>
                    <a:pt x="655" y="479"/>
                    <a:pt x="719" y="479"/>
                  </a:cubicBezTo>
                  <a:close/>
                  <a:moveTo>
                    <a:pt x="959" y="289"/>
                  </a:moveTo>
                  <a:cubicBezTo>
                    <a:pt x="895" y="289"/>
                    <a:pt x="832" y="289"/>
                    <a:pt x="770" y="289"/>
                  </a:cubicBezTo>
                  <a:cubicBezTo>
                    <a:pt x="770" y="353"/>
                    <a:pt x="770" y="416"/>
                    <a:pt x="770" y="478"/>
                  </a:cubicBezTo>
                  <a:cubicBezTo>
                    <a:pt x="833" y="478"/>
                    <a:pt x="896" y="478"/>
                    <a:pt x="959" y="478"/>
                  </a:cubicBezTo>
                  <a:cubicBezTo>
                    <a:pt x="959" y="415"/>
                    <a:pt x="959" y="353"/>
                    <a:pt x="959" y="289"/>
                  </a:cubicBezTo>
                  <a:close/>
                  <a:moveTo>
                    <a:pt x="1199" y="479"/>
                  </a:moveTo>
                  <a:cubicBezTo>
                    <a:pt x="1199" y="415"/>
                    <a:pt x="1199" y="352"/>
                    <a:pt x="1199" y="290"/>
                  </a:cubicBezTo>
                  <a:cubicBezTo>
                    <a:pt x="1135" y="290"/>
                    <a:pt x="1072" y="290"/>
                    <a:pt x="1010" y="290"/>
                  </a:cubicBezTo>
                  <a:cubicBezTo>
                    <a:pt x="1010" y="353"/>
                    <a:pt x="1010" y="416"/>
                    <a:pt x="1010" y="479"/>
                  </a:cubicBezTo>
                  <a:cubicBezTo>
                    <a:pt x="1073" y="479"/>
                    <a:pt x="1135" y="479"/>
                    <a:pt x="1199" y="479"/>
                  </a:cubicBezTo>
                  <a:close/>
                  <a:moveTo>
                    <a:pt x="49" y="719"/>
                  </a:moveTo>
                  <a:cubicBezTo>
                    <a:pt x="113" y="719"/>
                    <a:pt x="176" y="719"/>
                    <a:pt x="238" y="719"/>
                  </a:cubicBezTo>
                  <a:cubicBezTo>
                    <a:pt x="238" y="655"/>
                    <a:pt x="238" y="593"/>
                    <a:pt x="238" y="530"/>
                  </a:cubicBezTo>
                  <a:cubicBezTo>
                    <a:pt x="175" y="530"/>
                    <a:pt x="112" y="530"/>
                    <a:pt x="49" y="530"/>
                  </a:cubicBezTo>
                  <a:cubicBezTo>
                    <a:pt x="49" y="593"/>
                    <a:pt x="49" y="655"/>
                    <a:pt x="49" y="719"/>
                  </a:cubicBezTo>
                  <a:close/>
                  <a:moveTo>
                    <a:pt x="479" y="719"/>
                  </a:moveTo>
                  <a:cubicBezTo>
                    <a:pt x="479" y="655"/>
                    <a:pt x="479" y="592"/>
                    <a:pt x="479" y="530"/>
                  </a:cubicBezTo>
                  <a:cubicBezTo>
                    <a:pt x="415" y="530"/>
                    <a:pt x="352" y="530"/>
                    <a:pt x="290" y="530"/>
                  </a:cubicBezTo>
                  <a:cubicBezTo>
                    <a:pt x="290" y="593"/>
                    <a:pt x="290" y="656"/>
                    <a:pt x="290" y="719"/>
                  </a:cubicBezTo>
                  <a:cubicBezTo>
                    <a:pt x="353" y="719"/>
                    <a:pt x="415" y="719"/>
                    <a:pt x="479" y="719"/>
                  </a:cubicBezTo>
                  <a:close/>
                  <a:moveTo>
                    <a:pt x="529" y="719"/>
                  </a:moveTo>
                  <a:cubicBezTo>
                    <a:pt x="593" y="719"/>
                    <a:pt x="656" y="719"/>
                    <a:pt x="718" y="719"/>
                  </a:cubicBezTo>
                  <a:cubicBezTo>
                    <a:pt x="718" y="655"/>
                    <a:pt x="718" y="592"/>
                    <a:pt x="718" y="530"/>
                  </a:cubicBezTo>
                  <a:cubicBezTo>
                    <a:pt x="655" y="530"/>
                    <a:pt x="592" y="530"/>
                    <a:pt x="529" y="530"/>
                  </a:cubicBezTo>
                  <a:cubicBezTo>
                    <a:pt x="529" y="593"/>
                    <a:pt x="529" y="655"/>
                    <a:pt x="529" y="719"/>
                  </a:cubicBezTo>
                  <a:close/>
                  <a:moveTo>
                    <a:pt x="769" y="718"/>
                  </a:moveTo>
                  <a:cubicBezTo>
                    <a:pt x="833" y="718"/>
                    <a:pt x="896" y="718"/>
                    <a:pt x="958" y="718"/>
                  </a:cubicBezTo>
                  <a:cubicBezTo>
                    <a:pt x="958" y="655"/>
                    <a:pt x="958" y="592"/>
                    <a:pt x="958" y="529"/>
                  </a:cubicBezTo>
                  <a:cubicBezTo>
                    <a:pt x="895" y="529"/>
                    <a:pt x="832" y="529"/>
                    <a:pt x="769" y="529"/>
                  </a:cubicBezTo>
                  <a:cubicBezTo>
                    <a:pt x="769" y="592"/>
                    <a:pt x="769" y="655"/>
                    <a:pt x="769" y="718"/>
                  </a:cubicBezTo>
                  <a:close/>
                  <a:moveTo>
                    <a:pt x="1009" y="719"/>
                  </a:moveTo>
                  <a:cubicBezTo>
                    <a:pt x="1073" y="719"/>
                    <a:pt x="1136" y="719"/>
                    <a:pt x="1198" y="719"/>
                  </a:cubicBezTo>
                  <a:cubicBezTo>
                    <a:pt x="1198" y="655"/>
                    <a:pt x="1198" y="592"/>
                    <a:pt x="1198" y="530"/>
                  </a:cubicBezTo>
                  <a:cubicBezTo>
                    <a:pt x="1135" y="530"/>
                    <a:pt x="1072" y="530"/>
                    <a:pt x="1009" y="530"/>
                  </a:cubicBezTo>
                  <a:cubicBezTo>
                    <a:pt x="1009" y="593"/>
                    <a:pt x="1009" y="655"/>
                    <a:pt x="1009" y="719"/>
                  </a:cubicBezTo>
                  <a:close/>
                  <a:moveTo>
                    <a:pt x="49" y="959"/>
                  </a:moveTo>
                  <a:cubicBezTo>
                    <a:pt x="113" y="959"/>
                    <a:pt x="176" y="959"/>
                    <a:pt x="238" y="959"/>
                  </a:cubicBezTo>
                  <a:cubicBezTo>
                    <a:pt x="238" y="895"/>
                    <a:pt x="238" y="832"/>
                    <a:pt x="238" y="770"/>
                  </a:cubicBezTo>
                  <a:cubicBezTo>
                    <a:pt x="175" y="770"/>
                    <a:pt x="112" y="770"/>
                    <a:pt x="49" y="770"/>
                  </a:cubicBezTo>
                  <a:cubicBezTo>
                    <a:pt x="49" y="833"/>
                    <a:pt x="49" y="895"/>
                    <a:pt x="49" y="959"/>
                  </a:cubicBezTo>
                  <a:close/>
                  <a:moveTo>
                    <a:pt x="479" y="769"/>
                  </a:moveTo>
                  <a:cubicBezTo>
                    <a:pt x="415" y="769"/>
                    <a:pt x="352" y="769"/>
                    <a:pt x="290" y="769"/>
                  </a:cubicBezTo>
                  <a:cubicBezTo>
                    <a:pt x="290" y="833"/>
                    <a:pt x="290" y="896"/>
                    <a:pt x="290" y="958"/>
                  </a:cubicBezTo>
                  <a:cubicBezTo>
                    <a:pt x="353" y="958"/>
                    <a:pt x="416" y="958"/>
                    <a:pt x="479" y="958"/>
                  </a:cubicBezTo>
                  <a:cubicBezTo>
                    <a:pt x="479" y="895"/>
                    <a:pt x="479" y="833"/>
                    <a:pt x="479" y="769"/>
                  </a:cubicBezTo>
                  <a:close/>
                </a:path>
              </a:pathLst>
            </a:custGeom>
            <a:solidFill>
              <a:srgbClr val="27A9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2" name="Freeform 17"/>
            <p:cNvSpPr/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3" name="Freeform 18"/>
            <p:cNvSpPr/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4" name="Freeform 19"/>
            <p:cNvSpPr/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5" name="Freeform 20"/>
            <p:cNvSpPr/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6" name="Freeform 21"/>
            <p:cNvSpPr/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7" name="Freeform 22"/>
            <p:cNvSpPr/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8" name="Freeform 23"/>
            <p:cNvSpPr/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59" name="Freeform 24"/>
            <p:cNvSpPr/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6" name="Freeform 31"/>
            <p:cNvSpPr/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68" name="Freeform 33"/>
            <p:cNvSpPr/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5" name="Freeform 39"/>
            <p:cNvSpPr/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8" name="Freeform 42"/>
            <p:cNvSpPr/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79" name="Freeform 43"/>
            <p:cNvSpPr/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0" name="Freeform 44"/>
            <p:cNvSpPr/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1" name="Freeform 45"/>
            <p:cNvSpPr/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5" name="Freeform 52"/>
            <p:cNvSpPr/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6" name="Freeform 53"/>
            <p:cNvSpPr/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  <p:sp>
          <p:nvSpPr>
            <p:cNvPr id="87" name="Freeform 54"/>
            <p:cNvSpPr/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31887" y="1699435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-1" fmla="*/ 0 w 4877707"/>
                <a:gd name="connsiteY0-2" fmla="*/ 0 h 3367314"/>
                <a:gd name="connsiteX1-3" fmla="*/ 4877707 w 4877707"/>
                <a:gd name="connsiteY1-4" fmla="*/ 0 h 3367314"/>
                <a:gd name="connsiteX2-5" fmla="*/ 2903764 w 4877707"/>
                <a:gd name="connsiteY2-6" fmla="*/ 3367314 h 3367314"/>
                <a:gd name="connsiteX3-7" fmla="*/ 0 w 4877707"/>
                <a:gd name="connsiteY3-8" fmla="*/ 3280228 h 3367314"/>
                <a:gd name="connsiteX4-9" fmla="*/ 0 w 4877707"/>
                <a:gd name="connsiteY4-10" fmla="*/ 0 h 3367314"/>
                <a:gd name="connsiteX0-11" fmla="*/ 0 w 5138965"/>
                <a:gd name="connsiteY0-12" fmla="*/ 1277257 h 3367314"/>
                <a:gd name="connsiteX1-13" fmla="*/ 5138965 w 5138965"/>
                <a:gd name="connsiteY1-14" fmla="*/ 0 h 3367314"/>
                <a:gd name="connsiteX2-15" fmla="*/ 3165022 w 5138965"/>
                <a:gd name="connsiteY2-16" fmla="*/ 3367314 h 3367314"/>
                <a:gd name="connsiteX3-17" fmla="*/ 261258 w 5138965"/>
                <a:gd name="connsiteY3-18" fmla="*/ 3280228 h 3367314"/>
                <a:gd name="connsiteX4-19" fmla="*/ 0 w 5138965"/>
                <a:gd name="connsiteY4-20" fmla="*/ 1277257 h 3367314"/>
                <a:gd name="connsiteX0-21" fmla="*/ 0 w 3165022"/>
                <a:gd name="connsiteY0-22" fmla="*/ 0 h 2090057"/>
                <a:gd name="connsiteX1-23" fmla="*/ 2642508 w 3165022"/>
                <a:gd name="connsiteY1-24" fmla="*/ 1407886 h 2090057"/>
                <a:gd name="connsiteX2-25" fmla="*/ 3165022 w 3165022"/>
                <a:gd name="connsiteY2-26" fmla="*/ 2090057 h 2090057"/>
                <a:gd name="connsiteX3-27" fmla="*/ 261258 w 3165022"/>
                <a:gd name="connsiteY3-28" fmla="*/ 2002971 h 2090057"/>
                <a:gd name="connsiteX4-29" fmla="*/ 0 w 3165022"/>
                <a:gd name="connsiteY4-30" fmla="*/ 0 h 2090057"/>
                <a:gd name="connsiteX0-31" fmla="*/ 0 w 3469822"/>
                <a:gd name="connsiteY0-32" fmla="*/ 0 h 2090057"/>
                <a:gd name="connsiteX1-33" fmla="*/ 3469822 w 3469822"/>
                <a:gd name="connsiteY1-34" fmla="*/ 493486 h 2090057"/>
                <a:gd name="connsiteX2-35" fmla="*/ 3165022 w 3469822"/>
                <a:gd name="connsiteY2-36" fmla="*/ 2090057 h 2090057"/>
                <a:gd name="connsiteX3-37" fmla="*/ 261258 w 3469822"/>
                <a:gd name="connsiteY3-38" fmla="*/ 2002971 h 2090057"/>
                <a:gd name="connsiteX4-39" fmla="*/ 0 w 3469822"/>
                <a:gd name="connsiteY4-40" fmla="*/ 0 h 20900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-1" fmla="*/ 1378857 w 2496458"/>
                <a:gd name="connsiteY0-2" fmla="*/ 0 h 1422400"/>
                <a:gd name="connsiteX1-3" fmla="*/ 2496458 w 2496458"/>
                <a:gd name="connsiteY1-4" fmla="*/ 0 h 1422400"/>
                <a:gd name="connsiteX2-5" fmla="*/ 2496458 w 2496458"/>
                <a:gd name="connsiteY2-6" fmla="*/ 1422400 h 1422400"/>
                <a:gd name="connsiteX3-7" fmla="*/ 0 w 2496458"/>
                <a:gd name="connsiteY3-8" fmla="*/ 1422400 h 1422400"/>
                <a:gd name="connsiteX4-9" fmla="*/ 1378857 w 2496458"/>
                <a:gd name="connsiteY4-10" fmla="*/ 0 h 1422400"/>
                <a:gd name="connsiteX0-11" fmla="*/ 14515 w 2496458"/>
                <a:gd name="connsiteY0-12" fmla="*/ 0 h 1582057"/>
                <a:gd name="connsiteX1-13" fmla="*/ 2496458 w 2496458"/>
                <a:gd name="connsiteY1-14" fmla="*/ 159657 h 1582057"/>
                <a:gd name="connsiteX2-15" fmla="*/ 2496458 w 2496458"/>
                <a:gd name="connsiteY2-16" fmla="*/ 1582057 h 1582057"/>
                <a:gd name="connsiteX3-17" fmla="*/ 0 w 2496458"/>
                <a:gd name="connsiteY3-18" fmla="*/ 1582057 h 1582057"/>
                <a:gd name="connsiteX4-19" fmla="*/ 14515 w 2496458"/>
                <a:gd name="connsiteY4-20" fmla="*/ 0 h 1582057"/>
                <a:gd name="connsiteX0-21" fmla="*/ 14515 w 3396344"/>
                <a:gd name="connsiteY0-22" fmla="*/ 0 h 1582057"/>
                <a:gd name="connsiteX1-23" fmla="*/ 3396344 w 3396344"/>
                <a:gd name="connsiteY1-24" fmla="*/ 14514 h 1582057"/>
                <a:gd name="connsiteX2-25" fmla="*/ 2496458 w 3396344"/>
                <a:gd name="connsiteY2-26" fmla="*/ 1582057 h 1582057"/>
                <a:gd name="connsiteX3-27" fmla="*/ 0 w 3396344"/>
                <a:gd name="connsiteY3-28" fmla="*/ 1582057 h 1582057"/>
                <a:gd name="connsiteX4-29" fmla="*/ 14515 w 3396344"/>
                <a:gd name="connsiteY4-30" fmla="*/ 0 h 1582057"/>
                <a:gd name="connsiteX0-31" fmla="*/ 14515 w 3396344"/>
                <a:gd name="connsiteY0-32" fmla="*/ 0 h 1915885"/>
                <a:gd name="connsiteX1-33" fmla="*/ 3396344 w 3396344"/>
                <a:gd name="connsiteY1-34" fmla="*/ 14514 h 1915885"/>
                <a:gd name="connsiteX2-35" fmla="*/ 2801258 w 3396344"/>
                <a:gd name="connsiteY2-36" fmla="*/ 1915885 h 1915885"/>
                <a:gd name="connsiteX3-37" fmla="*/ 0 w 3396344"/>
                <a:gd name="connsiteY3-38" fmla="*/ 1582057 h 1915885"/>
                <a:gd name="connsiteX4-39" fmla="*/ 14515 w 3396344"/>
                <a:gd name="connsiteY4-40" fmla="*/ 0 h 19158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以说明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/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/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/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/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/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/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/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/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/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/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txBody>
          <a:bodyPr vert="horz" wrap="square" lIns="91440" tIns="45720" rIns="91440" bIns="45720" numCol="1" anchor="ctr" anchorCtr="1" compatLnSpc="1"/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6" name="Freeform 132"/>
          <p:cNvSpPr/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/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/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/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/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25%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8%</a:t>
            </a:r>
            <a:endParaRPr lang="zh-CN" altLang="zh-CN" dirty="0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10%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 panose="020B0806030902050204"/>
                <a:ea typeface="微软雅黑" panose="020B0503020204020204" charset="-122"/>
              </a:rPr>
              <a:t>57%</a:t>
            </a:r>
            <a:endParaRPr lang="zh-CN" altLang="zh-CN">
              <a:solidFill>
                <a:prstClr val="black"/>
              </a:solidFill>
              <a:latin typeface="Impact" panose="020B0806030902050204"/>
              <a:ea typeface="微软雅黑" panose="020B0503020204020204" charset="-122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34152" y="1169233"/>
            <a:ext cx="7323696" cy="4519534"/>
            <a:chOff x="2434152" y="1253504"/>
            <a:chExt cx="7323696" cy="4519534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53504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7200" dirty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其他的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2434152" y="4818931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84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7892"/>
          <a:stretch>
            <a:fillRect/>
          </a:stretch>
        </p:blipFill>
        <p:spPr>
          <a:xfrm>
            <a:off x="-15766" y="1233020"/>
            <a:ext cx="12255064" cy="5801660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64480" y="3085314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338804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20" y="247909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自我反思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-1" fmla="*/ 0 w 914400"/>
              <a:gd name="connsiteY0-2" fmla="*/ 0 h 790043"/>
              <a:gd name="connsiteX1-3" fmla="*/ 914400 w 914400"/>
              <a:gd name="connsiteY1-4" fmla="*/ 0 h 790043"/>
              <a:gd name="connsiteX2-5" fmla="*/ 914400 w 914400"/>
              <a:gd name="connsiteY2-6" fmla="*/ 790043 h 790043"/>
              <a:gd name="connsiteX3-7" fmla="*/ 0 w 914400"/>
              <a:gd name="connsiteY3-8" fmla="*/ 790043 h 790043"/>
              <a:gd name="connsiteX4-9" fmla="*/ 0 w 914400"/>
              <a:gd name="connsiteY4-10" fmla="*/ 375706 h 790043"/>
              <a:gd name="connsiteX5" fmla="*/ 0 w 914400"/>
              <a:gd name="connsiteY5" fmla="*/ 0 h 790043"/>
              <a:gd name="connsiteX0-11" fmla="*/ 0 w 914400"/>
              <a:gd name="connsiteY0-12" fmla="*/ 0 h 790043"/>
              <a:gd name="connsiteX1-13" fmla="*/ 914400 w 914400"/>
              <a:gd name="connsiteY1-14" fmla="*/ 0 h 790043"/>
              <a:gd name="connsiteX2-15" fmla="*/ 914400 w 914400"/>
              <a:gd name="connsiteY2-16" fmla="*/ 790043 h 790043"/>
              <a:gd name="connsiteX3-17" fmla="*/ 0 w 914400"/>
              <a:gd name="connsiteY3-18" fmla="*/ 790043 h 790043"/>
              <a:gd name="connsiteX4-19" fmla="*/ 385762 w 914400"/>
              <a:gd name="connsiteY4-20" fmla="*/ 389994 h 790043"/>
              <a:gd name="connsiteX5-21" fmla="*/ 0 w 914400"/>
              <a:gd name="connsiteY5-22" fmla="*/ 0 h 79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-1" fmla="*/ 0 w 914400"/>
              <a:gd name="connsiteY0-2" fmla="*/ 0 h 790043"/>
              <a:gd name="connsiteX1-3" fmla="*/ 914400 w 914400"/>
              <a:gd name="connsiteY1-4" fmla="*/ 0 h 790043"/>
              <a:gd name="connsiteX2-5" fmla="*/ 914400 w 914400"/>
              <a:gd name="connsiteY2-6" fmla="*/ 790043 h 790043"/>
              <a:gd name="connsiteX3-7" fmla="*/ 0 w 914400"/>
              <a:gd name="connsiteY3-8" fmla="*/ 790043 h 790043"/>
              <a:gd name="connsiteX4-9" fmla="*/ 0 w 914400"/>
              <a:gd name="connsiteY4-10" fmla="*/ 375706 h 790043"/>
              <a:gd name="connsiteX5" fmla="*/ 0 w 914400"/>
              <a:gd name="connsiteY5" fmla="*/ 0 h 790043"/>
              <a:gd name="connsiteX0-11" fmla="*/ 0 w 914400"/>
              <a:gd name="connsiteY0-12" fmla="*/ 0 h 790043"/>
              <a:gd name="connsiteX1-13" fmla="*/ 914400 w 914400"/>
              <a:gd name="connsiteY1-14" fmla="*/ 0 h 790043"/>
              <a:gd name="connsiteX2-15" fmla="*/ 914400 w 914400"/>
              <a:gd name="connsiteY2-16" fmla="*/ 790043 h 790043"/>
              <a:gd name="connsiteX3-17" fmla="*/ 0 w 914400"/>
              <a:gd name="connsiteY3-18" fmla="*/ 790043 h 790043"/>
              <a:gd name="connsiteX4-19" fmla="*/ 385762 w 914400"/>
              <a:gd name="connsiteY4-20" fmla="*/ 389994 h 790043"/>
              <a:gd name="connsiteX5-21" fmla="*/ 0 w 914400"/>
              <a:gd name="connsiteY5-22" fmla="*/ 0 h 79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7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1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80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CEO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2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3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UFO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3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>
            <a:fillRect/>
          </a:stretch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AB84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>
            <a:fillRect/>
          </a:stretch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>
            <a:fillRect/>
          </a:stretch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>
            <a:fillRect/>
          </a:stretch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>
            <a:fillRect/>
          </a:stretch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-1" fmla="*/ 0 w 10564812"/>
              <a:gd name="connsiteY0-2" fmla="*/ 2381250 h 5067300"/>
              <a:gd name="connsiteX1-3" fmla="*/ 10564812 w 10564812"/>
              <a:gd name="connsiteY1-4" fmla="*/ 0 h 5067300"/>
              <a:gd name="connsiteX2-5" fmla="*/ 10564812 w 10564812"/>
              <a:gd name="connsiteY2-6" fmla="*/ 5067300 h 5067300"/>
              <a:gd name="connsiteX3-7" fmla="*/ 2705100 w 10564812"/>
              <a:gd name="connsiteY3-8" fmla="*/ 5067300 h 5067300"/>
              <a:gd name="connsiteX4-9" fmla="*/ 0 w 10564812"/>
              <a:gd name="connsiteY4-10" fmla="*/ 2381250 h 5067300"/>
              <a:gd name="connsiteX0-11" fmla="*/ 0 w 10564812"/>
              <a:gd name="connsiteY0-12" fmla="*/ 2381250 h 5067300"/>
              <a:gd name="connsiteX1-13" fmla="*/ 10564812 w 10564812"/>
              <a:gd name="connsiteY1-14" fmla="*/ 0 h 5067300"/>
              <a:gd name="connsiteX2-15" fmla="*/ 10564812 w 10564812"/>
              <a:gd name="connsiteY2-16" fmla="*/ 5067300 h 5067300"/>
              <a:gd name="connsiteX3-17" fmla="*/ 5886450 w 10564812"/>
              <a:gd name="connsiteY3-18" fmla="*/ 5067300 h 5067300"/>
              <a:gd name="connsiteX4-19" fmla="*/ 0 w 10564812"/>
              <a:gd name="connsiteY4-20" fmla="*/ 2381250 h 5067300"/>
              <a:gd name="connsiteX0-21" fmla="*/ 0 w 10583862"/>
              <a:gd name="connsiteY0-22" fmla="*/ 3429000 h 6115050"/>
              <a:gd name="connsiteX1-23" fmla="*/ 10583862 w 10583862"/>
              <a:gd name="connsiteY1-24" fmla="*/ 0 h 6115050"/>
              <a:gd name="connsiteX2-25" fmla="*/ 10564812 w 10583862"/>
              <a:gd name="connsiteY2-26" fmla="*/ 6115050 h 6115050"/>
              <a:gd name="connsiteX3-27" fmla="*/ 5886450 w 10583862"/>
              <a:gd name="connsiteY3-28" fmla="*/ 6115050 h 6115050"/>
              <a:gd name="connsiteX4-29" fmla="*/ 0 w 10583862"/>
              <a:gd name="connsiteY4-30" fmla="*/ 3429000 h 6115050"/>
              <a:gd name="connsiteX0-31" fmla="*/ 0 w 10583862"/>
              <a:gd name="connsiteY0-32" fmla="*/ 3429000 h 6115050"/>
              <a:gd name="connsiteX1-33" fmla="*/ 10583862 w 10583862"/>
              <a:gd name="connsiteY1-34" fmla="*/ 0 h 6115050"/>
              <a:gd name="connsiteX2-35" fmla="*/ 10564812 w 10583862"/>
              <a:gd name="connsiteY2-36" fmla="*/ 6115050 h 6115050"/>
              <a:gd name="connsiteX3-37" fmla="*/ 5391150 w 10583862"/>
              <a:gd name="connsiteY3-38" fmla="*/ 6115050 h 6115050"/>
              <a:gd name="connsiteX4-39" fmla="*/ 0 w 10583862"/>
              <a:gd name="connsiteY4-40" fmla="*/ 3429000 h 61150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-1" fmla="*/ 0 w 4877707"/>
                  <a:gd name="connsiteY0-2" fmla="*/ 0 h 3367314"/>
                  <a:gd name="connsiteX1-3" fmla="*/ 4877707 w 4877707"/>
                  <a:gd name="connsiteY1-4" fmla="*/ 0 h 3367314"/>
                  <a:gd name="connsiteX2-5" fmla="*/ 2903764 w 4877707"/>
                  <a:gd name="connsiteY2-6" fmla="*/ 3367314 h 3367314"/>
                  <a:gd name="connsiteX3-7" fmla="*/ 0 w 4877707"/>
                  <a:gd name="connsiteY3-8" fmla="*/ 3280228 h 3367314"/>
                  <a:gd name="connsiteX4-9" fmla="*/ 0 w 4877707"/>
                  <a:gd name="connsiteY4-10" fmla="*/ 0 h 3367314"/>
                  <a:gd name="connsiteX0-11" fmla="*/ 0 w 5138965"/>
                  <a:gd name="connsiteY0-12" fmla="*/ 1277257 h 3367314"/>
                  <a:gd name="connsiteX1-13" fmla="*/ 5138965 w 5138965"/>
                  <a:gd name="connsiteY1-14" fmla="*/ 0 h 3367314"/>
                  <a:gd name="connsiteX2-15" fmla="*/ 3165022 w 5138965"/>
                  <a:gd name="connsiteY2-16" fmla="*/ 3367314 h 3367314"/>
                  <a:gd name="connsiteX3-17" fmla="*/ 261258 w 5138965"/>
                  <a:gd name="connsiteY3-18" fmla="*/ 3280228 h 3367314"/>
                  <a:gd name="connsiteX4-19" fmla="*/ 0 w 5138965"/>
                  <a:gd name="connsiteY4-20" fmla="*/ 1277257 h 3367314"/>
                  <a:gd name="connsiteX0-21" fmla="*/ 0 w 3165022"/>
                  <a:gd name="connsiteY0-22" fmla="*/ 0 h 2090057"/>
                  <a:gd name="connsiteX1-23" fmla="*/ 2642508 w 3165022"/>
                  <a:gd name="connsiteY1-24" fmla="*/ 1407886 h 2090057"/>
                  <a:gd name="connsiteX2-25" fmla="*/ 3165022 w 3165022"/>
                  <a:gd name="connsiteY2-26" fmla="*/ 2090057 h 2090057"/>
                  <a:gd name="connsiteX3-27" fmla="*/ 261258 w 3165022"/>
                  <a:gd name="connsiteY3-28" fmla="*/ 2002971 h 2090057"/>
                  <a:gd name="connsiteX4-29" fmla="*/ 0 w 3165022"/>
                  <a:gd name="connsiteY4-30" fmla="*/ 0 h 2090057"/>
                  <a:gd name="connsiteX0-31" fmla="*/ 0 w 3469822"/>
                  <a:gd name="connsiteY0-32" fmla="*/ 0 h 2090057"/>
                  <a:gd name="connsiteX1-33" fmla="*/ 3469822 w 3469822"/>
                  <a:gd name="connsiteY1-34" fmla="*/ 493486 h 2090057"/>
                  <a:gd name="connsiteX2-35" fmla="*/ 3165022 w 3469822"/>
                  <a:gd name="connsiteY2-36" fmla="*/ 2090057 h 2090057"/>
                  <a:gd name="connsiteX3-37" fmla="*/ 261258 w 3469822"/>
                  <a:gd name="connsiteY3-38" fmla="*/ 2002971 h 2090057"/>
                  <a:gd name="connsiteX4-39" fmla="*/ 0 w 3469822"/>
                  <a:gd name="connsiteY4-40" fmla="*/ 0 h 20900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-1" fmla="*/ 1378857 w 2496458"/>
                  <a:gd name="connsiteY0-2" fmla="*/ 0 h 1422400"/>
                  <a:gd name="connsiteX1-3" fmla="*/ 2496458 w 2496458"/>
                  <a:gd name="connsiteY1-4" fmla="*/ 0 h 1422400"/>
                  <a:gd name="connsiteX2-5" fmla="*/ 2496458 w 2496458"/>
                  <a:gd name="connsiteY2-6" fmla="*/ 1422400 h 1422400"/>
                  <a:gd name="connsiteX3-7" fmla="*/ 0 w 2496458"/>
                  <a:gd name="connsiteY3-8" fmla="*/ 1422400 h 1422400"/>
                  <a:gd name="connsiteX4-9" fmla="*/ 1378857 w 2496458"/>
                  <a:gd name="connsiteY4-10" fmla="*/ 0 h 1422400"/>
                  <a:gd name="connsiteX0-11" fmla="*/ 14515 w 2496458"/>
                  <a:gd name="connsiteY0-12" fmla="*/ 0 h 1582057"/>
                  <a:gd name="connsiteX1-13" fmla="*/ 2496458 w 2496458"/>
                  <a:gd name="connsiteY1-14" fmla="*/ 159657 h 1582057"/>
                  <a:gd name="connsiteX2-15" fmla="*/ 2496458 w 2496458"/>
                  <a:gd name="connsiteY2-16" fmla="*/ 1582057 h 1582057"/>
                  <a:gd name="connsiteX3-17" fmla="*/ 0 w 2496458"/>
                  <a:gd name="connsiteY3-18" fmla="*/ 1582057 h 1582057"/>
                  <a:gd name="connsiteX4-19" fmla="*/ 14515 w 2496458"/>
                  <a:gd name="connsiteY4-20" fmla="*/ 0 h 1582057"/>
                  <a:gd name="connsiteX0-21" fmla="*/ 14515 w 3396344"/>
                  <a:gd name="connsiteY0-22" fmla="*/ 0 h 1582057"/>
                  <a:gd name="connsiteX1-23" fmla="*/ 3396344 w 3396344"/>
                  <a:gd name="connsiteY1-24" fmla="*/ 14514 h 1582057"/>
                  <a:gd name="connsiteX2-25" fmla="*/ 2496458 w 3396344"/>
                  <a:gd name="connsiteY2-26" fmla="*/ 1582057 h 1582057"/>
                  <a:gd name="connsiteX3-27" fmla="*/ 0 w 3396344"/>
                  <a:gd name="connsiteY3-28" fmla="*/ 1582057 h 1582057"/>
                  <a:gd name="connsiteX4-29" fmla="*/ 14515 w 3396344"/>
                  <a:gd name="connsiteY4-30" fmla="*/ 0 h 1582057"/>
                  <a:gd name="connsiteX0-31" fmla="*/ 14515 w 3396344"/>
                  <a:gd name="connsiteY0-32" fmla="*/ 0 h 1915885"/>
                  <a:gd name="connsiteX1-33" fmla="*/ 3396344 w 3396344"/>
                  <a:gd name="connsiteY1-34" fmla="*/ 14514 h 1915885"/>
                  <a:gd name="connsiteX2-35" fmla="*/ 2801258 w 3396344"/>
                  <a:gd name="connsiteY2-36" fmla="*/ 1915885 h 1915885"/>
                  <a:gd name="connsiteX3-37" fmla="*/ 0 w 3396344"/>
                  <a:gd name="connsiteY3-38" fmla="*/ 1582057 h 1915885"/>
                  <a:gd name="connsiteX4-39" fmla="*/ 14515 w 3396344"/>
                  <a:gd name="connsiteY4-40" fmla="*/ 0 h 191588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之后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-1" fmla="*/ 0 w 2392680"/>
              <a:gd name="connsiteY0-2" fmla="*/ 0 h 655320"/>
              <a:gd name="connsiteX1-3" fmla="*/ 2392680 w 2392680"/>
              <a:gd name="connsiteY1-4" fmla="*/ 0 h 655320"/>
              <a:gd name="connsiteX2-5" fmla="*/ 2237697 w 2392680"/>
              <a:gd name="connsiteY2-6" fmla="*/ 655320 h 655320"/>
              <a:gd name="connsiteX3-7" fmla="*/ 0 w 2392680"/>
              <a:gd name="connsiteY3-8" fmla="*/ 655320 h 655320"/>
              <a:gd name="connsiteX4-9" fmla="*/ 0 w 2392680"/>
              <a:gd name="connsiteY4-10" fmla="*/ 0 h 6553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-1" fmla="*/ 0 w 2392680"/>
              <a:gd name="connsiteY0-2" fmla="*/ 0 h 716280"/>
              <a:gd name="connsiteX1-3" fmla="*/ 2392680 w 2392680"/>
              <a:gd name="connsiteY1-4" fmla="*/ 0 h 716280"/>
              <a:gd name="connsiteX2-5" fmla="*/ 1996440 w 2392680"/>
              <a:gd name="connsiteY2-6" fmla="*/ 716280 h 716280"/>
              <a:gd name="connsiteX3-7" fmla="*/ 0 w 2392680"/>
              <a:gd name="connsiteY3-8" fmla="*/ 716280 h 716280"/>
              <a:gd name="connsiteX4-9" fmla="*/ 0 w 2392680"/>
              <a:gd name="connsiteY4-10" fmla="*/ 0 h 716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1648</Words>
  <Application>Microsoft Office PowerPoint</Application>
  <PresentationFormat>自定义</PresentationFormat>
  <Paragraphs>418</Paragraphs>
  <Slides>55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5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135</cp:revision>
  <dcterms:created xsi:type="dcterms:W3CDTF">2015-02-19T23:46:00Z</dcterms:created>
  <dcterms:modified xsi:type="dcterms:W3CDTF">2016-09-09T03:19:53Z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