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BA435-8CCF-4BA5-A0B7-452CF0F503A8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667A4-8AB3-4EAA-91C9-93BF8DC435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487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EEF53F-2354-4554-A2A6-0DCF1D4176E0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ED9CC-32AA-479B-A66E-02EB830FD47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1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3B3EA-CD77-40BE-954E-3FD53AB83F1D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7871F-A5B4-4661-87FF-65EBDFF7B4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04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4367F2-FD57-473B-B500-26604A6E8891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8C6C5-BBFF-4BC3-AC2B-223DE5A211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165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C0FE7F-D46C-450B-B7B0-50CA93F797D3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71BB0-7ABB-4FB9-A36C-6F09E412F68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960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26CAEE-523A-4911-AB01-7C3F755301FA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91FA9-4FA8-4C60-A5CD-56692FEE11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797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CEC0F6-3C2A-4C00-896F-6276554C38BE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F3190-F3BD-41C7-A5FD-40F7FD8BA2B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08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48E8D4-6FEF-49E7-8F4E-B2A9A49629B2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551DE-042E-402A-B7CE-7A96756B31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75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42171D-08A0-47D0-8A35-068A5D87A3A0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E688A-D62D-49F9-9797-1E5D5895D9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16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186DA-607A-434D-9226-002F1A5FFD5F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0E59D-746C-457F-8E48-1D96BA782D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28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F0B864-B54F-4CB0-A6DC-0F6B6585D7D3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F4425-DEDA-45A9-9AE0-A3262A6EB5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09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B3E4D65F-C52E-46DA-BDB5-313C59EBFC56}" type="datetimeFigureOut">
              <a:rPr lang="zh-CN" altLang="en-US"/>
              <a:pPr/>
              <a:t>2016/8/22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AB868AE3-3ED6-48A5-B69E-7540058C4F9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2928938" y="4214813"/>
            <a:ext cx="5286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5400">
                <a:latin typeface="Calibri" pitchFamily="34" charset="0"/>
              </a:rPr>
              <a:t>POWEPOINT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3214688" y="5049838"/>
            <a:ext cx="4143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适用于唯美梦幻主题及相关类别演示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8"/>
          <p:cNvSpPr>
            <a:spLocks noChangeArrowheads="1"/>
          </p:cNvSpPr>
          <p:nvPr/>
        </p:nvSpPr>
        <p:spPr bwMode="auto">
          <a:xfrm>
            <a:off x="1000125" y="9286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2291" name="矩形 9"/>
          <p:cNvSpPr>
            <a:spLocks noChangeArrowheads="1"/>
          </p:cNvSpPr>
          <p:nvPr/>
        </p:nvSpPr>
        <p:spPr bwMode="auto">
          <a:xfrm>
            <a:off x="2714625" y="250031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2" name="矩形 7"/>
          <p:cNvSpPr>
            <a:spLocks noChangeArrowheads="1"/>
          </p:cNvSpPr>
          <p:nvPr/>
        </p:nvSpPr>
        <p:spPr bwMode="auto">
          <a:xfrm>
            <a:off x="4500563" y="321468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3" name="矩形 9"/>
          <p:cNvSpPr>
            <a:spLocks noChangeArrowheads="1"/>
          </p:cNvSpPr>
          <p:nvPr/>
        </p:nvSpPr>
        <p:spPr bwMode="auto">
          <a:xfrm>
            <a:off x="2786063" y="39290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4" name="矩形 5"/>
          <p:cNvSpPr>
            <a:spLocks noChangeArrowheads="1"/>
          </p:cNvSpPr>
          <p:nvPr/>
        </p:nvSpPr>
        <p:spPr bwMode="auto">
          <a:xfrm>
            <a:off x="4286250" y="464343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857250" y="925513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5572125" y="4357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3714750" y="37147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1857375" y="42862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857250" y="85725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4000500" y="2214563"/>
            <a:ext cx="1785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4286250" y="40005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3714750" y="31432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4572000" y="471487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1000125" y="9286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786188" y="542925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/>
          <p:cNvSpPr>
            <a:spLocks noChangeArrowheads="1"/>
          </p:cNvSpPr>
          <p:nvPr/>
        </p:nvSpPr>
        <p:spPr bwMode="auto">
          <a:xfrm>
            <a:off x="5786438" y="52863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1928813" y="535781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928688" y="85725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1857375" y="39290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3714750" y="407193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5715000" y="39290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928688" y="9286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2500313" y="2643188"/>
            <a:ext cx="1785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5643563" y="421481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857250" y="785813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6"/>
          <p:cNvSpPr>
            <a:spLocks noChangeArrowheads="1"/>
          </p:cNvSpPr>
          <p:nvPr/>
        </p:nvSpPr>
        <p:spPr bwMode="auto">
          <a:xfrm>
            <a:off x="5357813" y="350043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9"/>
          <p:cNvSpPr>
            <a:spLocks noChangeArrowheads="1"/>
          </p:cNvSpPr>
          <p:nvPr/>
        </p:nvSpPr>
        <p:spPr bwMode="auto">
          <a:xfrm>
            <a:off x="3857625" y="45720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2000250" y="357187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714750" y="22860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785813" y="85725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7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9"/>
          <p:cNvSpPr>
            <a:spLocks noChangeArrowheads="1"/>
          </p:cNvSpPr>
          <p:nvPr/>
        </p:nvSpPr>
        <p:spPr bwMode="auto">
          <a:xfrm>
            <a:off x="2357438" y="27860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/>
          <p:cNvSpPr>
            <a:spLocks noChangeArrowheads="1"/>
          </p:cNvSpPr>
          <p:nvPr/>
        </p:nvSpPr>
        <p:spPr bwMode="auto">
          <a:xfrm>
            <a:off x="5000625" y="28575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5286375" y="45005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857250" y="9286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4143375" y="42862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/>
          <p:cNvSpPr>
            <a:spLocks noChangeArrowheads="1"/>
          </p:cNvSpPr>
          <p:nvPr/>
        </p:nvSpPr>
        <p:spPr bwMode="auto">
          <a:xfrm>
            <a:off x="1214438" y="421481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5"/>
          <p:cNvSpPr>
            <a:spLocks noChangeArrowheads="1"/>
          </p:cNvSpPr>
          <p:nvPr/>
        </p:nvSpPr>
        <p:spPr bwMode="auto">
          <a:xfrm>
            <a:off x="4857750" y="328612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117</Words>
  <Characters>0</Characters>
  <Application>Microsoft Office PowerPoint</Application>
  <DocSecurity>0</DocSecurity>
  <PresentationFormat>全屏显示(4:3)</PresentationFormat>
  <Lines>0</Lines>
  <Paragraphs>41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37</cp:revision>
  <dcterms:created xsi:type="dcterms:W3CDTF">2013-10-30T09:04:50Z</dcterms:created>
  <dcterms:modified xsi:type="dcterms:W3CDTF">2016-08-22T04:12:28Z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2052-9.1.0.4468</vt:lpwstr>
  </property>
</Properties>
</file>