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79" r:id="rId2"/>
    <p:sldId id="312" r:id="rId3"/>
    <p:sldId id="280" r:id="rId4"/>
    <p:sldId id="257" r:id="rId5"/>
    <p:sldId id="258" r:id="rId6"/>
    <p:sldId id="262" r:id="rId7"/>
    <p:sldId id="285" r:id="rId8"/>
    <p:sldId id="282" r:id="rId9"/>
    <p:sldId id="277" r:id="rId10"/>
    <p:sldId id="264" r:id="rId11"/>
    <p:sldId id="266" r:id="rId12"/>
    <p:sldId id="259" r:id="rId13"/>
    <p:sldId id="265" r:id="rId14"/>
    <p:sldId id="283" r:id="rId15"/>
    <p:sldId id="275" r:id="rId16"/>
    <p:sldId id="269" r:id="rId17"/>
    <p:sldId id="267" r:id="rId18"/>
    <p:sldId id="263" r:id="rId19"/>
    <p:sldId id="260" r:id="rId20"/>
    <p:sldId id="268" r:id="rId21"/>
    <p:sldId id="286" r:id="rId22"/>
    <p:sldId id="284" r:id="rId23"/>
    <p:sldId id="273" r:id="rId24"/>
    <p:sldId id="281" r:id="rId25"/>
    <p:sldId id="271" r:id="rId26"/>
    <p:sldId id="261" r:id="rId27"/>
    <p:sldId id="276" r:id="rId28"/>
    <p:sldId id="272" r:id="rId29"/>
    <p:sldId id="274" r:id="rId30"/>
    <p:sldId id="288" r:id="rId31"/>
    <p:sldId id="270" r:id="rId32"/>
    <p:sldId id="287" r:id="rId33"/>
    <p:sldId id="289" r:id="rId34"/>
    <p:sldId id="313" r:id="rId3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1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15EEEE2-37D8-49C6-BD95-8F2BFB15331F}" type="datetime1">
              <a:rPr lang="zh-CN" altLang="en-US"/>
              <a:pPr>
                <a:defRPr/>
              </a:pPr>
              <a:t>2016/8/22 Monday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smtClean="0"/>
              <a:t>单击此处编辑母版文本样式</a:t>
            </a:r>
          </a:p>
          <a:p>
            <a:pPr>
              <a:defRPr/>
            </a:pPr>
            <a:r>
              <a:rPr lang="zh-CN" smtClean="0"/>
              <a:t>第二级</a:t>
            </a:r>
          </a:p>
          <a:p>
            <a:pPr>
              <a:defRPr/>
            </a:pPr>
            <a:r>
              <a:rPr lang="zh-CN" smtClean="0"/>
              <a:t>第三级</a:t>
            </a:r>
          </a:p>
          <a:p>
            <a:pPr>
              <a:defRPr/>
            </a:pPr>
            <a:r>
              <a:rPr lang="zh-CN" smtClean="0"/>
              <a:t>第四级</a:t>
            </a:r>
          </a:p>
          <a:p>
            <a:pPr>
              <a:defRPr/>
            </a:pPr>
            <a:r>
              <a:rPr lang="zh-CN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/>
            </a:lvl1pPr>
          </a:lstStyle>
          <a:p>
            <a:fld id="{E325F32E-2F6F-4C48-ACE3-65D9F23D30EF}" type="slidenum">
              <a:rPr lang="zh-CN" altLang="en-US"/>
              <a:pPr/>
              <a:t>‹#›</a:t>
            </a:fld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362512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A2B13-F867-4FE4-ADC6-7BF9BF215169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396081-434D-4F36-9D1D-FE0B5A044BF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7714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5DCFC-5AC3-4AF4-BF2B-BEDD976078DC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EC39E1-BE76-4CD7-B571-9B57697A1D8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223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C9C7F-A1D0-4D84-A31A-1BD5A6F6DC31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E87F7C-FF2D-4CE4-9472-D8C69A23A8B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670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7AED1-E968-4C1B-A9B1-10DC760C5568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7254A0-073D-43C2-9B37-1D701E16C5D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297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B0BD6-9863-4688-87F0-E09A91C2AC43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F69BDB-572E-415A-906A-5AC9178FFD0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663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8B18F-D180-4C95-BAA6-D011A85F6E13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288C3-44A5-4DFC-942A-EF8D2FB947F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2256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ACC3F-9162-4297-AF6F-82774D10093B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6AED82-A4C7-4DEE-921D-CCE69383703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27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D82A4-173D-4265-94EB-1E84BB2E3139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44A475-E133-49ED-8276-1BC851C0968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7359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4CFFA-04DB-4563-80C7-CAEF690D8F5D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B7A9D1-2B45-4D5C-905C-61F527DF190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2068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2EDA6-793B-4FF2-827A-39A64A287259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6327FC-A58D-432E-B879-531BE408936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4321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EFE36-C862-460B-BE7D-B1162647C753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4A0D61-1EB4-4E5F-8FD1-3D590D3342F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0836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微软雅黑" panose="020B0503020204020204" pitchFamily="34" charset="-122"/>
              </a:defRPr>
            </a:lvl1pPr>
          </a:lstStyle>
          <a:p>
            <a:pPr>
              <a:defRPr/>
            </a:pPr>
            <a:fld id="{3B22A08E-E50A-474D-A29C-4B809269DBB8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defRPr>
            </a:lvl1pPr>
          </a:lstStyle>
          <a:p>
            <a:fld id="{9782A84E-7A7B-467D-8E26-8CAA09C7270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黑色底纹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075" name="Group 3"/>
          <p:cNvGrpSpPr>
            <a:grpSpLocks/>
          </p:cNvGrpSpPr>
          <p:nvPr/>
        </p:nvGrpSpPr>
        <p:grpSpPr bwMode="auto">
          <a:xfrm>
            <a:off x="0" y="-2519363"/>
            <a:ext cx="9144000" cy="6480176"/>
            <a:chOff x="0" y="0"/>
            <a:chExt cx="9144000" cy="6482614"/>
          </a:xfrm>
        </p:grpSpPr>
        <p:grpSp>
          <p:nvGrpSpPr>
            <p:cNvPr id="3083" name="Group 4"/>
            <p:cNvGrpSpPr>
              <a:grpSpLocks/>
            </p:cNvGrpSpPr>
            <p:nvPr/>
          </p:nvGrpSpPr>
          <p:grpSpPr bwMode="auto">
            <a:xfrm>
              <a:off x="0" y="2522646"/>
              <a:ext cx="9144000" cy="3959968"/>
              <a:chOff x="0" y="0"/>
              <a:chExt cx="9144000" cy="3959968"/>
            </a:xfrm>
          </p:grpSpPr>
          <p:sp>
            <p:nvSpPr>
              <p:cNvPr id="3085" name="矩形 254"/>
              <p:cNvSpPr>
                <a:spLocks noChangeArrowheads="1"/>
              </p:cNvSpPr>
              <p:nvPr/>
            </p:nvSpPr>
            <p:spPr bwMode="auto">
              <a:xfrm>
                <a:off x="0" y="113953"/>
                <a:ext cx="9144000" cy="3846015"/>
              </a:xfrm>
              <a:custGeom>
                <a:avLst/>
                <a:gdLst>
                  <a:gd name="T0" fmla="*/ 0 w 9144000"/>
                  <a:gd name="T1" fmla="*/ 0 h 3846015"/>
                  <a:gd name="T2" fmla="*/ 9144000 w 9144000"/>
                  <a:gd name="T3" fmla="*/ 0 h 3846015"/>
                  <a:gd name="T4" fmla="*/ 9144000 w 9144000"/>
                  <a:gd name="T5" fmla="*/ 3651870 h 3846015"/>
                  <a:gd name="T6" fmla="*/ 4766144 w 9144000"/>
                  <a:gd name="T7" fmla="*/ 3651870 h 3846015"/>
                  <a:gd name="T8" fmla="*/ 4571999 w 9144000"/>
                  <a:gd name="T9" fmla="*/ 3846015 h 3846015"/>
                  <a:gd name="T10" fmla="*/ 4377855 w 9144000"/>
                  <a:gd name="T11" fmla="*/ 3651870 h 3846015"/>
                  <a:gd name="T12" fmla="*/ 0 w 9144000"/>
                  <a:gd name="T13" fmla="*/ 3651870 h 3846015"/>
                  <a:gd name="T14" fmla="*/ 0 w 9144000"/>
                  <a:gd name="T15" fmla="*/ 0 h 38460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144000"/>
                  <a:gd name="T25" fmla="*/ 0 h 3846015"/>
                  <a:gd name="T26" fmla="*/ 9144000 w 9144000"/>
                  <a:gd name="T27" fmla="*/ 3846015 h 38460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144000" h="3846015">
                    <a:moveTo>
                      <a:pt x="0" y="0"/>
                    </a:moveTo>
                    <a:lnTo>
                      <a:pt x="9144000" y="0"/>
                    </a:lnTo>
                    <a:lnTo>
                      <a:pt x="9144000" y="3651870"/>
                    </a:lnTo>
                    <a:lnTo>
                      <a:pt x="4766144" y="3651870"/>
                    </a:lnTo>
                    <a:lnTo>
                      <a:pt x="4571999" y="3846015"/>
                    </a:lnTo>
                    <a:lnTo>
                      <a:pt x="4377855" y="3651870"/>
                    </a:lnTo>
                    <a:lnTo>
                      <a:pt x="0" y="36518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5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086" name="矩形 2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0" cy="3846015"/>
              </a:xfrm>
              <a:custGeom>
                <a:avLst/>
                <a:gdLst>
                  <a:gd name="T0" fmla="*/ 0 w 9144000"/>
                  <a:gd name="T1" fmla="*/ 0 h 3846015"/>
                  <a:gd name="T2" fmla="*/ 9144000 w 9144000"/>
                  <a:gd name="T3" fmla="*/ 0 h 3846015"/>
                  <a:gd name="T4" fmla="*/ 9144000 w 9144000"/>
                  <a:gd name="T5" fmla="*/ 3651870 h 3846015"/>
                  <a:gd name="T6" fmla="*/ 4766144 w 9144000"/>
                  <a:gd name="T7" fmla="*/ 3651870 h 3846015"/>
                  <a:gd name="T8" fmla="*/ 4571999 w 9144000"/>
                  <a:gd name="T9" fmla="*/ 3846015 h 3846015"/>
                  <a:gd name="T10" fmla="*/ 4377855 w 9144000"/>
                  <a:gd name="T11" fmla="*/ 3651870 h 3846015"/>
                  <a:gd name="T12" fmla="*/ 0 w 9144000"/>
                  <a:gd name="T13" fmla="*/ 3651870 h 3846015"/>
                  <a:gd name="T14" fmla="*/ 0 w 9144000"/>
                  <a:gd name="T15" fmla="*/ 0 h 38460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144000"/>
                  <a:gd name="T25" fmla="*/ 0 h 3846015"/>
                  <a:gd name="T26" fmla="*/ 9144000 w 9144000"/>
                  <a:gd name="T27" fmla="*/ 3846015 h 38460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144000" h="3846015">
                    <a:moveTo>
                      <a:pt x="0" y="0"/>
                    </a:moveTo>
                    <a:lnTo>
                      <a:pt x="9144000" y="0"/>
                    </a:lnTo>
                    <a:lnTo>
                      <a:pt x="9144000" y="3651870"/>
                    </a:lnTo>
                    <a:lnTo>
                      <a:pt x="4766144" y="3651870"/>
                    </a:lnTo>
                    <a:lnTo>
                      <a:pt x="4571999" y="3846015"/>
                    </a:lnTo>
                    <a:lnTo>
                      <a:pt x="4377855" y="3651870"/>
                    </a:lnTo>
                    <a:lnTo>
                      <a:pt x="0" y="36518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084" name="任意多边形 62"/>
            <p:cNvSpPr>
              <a:spLocks noChangeArrowheads="1"/>
            </p:cNvSpPr>
            <p:nvPr/>
          </p:nvSpPr>
          <p:spPr bwMode="auto">
            <a:xfrm rot="-2700000">
              <a:off x="2043905" y="0"/>
              <a:ext cx="5045292" cy="5045292"/>
            </a:xfrm>
            <a:custGeom>
              <a:avLst/>
              <a:gdLst>
                <a:gd name="T0" fmla="*/ 0 w 4624012"/>
                <a:gd name="T1" fmla="*/ 0 h 4624012"/>
                <a:gd name="T2" fmla="*/ 6006494 w 4624012"/>
                <a:gd name="T3" fmla="*/ 6006494 h 4624012"/>
                <a:gd name="T4" fmla="*/ 0 w 4624012"/>
                <a:gd name="T5" fmla="*/ 6006494 h 4624012"/>
                <a:gd name="T6" fmla="*/ 0 60000 65536"/>
                <a:gd name="T7" fmla="*/ 0 60000 65536"/>
                <a:gd name="T8" fmla="*/ 0 60000 65536"/>
                <a:gd name="T9" fmla="*/ 0 w 4624012"/>
                <a:gd name="T10" fmla="*/ 0 h 4624012"/>
                <a:gd name="T11" fmla="*/ 4624012 w 4624012"/>
                <a:gd name="T12" fmla="*/ 4624012 h 46240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24012" h="4624012">
                  <a:moveTo>
                    <a:pt x="0" y="0"/>
                  </a:moveTo>
                  <a:lnTo>
                    <a:pt x="4624012" y="4624012"/>
                  </a:lnTo>
                  <a:lnTo>
                    <a:pt x="0" y="46240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6" name="矩形 258"/>
          <p:cNvSpPr>
            <a:spLocks noChangeArrowheads="1"/>
          </p:cNvSpPr>
          <p:nvPr/>
        </p:nvSpPr>
        <p:spPr bwMode="auto">
          <a:xfrm>
            <a:off x="0" y="1314450"/>
            <a:ext cx="91440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6000">
                <a:solidFill>
                  <a:srgbClr val="C467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SLIDE TITLE HERE</a:t>
            </a:r>
            <a:endParaRPr lang="zh-CN" altLang="en-US" sz="6000">
              <a:solidFill>
                <a:srgbClr val="C467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077" name="矩形 259"/>
          <p:cNvSpPr>
            <a:spLocks noChangeArrowheads="1"/>
          </p:cNvSpPr>
          <p:nvPr/>
        </p:nvSpPr>
        <p:spPr bwMode="auto">
          <a:xfrm>
            <a:off x="0" y="1222375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60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SLIDE TITLE HERE</a:t>
            </a:r>
            <a:endParaRPr lang="zh-CN" altLang="en-US" sz="6000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3078" name="Group 10"/>
          <p:cNvGrpSpPr>
            <a:grpSpLocks/>
          </p:cNvGrpSpPr>
          <p:nvPr/>
        </p:nvGrpSpPr>
        <p:grpSpPr bwMode="auto">
          <a:xfrm>
            <a:off x="1439863" y="2355850"/>
            <a:ext cx="6264275" cy="431800"/>
            <a:chOff x="0" y="0"/>
            <a:chExt cx="6264696" cy="432048"/>
          </a:xfrm>
        </p:grpSpPr>
        <p:sp>
          <p:nvSpPr>
            <p:cNvPr id="3081" name="矩形 1"/>
            <p:cNvSpPr>
              <a:spLocks noChangeArrowheads="1"/>
            </p:cNvSpPr>
            <p:nvPr/>
          </p:nvSpPr>
          <p:spPr bwMode="auto">
            <a:xfrm>
              <a:off x="0" y="0"/>
              <a:ext cx="6264696" cy="432048"/>
            </a:xfrm>
            <a:prstGeom prst="rect">
              <a:avLst/>
            </a:prstGeom>
            <a:solidFill>
              <a:srgbClr val="9A5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8646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82" name="矩形 9"/>
            <p:cNvSpPr>
              <a:spLocks noChangeArrowheads="1"/>
            </p:cNvSpPr>
            <p:nvPr/>
          </p:nvSpPr>
          <p:spPr bwMode="auto">
            <a:xfrm>
              <a:off x="0" y="31358"/>
              <a:ext cx="62646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>
                  <a:solidFill>
                    <a:srgbClr val="FFAF5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slide subtitle here</a:t>
              </a:r>
              <a:endParaRPr lang="zh-CN" altLang="en-US">
                <a:solidFill>
                  <a:srgbClr val="FFAF5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079" name="logo"/>
          <p:cNvSpPr>
            <a:spLocks noChangeArrowheads="1"/>
          </p:cNvSpPr>
          <p:nvPr/>
        </p:nvSpPr>
        <p:spPr bwMode="auto">
          <a:xfrm>
            <a:off x="4146550" y="523875"/>
            <a:ext cx="841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LOGO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80" name="落款标题"/>
          <p:cNvSpPr>
            <a:spLocks noChangeArrowheads="1"/>
          </p:cNvSpPr>
          <p:nvPr/>
        </p:nvSpPr>
        <p:spPr bwMode="auto">
          <a:xfrm>
            <a:off x="0" y="4219575"/>
            <a:ext cx="914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77777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your name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9"/>
          <p:cNvSpPr>
            <a:spLocks noChangeArrowheads="1"/>
          </p:cNvSpPr>
          <p:nvPr/>
        </p:nvSpPr>
        <p:spPr bwMode="auto">
          <a:xfrm>
            <a:off x="0" y="3724275"/>
            <a:ext cx="9144000" cy="141922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1" name="矩形 27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12292" name="等腰三角形 28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2293" name="Group 5"/>
          <p:cNvGrpSpPr>
            <a:grpSpLocks/>
          </p:cNvGrpSpPr>
          <p:nvPr/>
        </p:nvGrpSpPr>
        <p:grpSpPr bwMode="auto">
          <a:xfrm>
            <a:off x="3060700" y="4011613"/>
            <a:ext cx="314325" cy="288925"/>
            <a:chOff x="0" y="0"/>
            <a:chExt cx="315129" cy="288032"/>
          </a:xfrm>
        </p:grpSpPr>
        <p:sp>
          <p:nvSpPr>
            <p:cNvPr id="12324" name="燕尾形 30"/>
            <p:cNvSpPr>
              <a:spLocks noChangeArrowheads="1"/>
            </p:cNvSpPr>
            <p:nvPr/>
          </p:nvSpPr>
          <p:spPr bwMode="auto">
            <a:xfrm>
              <a:off x="0" y="0"/>
              <a:ext cx="179848" cy="288032"/>
            </a:xfrm>
            <a:prstGeom prst="chevron">
              <a:avLst>
                <a:gd name="adj" fmla="val 57662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25" name="燕尾形 31"/>
            <p:cNvSpPr>
              <a:spLocks noChangeArrowheads="1"/>
            </p:cNvSpPr>
            <p:nvPr/>
          </p:nvSpPr>
          <p:spPr bwMode="auto">
            <a:xfrm>
              <a:off x="135281" y="0"/>
              <a:ext cx="179848" cy="288032"/>
            </a:xfrm>
            <a:prstGeom prst="chevron">
              <a:avLst>
                <a:gd name="adj" fmla="val 57662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2294" name="Group 8"/>
          <p:cNvGrpSpPr>
            <a:grpSpLocks/>
          </p:cNvGrpSpPr>
          <p:nvPr/>
        </p:nvGrpSpPr>
        <p:grpSpPr bwMode="auto">
          <a:xfrm>
            <a:off x="5776913" y="4011613"/>
            <a:ext cx="315912" cy="288925"/>
            <a:chOff x="0" y="0"/>
            <a:chExt cx="315129" cy="288032"/>
          </a:xfrm>
        </p:grpSpPr>
        <p:sp>
          <p:nvSpPr>
            <p:cNvPr id="12322" name="燕尾形 37"/>
            <p:cNvSpPr>
              <a:spLocks noChangeArrowheads="1"/>
            </p:cNvSpPr>
            <p:nvPr/>
          </p:nvSpPr>
          <p:spPr bwMode="auto">
            <a:xfrm>
              <a:off x="0" y="0"/>
              <a:ext cx="179848" cy="288032"/>
            </a:xfrm>
            <a:prstGeom prst="chevron">
              <a:avLst>
                <a:gd name="adj" fmla="val 57662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23" name="燕尾形 38"/>
            <p:cNvSpPr>
              <a:spLocks noChangeArrowheads="1"/>
            </p:cNvSpPr>
            <p:nvPr/>
          </p:nvSpPr>
          <p:spPr bwMode="auto">
            <a:xfrm>
              <a:off x="135281" y="0"/>
              <a:ext cx="179848" cy="288032"/>
            </a:xfrm>
            <a:prstGeom prst="chevron">
              <a:avLst>
                <a:gd name="adj" fmla="val 57662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2295" name="Group 11"/>
          <p:cNvGrpSpPr>
            <a:grpSpLocks/>
          </p:cNvGrpSpPr>
          <p:nvPr/>
        </p:nvGrpSpPr>
        <p:grpSpPr bwMode="auto">
          <a:xfrm>
            <a:off x="900113" y="1131888"/>
            <a:ext cx="1868487" cy="3168650"/>
            <a:chOff x="0" y="0"/>
            <a:chExt cx="1868690" cy="3168352"/>
          </a:xfrm>
        </p:grpSpPr>
        <p:grpSp>
          <p:nvGrpSpPr>
            <p:cNvPr id="12314" name="Group 12"/>
            <p:cNvGrpSpPr>
              <a:grpSpLocks/>
            </p:cNvGrpSpPr>
            <p:nvPr/>
          </p:nvGrpSpPr>
          <p:grpSpPr bwMode="auto">
            <a:xfrm>
              <a:off x="0" y="0"/>
              <a:ext cx="1868690" cy="3168352"/>
              <a:chOff x="0" y="0"/>
              <a:chExt cx="1868690" cy="3168352"/>
            </a:xfrm>
          </p:grpSpPr>
          <p:sp>
            <p:nvSpPr>
              <p:cNvPr id="12316" name="矩形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8690" cy="316835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17" name="五边形 5"/>
              <p:cNvSpPr>
                <a:spLocks noChangeArrowheads="1"/>
              </p:cNvSpPr>
              <p:nvPr/>
            </p:nvSpPr>
            <p:spPr bwMode="auto">
              <a:xfrm rot="5400000">
                <a:off x="675494" y="-425500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CC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18" name="矩形 7"/>
              <p:cNvSpPr>
                <a:spLocks noChangeArrowheads="1"/>
              </p:cNvSpPr>
              <p:nvPr/>
            </p:nvSpPr>
            <p:spPr bwMode="auto">
              <a:xfrm rot="5400000">
                <a:off x="898345" y="-898344"/>
                <a:ext cx="72000" cy="1868690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19" name="五边形 8"/>
              <p:cNvSpPr>
                <a:spLocks noChangeArrowheads="1"/>
              </p:cNvSpPr>
              <p:nvPr/>
            </p:nvSpPr>
            <p:spPr bwMode="auto">
              <a:xfrm rot="5400000">
                <a:off x="675494" y="-468932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20" name="矩形 10"/>
              <p:cNvSpPr>
                <a:spLocks noChangeArrowheads="1"/>
              </p:cNvSpPr>
              <p:nvPr/>
            </p:nvSpPr>
            <p:spPr bwMode="auto">
              <a:xfrm>
                <a:off x="304596" y="33907"/>
                <a:ext cx="124585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KEY WORDS</a:t>
                </a:r>
              </a:p>
            </p:txBody>
          </p:sp>
          <p:sp>
            <p:nvSpPr>
              <p:cNvPr id="12321" name="矩形 11"/>
              <p:cNvSpPr>
                <a:spLocks noChangeArrowheads="1"/>
              </p:cNvSpPr>
              <p:nvPr/>
            </p:nvSpPr>
            <p:spPr bwMode="auto">
              <a:xfrm>
                <a:off x="88878" y="648072"/>
                <a:ext cx="1690933" cy="1510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 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2315" name="图片 39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924" y="2284648"/>
              <a:ext cx="812842" cy="812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296" name="Group 20"/>
          <p:cNvGrpSpPr>
            <a:grpSpLocks/>
          </p:cNvGrpSpPr>
          <p:nvPr/>
        </p:nvGrpSpPr>
        <p:grpSpPr bwMode="auto">
          <a:xfrm>
            <a:off x="3638550" y="1131888"/>
            <a:ext cx="1868488" cy="3168650"/>
            <a:chOff x="0" y="0"/>
            <a:chExt cx="1868690" cy="3168352"/>
          </a:xfrm>
        </p:grpSpPr>
        <p:grpSp>
          <p:nvGrpSpPr>
            <p:cNvPr id="12306" name="Group 21"/>
            <p:cNvGrpSpPr>
              <a:grpSpLocks/>
            </p:cNvGrpSpPr>
            <p:nvPr/>
          </p:nvGrpSpPr>
          <p:grpSpPr bwMode="auto">
            <a:xfrm>
              <a:off x="0" y="0"/>
              <a:ext cx="1868690" cy="3168352"/>
              <a:chOff x="0" y="0"/>
              <a:chExt cx="1868690" cy="3168352"/>
            </a:xfrm>
          </p:grpSpPr>
          <p:sp>
            <p:nvSpPr>
              <p:cNvPr id="12308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8690" cy="316835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09" name="五边形 15"/>
              <p:cNvSpPr>
                <a:spLocks noChangeArrowheads="1"/>
              </p:cNvSpPr>
              <p:nvPr/>
            </p:nvSpPr>
            <p:spPr bwMode="auto">
              <a:xfrm rot="5400000">
                <a:off x="675494" y="-425500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CC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10" name="矩形 16"/>
              <p:cNvSpPr>
                <a:spLocks noChangeArrowheads="1"/>
              </p:cNvSpPr>
              <p:nvPr/>
            </p:nvSpPr>
            <p:spPr bwMode="auto">
              <a:xfrm rot="5400000">
                <a:off x="898345" y="-898344"/>
                <a:ext cx="72000" cy="1868690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11" name="五边形 17"/>
              <p:cNvSpPr>
                <a:spLocks noChangeArrowheads="1"/>
              </p:cNvSpPr>
              <p:nvPr/>
            </p:nvSpPr>
            <p:spPr bwMode="auto">
              <a:xfrm rot="5400000">
                <a:off x="675494" y="-468932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12" name="矩形 18"/>
              <p:cNvSpPr>
                <a:spLocks noChangeArrowheads="1"/>
              </p:cNvSpPr>
              <p:nvPr/>
            </p:nvSpPr>
            <p:spPr bwMode="auto">
              <a:xfrm>
                <a:off x="304596" y="33907"/>
                <a:ext cx="124585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KEY WORDS</a:t>
                </a:r>
              </a:p>
            </p:txBody>
          </p:sp>
          <p:sp>
            <p:nvSpPr>
              <p:cNvPr id="12313" name="矩形 19"/>
              <p:cNvSpPr>
                <a:spLocks noChangeArrowheads="1"/>
              </p:cNvSpPr>
              <p:nvPr/>
            </p:nvSpPr>
            <p:spPr bwMode="auto">
              <a:xfrm>
                <a:off x="88878" y="648072"/>
                <a:ext cx="1690933" cy="1510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 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2307" name="图片 42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344" y="2360935"/>
              <a:ext cx="756000" cy="75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297" name="Group 29"/>
          <p:cNvGrpSpPr>
            <a:grpSpLocks/>
          </p:cNvGrpSpPr>
          <p:nvPr/>
        </p:nvGrpSpPr>
        <p:grpSpPr bwMode="auto">
          <a:xfrm>
            <a:off x="6375400" y="1131888"/>
            <a:ext cx="1870075" cy="3168650"/>
            <a:chOff x="0" y="0"/>
            <a:chExt cx="1868690" cy="3168352"/>
          </a:xfrm>
        </p:grpSpPr>
        <p:grpSp>
          <p:nvGrpSpPr>
            <p:cNvPr id="12298" name="Group 30"/>
            <p:cNvGrpSpPr>
              <a:grpSpLocks/>
            </p:cNvGrpSpPr>
            <p:nvPr/>
          </p:nvGrpSpPr>
          <p:grpSpPr bwMode="auto">
            <a:xfrm>
              <a:off x="0" y="0"/>
              <a:ext cx="1868690" cy="3168352"/>
              <a:chOff x="0" y="0"/>
              <a:chExt cx="1868690" cy="3168352"/>
            </a:xfrm>
          </p:grpSpPr>
          <p:sp>
            <p:nvSpPr>
              <p:cNvPr id="12300" name="矩形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8690" cy="3168352"/>
              </a:xfrm>
              <a:prstGeom prst="rect">
                <a:avLst/>
              </a:prstGeom>
              <a:solidFill>
                <a:srgbClr val="FF86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01" name="五边形 22"/>
              <p:cNvSpPr>
                <a:spLocks noChangeArrowheads="1"/>
              </p:cNvSpPr>
              <p:nvPr/>
            </p:nvSpPr>
            <p:spPr bwMode="auto">
              <a:xfrm rot="5400000">
                <a:off x="675494" y="-425500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CC6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02" name="矩形 23"/>
              <p:cNvSpPr>
                <a:spLocks noChangeArrowheads="1"/>
              </p:cNvSpPr>
              <p:nvPr/>
            </p:nvSpPr>
            <p:spPr bwMode="auto">
              <a:xfrm rot="5400000">
                <a:off x="898345" y="-898344"/>
                <a:ext cx="72000" cy="1868690"/>
              </a:xfrm>
              <a:prstGeom prst="rect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03" name="五边形 24"/>
              <p:cNvSpPr>
                <a:spLocks noChangeArrowheads="1"/>
              </p:cNvSpPr>
              <p:nvPr/>
            </p:nvSpPr>
            <p:spPr bwMode="auto">
              <a:xfrm rot="5400000">
                <a:off x="675494" y="-468932"/>
                <a:ext cx="504056" cy="1441919"/>
              </a:xfrm>
              <a:prstGeom prst="homePlate">
                <a:avLst>
                  <a:gd name="adj" fmla="val 35824"/>
                </a:avLst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2304" name="矩形 25"/>
              <p:cNvSpPr>
                <a:spLocks noChangeArrowheads="1"/>
              </p:cNvSpPr>
              <p:nvPr/>
            </p:nvSpPr>
            <p:spPr bwMode="auto">
              <a:xfrm>
                <a:off x="304596" y="33907"/>
                <a:ext cx="124585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KEY WORDS</a:t>
                </a:r>
              </a:p>
            </p:txBody>
          </p:sp>
          <p:sp>
            <p:nvSpPr>
              <p:cNvPr id="12305" name="矩形 26"/>
              <p:cNvSpPr>
                <a:spLocks noChangeArrowheads="1"/>
              </p:cNvSpPr>
              <p:nvPr/>
            </p:nvSpPr>
            <p:spPr bwMode="auto">
              <a:xfrm>
                <a:off x="88878" y="648072"/>
                <a:ext cx="1690933" cy="1510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 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</a:t>
                </a: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algn="ct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endPara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2299" name="图片 43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345" y="2304256"/>
              <a:ext cx="792000" cy="79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54" hidden="1"/>
          <p:cNvSpPr>
            <a:spLocks noChangeArrowheads="1"/>
          </p:cNvSpPr>
          <p:nvPr/>
        </p:nvSpPr>
        <p:spPr bwMode="auto">
          <a:xfrm>
            <a:off x="0" y="1455738"/>
            <a:ext cx="9144000" cy="19081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3315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07" b="26675"/>
          <a:stretch>
            <a:fillRect/>
          </a:stretch>
        </p:blipFill>
        <p:spPr bwMode="auto">
          <a:xfrm>
            <a:off x="0" y="1001713"/>
            <a:ext cx="9144000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矩形 27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13317" name="等腰三角形 28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18" name="流程图: 手动输入 7"/>
          <p:cNvSpPr>
            <a:spLocks noChangeArrowheads="1"/>
          </p:cNvSpPr>
          <p:nvPr/>
        </p:nvSpPr>
        <p:spPr bwMode="auto">
          <a:xfrm rot="5400000" flipV="1">
            <a:off x="4587081" y="-1824831"/>
            <a:ext cx="1731963" cy="7381875"/>
          </a:xfrm>
          <a:prstGeom prst="flowChartManualInput">
            <a:avLst/>
          </a:prstGeom>
          <a:solidFill>
            <a:srgbClr val="00000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19" name="TextBox 55"/>
          <p:cNvSpPr>
            <a:spLocks noChangeArrowheads="1"/>
          </p:cNvSpPr>
          <p:nvPr/>
        </p:nvSpPr>
        <p:spPr bwMode="auto">
          <a:xfrm>
            <a:off x="5953125" y="1073150"/>
            <a:ext cx="19304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6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65%</a:t>
            </a:r>
            <a:endParaRPr lang="zh-CN" altLang="en-US" sz="6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3320" name="Group 8"/>
          <p:cNvGrpSpPr>
            <a:grpSpLocks/>
          </p:cNvGrpSpPr>
          <p:nvPr/>
        </p:nvGrpSpPr>
        <p:grpSpPr bwMode="auto">
          <a:xfrm>
            <a:off x="6018213" y="2041525"/>
            <a:ext cx="1800225" cy="400050"/>
            <a:chOff x="0" y="0"/>
            <a:chExt cx="1800000" cy="400110"/>
          </a:xfrm>
        </p:grpSpPr>
        <p:sp>
          <p:nvSpPr>
            <p:cNvPr id="13325" name="圆角矩形 8"/>
            <p:cNvSpPr>
              <a:spLocks noChangeArrowheads="1"/>
            </p:cNvSpPr>
            <p:nvPr/>
          </p:nvSpPr>
          <p:spPr bwMode="auto">
            <a:xfrm>
              <a:off x="0" y="0"/>
              <a:ext cx="1800000" cy="400110"/>
            </a:xfrm>
            <a:prstGeom prst="roundRect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326" name="矩形 57"/>
            <p:cNvSpPr>
              <a:spLocks noChangeArrowheads="1"/>
            </p:cNvSpPr>
            <p:nvPr/>
          </p:nvSpPr>
          <p:spPr bwMode="auto">
            <a:xfrm>
              <a:off x="50248" y="0"/>
              <a:ext cx="169950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KEY WORDS</a:t>
              </a:r>
            </a:p>
          </p:txBody>
        </p:sp>
      </p:grpSp>
      <p:grpSp>
        <p:nvGrpSpPr>
          <p:cNvPr id="13321" name="Group 11"/>
          <p:cNvGrpSpPr>
            <a:grpSpLocks/>
          </p:cNvGrpSpPr>
          <p:nvPr/>
        </p:nvGrpSpPr>
        <p:grpSpPr bwMode="auto">
          <a:xfrm>
            <a:off x="4032250" y="2803525"/>
            <a:ext cx="3844925" cy="1279525"/>
            <a:chOff x="0" y="0"/>
            <a:chExt cx="3845168" cy="1280342"/>
          </a:xfrm>
        </p:grpSpPr>
        <p:sp>
          <p:nvSpPr>
            <p:cNvPr id="13323" name="矩形 68"/>
            <p:cNvSpPr>
              <a:spLocks noChangeArrowheads="1"/>
            </p:cNvSpPr>
            <p:nvPr/>
          </p:nvSpPr>
          <p:spPr bwMode="auto">
            <a:xfrm>
              <a:off x="1940608" y="0"/>
              <a:ext cx="190456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buFont typeface="Arial" pitchFamily="34" charset="0"/>
                <a:buNone/>
              </a:pPr>
              <a:r>
                <a:rPr lang="en-US" altLang="zh-CN" sz="1600" b="1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13324" name="矩形 9"/>
            <p:cNvSpPr>
              <a:spLocks noChangeArrowheads="1"/>
            </p:cNvSpPr>
            <p:nvPr/>
          </p:nvSpPr>
          <p:spPr bwMode="auto">
            <a:xfrm>
              <a:off x="0" y="264679"/>
              <a:ext cx="3838879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18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Recommended justified. Please add a comment here. According to adjust the font and font size. Recommended justified.</a:t>
              </a:r>
              <a:endParaRPr lang="zh-CN" altLang="en-US">
                <a:sym typeface="Calibri" pitchFamily="34" charset="0"/>
              </a:endParaRPr>
            </a:p>
          </p:txBody>
        </p:sp>
      </p:grpSp>
      <p:pic>
        <p:nvPicPr>
          <p:cNvPr id="13322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5" t="14857" b="10857"/>
          <a:stretch>
            <a:fillRect/>
          </a:stretch>
        </p:blipFill>
        <p:spPr bwMode="auto">
          <a:xfrm>
            <a:off x="8101013" y="3562350"/>
            <a:ext cx="1042987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2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3563938" y="1203325"/>
            <a:ext cx="865187" cy="865188"/>
            <a:chOff x="0" y="0"/>
            <a:chExt cx="864000" cy="864000"/>
          </a:xfrm>
        </p:grpSpPr>
        <p:sp>
          <p:nvSpPr>
            <p:cNvPr id="14448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49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4340" name="Group 6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14388" name="矩形 79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9" name="矩形 86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0" name="矩形 93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1" name="矩形 100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2" name="矩形 10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3" name="矩形 114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4" name="矩形 12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5" name="矩形 127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6" name="矩形 128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7" name="矩形 129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8" name="矩形 130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9" name="矩形 131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00" name="矩形 132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01" name="矩形 133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02" name="矩形 134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03" name="矩形 135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04" name="矩形 136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05" name="矩形 137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06" name="矩形 138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07" name="矩形 139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08" name="矩形 140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09" name="矩形 141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10" name="矩形 142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11" name="矩形 143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12" name="矩形 144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13" name="矩形 145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14" name="矩形 146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15" name="矩形 147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16" name="矩形 148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17" name="矩形 149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18" name="矩形 150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19" name="矩形 151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20" name="矩形 152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21" name="矩形 153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22" name="矩形 154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23" name="矩形 155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24" name="矩形 156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25" name="矩形 157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26" name="矩形 158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27" name="矩形 159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28" name="矩形 160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29" name="矩形 161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30" name="矩形 162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31" name="矩形 163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32" name="矩形 164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33" name="矩形 165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34" name="矩形 166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35" name="矩形 167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36" name="矩形 16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37" name="矩形 16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38" name="矩形 17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39" name="矩形 17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40" name="矩形 17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41" name="矩形 17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42" name="矩形 174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43" name="矩形 175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44" name="矩形 176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45" name="矩形 177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46" name="矩形 178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447" name="矩形 179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4341" name="Group 67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14344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45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46" name="矩形 5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47" name="矩形 6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48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49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50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51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52" name="矩形 61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53" name="矩形 62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54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55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56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57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58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59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60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61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62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63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64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65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66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67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68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69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70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71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72" name="矩形 94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73" name="矩形 95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74" name="矩形 101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75" name="矩形 102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76" name="矩形 10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77" name="矩形 10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78" name="矩形 11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79" name="矩形 11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0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1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2" name="矩形 115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3" name="矩形 116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4" name="矩形 117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5" name="矩形 118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6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7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4342" name="矩形 122"/>
          <p:cNvSpPr>
            <a:spLocks noChangeArrowheads="1"/>
          </p:cNvSpPr>
          <p:nvPr/>
        </p:nvSpPr>
        <p:spPr bwMode="auto">
          <a:xfrm>
            <a:off x="3535363" y="2132013"/>
            <a:ext cx="5621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43" name="矩形 123"/>
          <p:cNvSpPr>
            <a:spLocks noChangeArrowheads="1"/>
          </p:cNvSpPr>
          <p:nvPr/>
        </p:nvSpPr>
        <p:spPr bwMode="auto">
          <a:xfrm>
            <a:off x="3535363" y="2544763"/>
            <a:ext cx="56213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7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15363" name="等腰三角形 28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5364" name="Group 4"/>
          <p:cNvGrpSpPr>
            <a:grpSpLocks/>
          </p:cNvGrpSpPr>
          <p:nvPr/>
        </p:nvGrpSpPr>
        <p:grpSpPr bwMode="auto">
          <a:xfrm>
            <a:off x="666750" y="1089025"/>
            <a:ext cx="1441450" cy="3859213"/>
            <a:chOff x="0" y="0"/>
            <a:chExt cx="1440001" cy="3858614"/>
          </a:xfrm>
        </p:grpSpPr>
        <p:sp>
          <p:nvSpPr>
            <p:cNvPr id="15399" name="矩形 102"/>
            <p:cNvSpPr>
              <a:spLocks noChangeArrowheads="1"/>
            </p:cNvSpPr>
            <p:nvPr/>
          </p:nvSpPr>
          <p:spPr bwMode="auto">
            <a:xfrm>
              <a:off x="1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5400" name="矩形 98"/>
            <p:cNvSpPr>
              <a:spLocks noChangeArrowheads="1"/>
            </p:cNvSpPr>
            <p:nvPr/>
          </p:nvSpPr>
          <p:spPr bwMode="auto">
            <a:xfrm>
              <a:off x="1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5401" name="Group 7"/>
            <p:cNvGrpSpPr>
              <a:grpSpLocks/>
            </p:cNvGrpSpPr>
            <p:nvPr/>
          </p:nvGrpSpPr>
          <p:grpSpPr bwMode="auto">
            <a:xfrm>
              <a:off x="539981" y="0"/>
              <a:ext cx="360040" cy="360040"/>
              <a:chOff x="0" y="0"/>
              <a:chExt cx="360040" cy="360040"/>
            </a:xfrm>
          </p:grpSpPr>
          <p:sp>
            <p:nvSpPr>
              <p:cNvPr id="15403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5404" name="TextBox 29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1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1</a:t>
                </a:r>
                <a:endPara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15402" name="矩形 144"/>
            <p:cNvSpPr>
              <a:spLocks noChangeArrowheads="1"/>
            </p:cNvSpPr>
            <p:nvPr/>
          </p:nvSpPr>
          <p:spPr bwMode="auto">
            <a:xfrm>
              <a:off x="0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5365" name="Group 11"/>
          <p:cNvGrpSpPr>
            <a:grpSpLocks/>
          </p:cNvGrpSpPr>
          <p:nvPr/>
        </p:nvGrpSpPr>
        <p:grpSpPr bwMode="auto">
          <a:xfrm>
            <a:off x="2259013" y="1089025"/>
            <a:ext cx="1439862" cy="3859213"/>
            <a:chOff x="0" y="0"/>
            <a:chExt cx="1440000" cy="3858614"/>
          </a:xfrm>
        </p:grpSpPr>
        <p:sp>
          <p:nvSpPr>
            <p:cNvPr id="15393" name="矩形 105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5394" name="矩形 106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5395" name="Group 14"/>
            <p:cNvGrpSpPr>
              <a:grpSpLocks/>
            </p:cNvGrpSpPr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15397" name="椭圆 1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5398" name="TextBox 109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2</a:t>
                </a:r>
                <a:endPara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15396" name="矩形 145"/>
            <p:cNvSpPr>
              <a:spLocks noChangeArrowheads="1"/>
            </p:cNvSpPr>
            <p:nvPr/>
          </p:nvSpPr>
          <p:spPr bwMode="auto">
            <a:xfrm>
              <a:off x="0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5366" name="Group 18"/>
          <p:cNvGrpSpPr>
            <a:grpSpLocks/>
          </p:cNvGrpSpPr>
          <p:nvPr/>
        </p:nvGrpSpPr>
        <p:grpSpPr bwMode="auto">
          <a:xfrm>
            <a:off x="3851275" y="1089025"/>
            <a:ext cx="1441450" cy="3859213"/>
            <a:chOff x="0" y="0"/>
            <a:chExt cx="1440001" cy="3858614"/>
          </a:xfrm>
        </p:grpSpPr>
        <p:sp>
          <p:nvSpPr>
            <p:cNvPr id="15387" name="矩形 111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5388" name="矩形 112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5389" name="Group 21"/>
            <p:cNvGrpSpPr>
              <a:grpSpLocks/>
            </p:cNvGrpSpPr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15391" name="椭圆 1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5392" name="TextBox 115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3</a:t>
                </a:r>
                <a:endPara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15390" name="矩形 146"/>
            <p:cNvSpPr>
              <a:spLocks noChangeArrowheads="1"/>
            </p:cNvSpPr>
            <p:nvPr/>
          </p:nvSpPr>
          <p:spPr bwMode="auto">
            <a:xfrm>
              <a:off x="1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5367" name="Group 25"/>
          <p:cNvGrpSpPr>
            <a:grpSpLocks/>
          </p:cNvGrpSpPr>
          <p:nvPr/>
        </p:nvGrpSpPr>
        <p:grpSpPr bwMode="auto">
          <a:xfrm>
            <a:off x="5445125" y="1089025"/>
            <a:ext cx="1439863" cy="3859213"/>
            <a:chOff x="0" y="0"/>
            <a:chExt cx="1440002" cy="3858614"/>
          </a:xfrm>
        </p:grpSpPr>
        <p:sp>
          <p:nvSpPr>
            <p:cNvPr id="15381" name="矩形 117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5382" name="矩形 118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5383" name="Group 28"/>
            <p:cNvGrpSpPr>
              <a:grpSpLocks/>
            </p:cNvGrpSpPr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15385" name="椭圆 1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5386" name="TextBox 121"/>
              <p:cNvSpPr>
                <a:spLocks noChangeArrowheads="1"/>
              </p:cNvSpPr>
              <p:nvPr/>
            </p:nvSpPr>
            <p:spPr bwMode="auto">
              <a:xfrm>
                <a:off x="27573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4</a:t>
                </a:r>
                <a:endPara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15384" name="矩形 147"/>
            <p:cNvSpPr>
              <a:spLocks noChangeArrowheads="1"/>
            </p:cNvSpPr>
            <p:nvPr/>
          </p:nvSpPr>
          <p:spPr bwMode="auto">
            <a:xfrm>
              <a:off x="2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5368" name="Group 32"/>
          <p:cNvGrpSpPr>
            <a:grpSpLocks/>
          </p:cNvGrpSpPr>
          <p:nvPr/>
        </p:nvGrpSpPr>
        <p:grpSpPr bwMode="auto">
          <a:xfrm>
            <a:off x="7037388" y="1089025"/>
            <a:ext cx="1439862" cy="3859213"/>
            <a:chOff x="0" y="0"/>
            <a:chExt cx="1440003" cy="3858614"/>
          </a:xfrm>
        </p:grpSpPr>
        <p:sp>
          <p:nvSpPr>
            <p:cNvPr id="15375" name="矩形 123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5376" name="矩形 124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5377" name="Group 35"/>
            <p:cNvGrpSpPr>
              <a:grpSpLocks/>
            </p:cNvGrpSpPr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15379" name="椭圆 1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rgbClr val="FF8607"/>
              </a:solidFill>
              <a:ln w="28575">
                <a:solidFill>
                  <a:srgbClr val="282828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5380" name="TextBox 127"/>
              <p:cNvSpPr>
                <a:spLocks noChangeArrowheads="1"/>
              </p:cNvSpPr>
              <p:nvPr/>
            </p:nvSpPr>
            <p:spPr bwMode="auto">
              <a:xfrm>
                <a:off x="27574" y="10743"/>
                <a:ext cx="30489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6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5</a:t>
                </a:r>
                <a:endPara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15378" name="矩形 148"/>
            <p:cNvSpPr>
              <a:spLocks noChangeArrowheads="1"/>
            </p:cNvSpPr>
            <p:nvPr/>
          </p:nvSpPr>
          <p:spPr bwMode="auto">
            <a:xfrm>
              <a:off x="3" y="498440"/>
              <a:ext cx="1440000" cy="173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56565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</a:t>
              </a: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56565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5369" name="椭圆 128"/>
          <p:cNvSpPr>
            <a:spLocks noChangeArrowheads="1"/>
          </p:cNvSpPr>
          <p:nvPr/>
        </p:nvSpPr>
        <p:spPr bwMode="auto">
          <a:xfrm>
            <a:off x="-3175" y="3724275"/>
            <a:ext cx="9155113" cy="1419225"/>
          </a:xfrm>
          <a:custGeom>
            <a:avLst/>
            <a:gdLst>
              <a:gd name="T0" fmla="*/ 4575293 w 9159644"/>
              <a:gd name="T1" fmla="*/ 0 h 945535"/>
              <a:gd name="T2" fmla="*/ 9150584 w 9159644"/>
              <a:gd name="T3" fmla="*/ 2130222 h 945535"/>
              <a:gd name="T4" fmla="*/ 0 w 9159644"/>
              <a:gd name="T5" fmla="*/ 2130222 h 945535"/>
              <a:gd name="T6" fmla="*/ 4575293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椭圆 128"/>
          <p:cNvSpPr>
            <a:spLocks noChangeArrowheads="1"/>
          </p:cNvSpPr>
          <p:nvPr/>
        </p:nvSpPr>
        <p:spPr bwMode="auto">
          <a:xfrm>
            <a:off x="-3175" y="3940175"/>
            <a:ext cx="9155113" cy="1203325"/>
          </a:xfrm>
          <a:custGeom>
            <a:avLst/>
            <a:gdLst>
              <a:gd name="T0" fmla="*/ 4575293 w 9159644"/>
              <a:gd name="T1" fmla="*/ 0 h 945535"/>
              <a:gd name="T2" fmla="*/ 9150584 w 9159644"/>
              <a:gd name="T3" fmla="*/ 1531399 h 945535"/>
              <a:gd name="T4" fmla="*/ 0 w 9159644"/>
              <a:gd name="T5" fmla="*/ 1531399 h 945535"/>
              <a:gd name="T6" fmla="*/ 4575293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1" name="椭圆 128"/>
          <p:cNvSpPr>
            <a:spLocks noChangeArrowheads="1"/>
          </p:cNvSpPr>
          <p:nvPr/>
        </p:nvSpPr>
        <p:spPr bwMode="auto">
          <a:xfrm>
            <a:off x="-3175" y="4065588"/>
            <a:ext cx="9155113" cy="1077912"/>
          </a:xfrm>
          <a:custGeom>
            <a:avLst/>
            <a:gdLst>
              <a:gd name="T0" fmla="*/ 4575293 w 9159644"/>
              <a:gd name="T1" fmla="*/ 0 h 945535"/>
              <a:gd name="T2" fmla="*/ 9150584 w 9159644"/>
              <a:gd name="T3" fmla="*/ 1228822 h 945535"/>
              <a:gd name="T4" fmla="*/ 0 w 9159644"/>
              <a:gd name="T5" fmla="*/ 1228822 h 945535"/>
              <a:gd name="T6" fmla="*/ 4575293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5372" name="Group 42"/>
          <p:cNvGrpSpPr>
            <a:grpSpLocks/>
          </p:cNvGrpSpPr>
          <p:nvPr/>
        </p:nvGrpSpPr>
        <p:grpSpPr bwMode="auto">
          <a:xfrm>
            <a:off x="2159000" y="4313238"/>
            <a:ext cx="4826000" cy="533400"/>
            <a:chOff x="0" y="0"/>
            <a:chExt cx="4826746" cy="533368"/>
          </a:xfrm>
        </p:grpSpPr>
        <p:sp>
          <p:nvSpPr>
            <p:cNvPr id="15373" name="矩形 154"/>
            <p:cNvSpPr>
              <a:spLocks noChangeArrowheads="1"/>
            </p:cNvSpPr>
            <p:nvPr/>
          </p:nvSpPr>
          <p:spPr bwMode="auto">
            <a:xfrm>
              <a:off x="580278" y="0"/>
              <a:ext cx="36661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insert title here</a:t>
              </a:r>
              <a:endPara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5374" name="矩形 155"/>
            <p:cNvSpPr>
              <a:spLocks noChangeArrowheads="1"/>
            </p:cNvSpPr>
            <p:nvPr/>
          </p:nvSpPr>
          <p:spPr bwMode="auto">
            <a:xfrm>
              <a:off x="0" y="256369"/>
              <a:ext cx="48267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5E5E5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the title here illustrated text</a:t>
              </a:r>
              <a:endParaRPr lang="zh-CN" altLang="en-US" sz="1200">
                <a:solidFill>
                  <a:srgbClr val="5E5E5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3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16388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89" name="任意多边形 23"/>
          <p:cNvSpPr>
            <a:spLocks noChangeArrowheads="1"/>
          </p:cNvSpPr>
          <p:nvPr/>
        </p:nvSpPr>
        <p:spPr bwMode="auto">
          <a:xfrm>
            <a:off x="4427538" y="3641725"/>
            <a:ext cx="288925" cy="554038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6390" name="Group 6"/>
          <p:cNvGrpSpPr>
            <a:grpSpLocks/>
          </p:cNvGrpSpPr>
          <p:nvPr/>
        </p:nvGrpSpPr>
        <p:grpSpPr bwMode="auto">
          <a:xfrm rot="-744809">
            <a:off x="1331913" y="3327400"/>
            <a:ext cx="6480175" cy="288925"/>
            <a:chOff x="0" y="0"/>
            <a:chExt cx="6480000" cy="288000"/>
          </a:xfrm>
        </p:grpSpPr>
        <p:sp>
          <p:nvSpPr>
            <p:cNvPr id="16405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406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6391" name="TextBox 15"/>
          <p:cNvSpPr>
            <a:spLocks noChangeArrowheads="1"/>
          </p:cNvSpPr>
          <p:nvPr/>
        </p:nvSpPr>
        <p:spPr bwMode="auto">
          <a:xfrm rot="-709074">
            <a:off x="1184275" y="2981325"/>
            <a:ext cx="15605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66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999</a:t>
            </a:r>
            <a:endParaRPr lang="zh-CN" altLang="en-US" sz="6600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16392" name="TextBox 45"/>
          <p:cNvSpPr>
            <a:spLocks noChangeArrowheads="1"/>
          </p:cNvSpPr>
          <p:nvPr/>
        </p:nvSpPr>
        <p:spPr bwMode="auto">
          <a:xfrm rot="-709074">
            <a:off x="6200775" y="1916113"/>
            <a:ext cx="15462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66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000</a:t>
            </a:r>
            <a:endParaRPr lang="zh-CN" altLang="en-US" sz="6600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16393" name="Group 11"/>
          <p:cNvGrpSpPr>
            <a:grpSpLocks/>
          </p:cNvGrpSpPr>
          <p:nvPr/>
        </p:nvGrpSpPr>
        <p:grpSpPr bwMode="auto">
          <a:xfrm>
            <a:off x="1087438" y="1573213"/>
            <a:ext cx="2593975" cy="1258887"/>
            <a:chOff x="0" y="0"/>
            <a:chExt cx="2594714" cy="1259297"/>
          </a:xfrm>
        </p:grpSpPr>
        <p:sp>
          <p:nvSpPr>
            <p:cNvPr id="16402" name="矩形 46"/>
            <p:cNvSpPr>
              <a:spLocks noChangeArrowheads="1"/>
            </p:cNvSpPr>
            <p:nvPr/>
          </p:nvSpPr>
          <p:spPr bwMode="auto">
            <a:xfrm>
              <a:off x="0" y="0"/>
              <a:ext cx="190456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600" b="1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16403" name="矩形 47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8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Recommended justified. 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16404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04124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6394" name="Group 15"/>
          <p:cNvGrpSpPr>
            <a:grpSpLocks/>
          </p:cNvGrpSpPr>
          <p:nvPr/>
        </p:nvGrpSpPr>
        <p:grpSpPr bwMode="auto">
          <a:xfrm>
            <a:off x="5865813" y="587375"/>
            <a:ext cx="2593975" cy="1263650"/>
            <a:chOff x="0" y="0"/>
            <a:chExt cx="2594714" cy="1263610"/>
          </a:xfrm>
        </p:grpSpPr>
        <p:sp>
          <p:nvSpPr>
            <p:cNvPr id="16399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600" b="1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16400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8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Recommended justified. </a:t>
              </a:r>
            </a:p>
          </p:txBody>
        </p:sp>
        <p:sp>
          <p:nvSpPr>
            <p:cNvPr id="16401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6395" name="矩形 52"/>
          <p:cNvSpPr>
            <a:spLocks noChangeArrowheads="1"/>
          </p:cNvSpPr>
          <p:nvPr/>
        </p:nvSpPr>
        <p:spPr bwMode="auto">
          <a:xfrm>
            <a:off x="0" y="4195763"/>
            <a:ext cx="9144000" cy="947737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6396" name="Group 20"/>
          <p:cNvGrpSpPr>
            <a:grpSpLocks/>
          </p:cNvGrpSpPr>
          <p:nvPr/>
        </p:nvGrpSpPr>
        <p:grpSpPr bwMode="auto">
          <a:xfrm>
            <a:off x="2159000" y="4343400"/>
            <a:ext cx="4826000" cy="533400"/>
            <a:chOff x="0" y="0"/>
            <a:chExt cx="4826746" cy="533368"/>
          </a:xfrm>
        </p:grpSpPr>
        <p:sp>
          <p:nvSpPr>
            <p:cNvPr id="16397" name="矩形 53"/>
            <p:cNvSpPr>
              <a:spLocks noChangeArrowheads="1"/>
            </p:cNvSpPr>
            <p:nvPr/>
          </p:nvSpPr>
          <p:spPr bwMode="auto">
            <a:xfrm>
              <a:off x="580279" y="0"/>
              <a:ext cx="36661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insert title here</a:t>
              </a:r>
              <a:endPara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398" name="矩形 54"/>
            <p:cNvSpPr>
              <a:spLocks noChangeArrowheads="1"/>
            </p:cNvSpPr>
            <p:nvPr/>
          </p:nvSpPr>
          <p:spPr bwMode="auto">
            <a:xfrm>
              <a:off x="0" y="256369"/>
              <a:ext cx="48267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5E5E5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the title here illustrated text</a:t>
              </a:r>
              <a:endParaRPr lang="zh-CN" altLang="en-US" sz="1200">
                <a:solidFill>
                  <a:srgbClr val="5E5E5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17411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7412" name="直接连接符 35"/>
          <p:cNvCxnSpPr>
            <a:cxnSpLocks noChangeShapeType="1"/>
            <a:stCxn id="17419" idx="7"/>
            <a:endCxn id="17434" idx="1"/>
          </p:cNvCxnSpPr>
          <p:nvPr/>
        </p:nvCxnSpPr>
        <p:spPr bwMode="auto">
          <a:xfrm flipV="1">
            <a:off x="3619500" y="1585913"/>
            <a:ext cx="1096963" cy="633412"/>
          </a:xfrm>
          <a:prstGeom prst="line">
            <a:avLst/>
          </a:prstGeom>
          <a:noFill/>
          <a:ln w="952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4600575" y="915988"/>
            <a:ext cx="3500438" cy="1479550"/>
            <a:chOff x="0" y="0"/>
            <a:chExt cx="3499817" cy="1479996"/>
          </a:xfrm>
        </p:grpSpPr>
        <p:sp>
          <p:nvSpPr>
            <p:cNvPr id="17434" name="矩形 37"/>
            <p:cNvSpPr>
              <a:spLocks noChangeArrowheads="1"/>
            </p:cNvSpPr>
            <p:nvPr/>
          </p:nvSpPr>
          <p:spPr bwMode="auto">
            <a:xfrm>
              <a:off x="115441" y="646911"/>
              <a:ext cx="3384376" cy="45719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435" name="TextBox 38"/>
            <p:cNvSpPr>
              <a:spLocks noChangeArrowheads="1"/>
            </p:cNvSpPr>
            <p:nvPr/>
          </p:nvSpPr>
          <p:spPr bwMode="auto">
            <a:xfrm>
              <a:off x="0" y="0"/>
              <a:ext cx="111921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4400" b="1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30</a:t>
              </a:r>
              <a:r>
                <a:rPr lang="en-US" altLang="zh-CN" sz="2000" b="1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%</a:t>
              </a:r>
              <a:endParaRPr lang="zh-CN" altLang="en-US" sz="2000" b="1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7436" name="Group 8"/>
            <p:cNvGrpSpPr>
              <a:grpSpLocks/>
            </p:cNvGrpSpPr>
            <p:nvPr/>
          </p:nvGrpSpPr>
          <p:grpSpPr bwMode="auto">
            <a:xfrm>
              <a:off x="29386" y="785338"/>
              <a:ext cx="3470431" cy="694658"/>
              <a:chOff x="0" y="0"/>
              <a:chExt cx="3470431" cy="694658"/>
            </a:xfrm>
          </p:grpSpPr>
          <p:sp>
            <p:nvSpPr>
              <p:cNvPr id="17437" name="TextBox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1254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To add a comment here</a:t>
                </a:r>
                <a:endParaRPr lang="zh-CN" altLang="en-US" sz="12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7438" name="TextBox 41"/>
              <p:cNvSpPr>
                <a:spLocks noChangeArrowheads="1"/>
              </p:cNvSpPr>
              <p:nvPr/>
            </p:nvSpPr>
            <p:spPr bwMode="auto">
              <a:xfrm>
                <a:off x="10693" y="217604"/>
                <a:ext cx="3459738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1" hangingPunct="1">
                  <a:lnSpc>
                    <a:spcPts val="1500"/>
                  </a:lnSpc>
                  <a:buFont typeface="Arial" pitchFamily="34" charset="0"/>
                  <a:buNone/>
                </a:pPr>
                <a:r>
                  <a:rPr lang="en-US" altLang="zh-CN" sz="1000">
                    <a:solidFill>
                      <a:srgbClr val="5F5F5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here. According to the need to adjust the font size. The text use justified.</a:t>
                </a:r>
                <a:endParaRPr lang="zh-CN" altLang="en-US" sz="100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17414" name="Group 11"/>
          <p:cNvGrpSpPr>
            <a:grpSpLocks/>
          </p:cNvGrpSpPr>
          <p:nvPr/>
        </p:nvGrpSpPr>
        <p:grpSpPr bwMode="auto">
          <a:xfrm>
            <a:off x="4614863" y="2670175"/>
            <a:ext cx="3486150" cy="1525588"/>
            <a:chOff x="0" y="0"/>
            <a:chExt cx="3485956" cy="1526396"/>
          </a:xfrm>
        </p:grpSpPr>
        <p:sp>
          <p:nvSpPr>
            <p:cNvPr id="17429" name="矩形 43"/>
            <p:cNvSpPr>
              <a:spLocks noChangeArrowheads="1"/>
            </p:cNvSpPr>
            <p:nvPr/>
          </p:nvSpPr>
          <p:spPr bwMode="auto">
            <a:xfrm>
              <a:off x="101580" y="693311"/>
              <a:ext cx="3384376" cy="45719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430" name="TextBox 44"/>
            <p:cNvSpPr>
              <a:spLocks noChangeArrowheads="1"/>
            </p:cNvSpPr>
            <p:nvPr/>
          </p:nvSpPr>
          <p:spPr bwMode="auto">
            <a:xfrm>
              <a:off x="0" y="0"/>
              <a:ext cx="111921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4400" b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70</a:t>
              </a:r>
              <a:r>
                <a:rPr lang="en-US" altLang="zh-CN" sz="2000" b="1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%</a:t>
              </a:r>
              <a:endParaRPr lang="zh-CN" altLang="en-US" sz="2000" b="1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7431" name="Group 14"/>
            <p:cNvGrpSpPr>
              <a:grpSpLocks/>
            </p:cNvGrpSpPr>
            <p:nvPr/>
          </p:nvGrpSpPr>
          <p:grpSpPr bwMode="auto">
            <a:xfrm>
              <a:off x="15525" y="831738"/>
              <a:ext cx="3470431" cy="694658"/>
              <a:chOff x="0" y="0"/>
              <a:chExt cx="3470431" cy="694658"/>
            </a:xfrm>
          </p:grpSpPr>
          <p:sp>
            <p:nvSpPr>
              <p:cNvPr id="17432" name="TextBox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12542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To add a comment here</a:t>
                </a:r>
                <a:endParaRPr lang="zh-CN" altLang="en-US" sz="12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7433" name="TextBox 47"/>
              <p:cNvSpPr>
                <a:spLocks noChangeArrowheads="1"/>
              </p:cNvSpPr>
              <p:nvPr/>
            </p:nvSpPr>
            <p:spPr bwMode="auto">
              <a:xfrm>
                <a:off x="10693" y="217604"/>
                <a:ext cx="3459738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1" hangingPunct="1">
                  <a:lnSpc>
                    <a:spcPts val="1500"/>
                  </a:lnSpc>
                  <a:buFont typeface="Arial" pitchFamily="34" charset="0"/>
                  <a:buNone/>
                </a:pPr>
                <a:r>
                  <a:rPr lang="en-US" altLang="zh-CN" sz="1000">
                    <a:solidFill>
                      <a:srgbClr val="5F5F5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here. According to the need to adjust the font size. The text use justified.</a:t>
                </a:r>
                <a:endParaRPr lang="zh-CN" altLang="en-US" sz="100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cxnSp>
        <p:nvCxnSpPr>
          <p:cNvPr id="17415" name="直接连接符 48"/>
          <p:cNvCxnSpPr>
            <a:cxnSpLocks noChangeShapeType="1"/>
            <a:stCxn id="17420" idx="7"/>
            <a:endCxn id="17429" idx="1"/>
          </p:cNvCxnSpPr>
          <p:nvPr/>
        </p:nvCxnSpPr>
        <p:spPr bwMode="auto">
          <a:xfrm flipV="1">
            <a:off x="3560763" y="3386138"/>
            <a:ext cx="1155700" cy="509587"/>
          </a:xfrm>
          <a:prstGeom prst="line">
            <a:avLst/>
          </a:prstGeom>
          <a:noFill/>
          <a:ln w="952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6" name="椭圆 55"/>
          <p:cNvSpPr>
            <a:spLocks noChangeArrowheads="1"/>
          </p:cNvSpPr>
          <p:nvPr/>
        </p:nvSpPr>
        <p:spPr bwMode="auto">
          <a:xfrm>
            <a:off x="1300163" y="1878013"/>
            <a:ext cx="2411412" cy="2411412"/>
          </a:xfrm>
          <a:prstGeom prst="ellipse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7" name="Group 19"/>
          <p:cNvGrpSpPr>
            <a:grpSpLocks/>
          </p:cNvGrpSpPr>
          <p:nvPr/>
        </p:nvGrpSpPr>
        <p:grpSpPr bwMode="auto">
          <a:xfrm>
            <a:off x="1300163" y="1878013"/>
            <a:ext cx="2422525" cy="2411412"/>
            <a:chOff x="0" y="0"/>
            <a:chExt cx="2422693" cy="2412000"/>
          </a:xfrm>
        </p:grpSpPr>
        <p:sp>
          <p:nvSpPr>
            <p:cNvPr id="17428" name="椭圆 31"/>
            <p:cNvSpPr>
              <a:spLocks noChangeArrowheads="1"/>
            </p:cNvSpPr>
            <p:nvPr/>
          </p:nvSpPr>
          <p:spPr bwMode="auto">
            <a:xfrm>
              <a:off x="10693" y="0"/>
              <a:ext cx="2412000" cy="2412000"/>
            </a:xfrm>
            <a:prstGeom prst="ellipse">
              <a:avLst/>
            </a:prstGeom>
            <a:solidFill>
              <a:srgbClr val="282828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7418" name="Group 22"/>
          <p:cNvGrpSpPr>
            <a:grpSpLocks/>
          </p:cNvGrpSpPr>
          <p:nvPr/>
        </p:nvGrpSpPr>
        <p:grpSpPr bwMode="auto">
          <a:xfrm>
            <a:off x="1165225" y="1196975"/>
            <a:ext cx="2663825" cy="3219450"/>
            <a:chOff x="0" y="0"/>
            <a:chExt cx="2664000" cy="3219880"/>
          </a:xfrm>
        </p:grpSpPr>
        <p:sp>
          <p:nvSpPr>
            <p:cNvPr id="17423" name="椭圆 56"/>
            <p:cNvSpPr>
              <a:spLocks noChangeArrowheads="1"/>
            </p:cNvSpPr>
            <p:nvPr/>
          </p:nvSpPr>
          <p:spPr bwMode="auto">
            <a:xfrm>
              <a:off x="0" y="555880"/>
              <a:ext cx="2664000" cy="2664000"/>
            </a:xfrm>
            <a:prstGeom prst="ellipse">
              <a:avLst/>
            </a:prstGeom>
            <a:noFill/>
            <a:ln w="76200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424" name="椭圆 58"/>
            <p:cNvSpPr>
              <a:spLocks noChangeArrowheads="1"/>
            </p:cNvSpPr>
            <p:nvPr/>
          </p:nvSpPr>
          <p:spPr bwMode="auto">
            <a:xfrm>
              <a:off x="1160761" y="1707860"/>
              <a:ext cx="360040" cy="36004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425" name="圆角矩形 59"/>
            <p:cNvSpPr>
              <a:spLocks noChangeArrowheads="1"/>
            </p:cNvSpPr>
            <p:nvPr/>
          </p:nvSpPr>
          <p:spPr bwMode="auto">
            <a:xfrm>
              <a:off x="1206000" y="195880"/>
              <a:ext cx="252000" cy="360000"/>
            </a:xfrm>
            <a:prstGeom prst="roundRect">
              <a:avLst>
                <a:gd name="adj" fmla="val 50000"/>
              </a:avLst>
            </a:prstGeom>
            <a:solidFill>
              <a:srgbClr val="909090"/>
            </a:solidFill>
            <a:ln w="254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426" name="椭圆 60"/>
            <p:cNvSpPr>
              <a:spLocks noChangeArrowheads="1"/>
            </p:cNvSpPr>
            <p:nvPr/>
          </p:nvSpPr>
          <p:spPr bwMode="auto">
            <a:xfrm>
              <a:off x="1097999" y="0"/>
              <a:ext cx="468000" cy="468000"/>
            </a:xfrm>
            <a:prstGeom prst="ellipse">
              <a:avLst/>
            </a:prstGeom>
            <a:noFill/>
            <a:ln w="57150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427" name="矩形 61"/>
            <p:cNvSpPr>
              <a:spLocks noChangeArrowheads="1"/>
            </p:cNvSpPr>
            <p:nvPr/>
          </p:nvSpPr>
          <p:spPr bwMode="auto">
            <a:xfrm>
              <a:off x="1205999" y="368504"/>
              <a:ext cx="252000" cy="198992"/>
            </a:xfrm>
            <a:prstGeom prst="rect">
              <a:avLst/>
            </a:prstGeom>
            <a:solidFill>
              <a:srgbClr val="909090"/>
            </a:solidFill>
            <a:ln w="254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7419" name="椭圆 51"/>
          <p:cNvSpPr>
            <a:spLocks noChangeArrowheads="1"/>
          </p:cNvSpPr>
          <p:nvPr/>
        </p:nvSpPr>
        <p:spPr bwMode="auto">
          <a:xfrm>
            <a:off x="3471863" y="2192338"/>
            <a:ext cx="173037" cy="173037"/>
          </a:xfrm>
          <a:prstGeom prst="ellipse">
            <a:avLst/>
          </a:prstGeom>
          <a:solidFill>
            <a:srgbClr val="FF8607"/>
          </a:solidFill>
          <a:ln w="57150">
            <a:solidFill>
              <a:srgbClr val="90909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0" name="椭圆 52"/>
          <p:cNvSpPr>
            <a:spLocks noChangeArrowheads="1"/>
          </p:cNvSpPr>
          <p:nvPr/>
        </p:nvSpPr>
        <p:spPr bwMode="auto">
          <a:xfrm>
            <a:off x="3413125" y="3870325"/>
            <a:ext cx="173038" cy="173038"/>
          </a:xfrm>
          <a:prstGeom prst="ellipse">
            <a:avLst/>
          </a:prstGeom>
          <a:solidFill>
            <a:srgbClr val="282828"/>
          </a:solidFill>
          <a:ln w="57150">
            <a:solidFill>
              <a:srgbClr val="90909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1" name="矩形 53"/>
          <p:cNvSpPr>
            <a:spLocks noChangeArrowheads="1"/>
          </p:cNvSpPr>
          <p:nvPr/>
        </p:nvSpPr>
        <p:spPr bwMode="auto">
          <a:xfrm>
            <a:off x="2536825" y="2419350"/>
            <a:ext cx="1044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keywords</a:t>
            </a:r>
            <a:endParaRPr lang="zh-CN" altLang="en-US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2" name="矩形 54"/>
          <p:cNvSpPr>
            <a:spLocks noChangeArrowheads="1"/>
          </p:cNvSpPr>
          <p:nvPr/>
        </p:nvSpPr>
        <p:spPr bwMode="auto">
          <a:xfrm>
            <a:off x="1438275" y="3157538"/>
            <a:ext cx="1046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keywords</a:t>
            </a:r>
            <a:endParaRPr lang="zh-CN" altLang="en-US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0" y="0"/>
            <a:ext cx="4572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5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D9D9D9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18436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7" name="矩形 7"/>
          <p:cNvSpPr>
            <a:spLocks noChangeArrowheads="1"/>
          </p:cNvSpPr>
          <p:nvPr/>
        </p:nvSpPr>
        <p:spPr bwMode="auto">
          <a:xfrm>
            <a:off x="4572000" y="0"/>
            <a:ext cx="4572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8" name="等腰三角形 8"/>
          <p:cNvSpPr>
            <a:spLocks noChangeArrowheads="1"/>
          </p:cNvSpPr>
          <p:nvPr/>
        </p:nvSpPr>
        <p:spPr bwMode="auto">
          <a:xfrm rot="5400000">
            <a:off x="4553744" y="718344"/>
            <a:ext cx="268287" cy="231775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9" name="等腰三角形 9"/>
          <p:cNvSpPr>
            <a:spLocks noChangeArrowheads="1"/>
          </p:cNvSpPr>
          <p:nvPr/>
        </p:nvSpPr>
        <p:spPr bwMode="auto">
          <a:xfrm rot="5400000">
            <a:off x="4554538" y="2544762"/>
            <a:ext cx="266700" cy="231775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40" name="等腰三角形 10"/>
          <p:cNvSpPr>
            <a:spLocks noChangeArrowheads="1"/>
          </p:cNvSpPr>
          <p:nvPr/>
        </p:nvSpPr>
        <p:spPr bwMode="auto">
          <a:xfrm rot="16200000" flipH="1">
            <a:off x="4321969" y="1531144"/>
            <a:ext cx="268287" cy="231775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41" name="等腰三角形 11"/>
          <p:cNvSpPr>
            <a:spLocks noChangeArrowheads="1"/>
          </p:cNvSpPr>
          <p:nvPr/>
        </p:nvSpPr>
        <p:spPr bwMode="auto">
          <a:xfrm rot="16200000" flipH="1">
            <a:off x="4321969" y="3564731"/>
            <a:ext cx="268288" cy="231775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42" name="矩形 12"/>
          <p:cNvSpPr>
            <a:spLocks noChangeArrowheads="1"/>
          </p:cNvSpPr>
          <p:nvPr/>
        </p:nvSpPr>
        <p:spPr bwMode="auto">
          <a:xfrm>
            <a:off x="4932363" y="1216025"/>
            <a:ext cx="3170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/>
          <a:p>
            <a:pPr eaLnBrk="1" hangingPunct="1">
              <a:lnSpc>
                <a:spcPts val="16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a comment here. According to adjust the font and font size. Recommended justified. </a:t>
            </a:r>
          </a:p>
        </p:txBody>
      </p:sp>
      <p:grpSp>
        <p:nvGrpSpPr>
          <p:cNvPr id="18443" name="Group 11"/>
          <p:cNvGrpSpPr>
            <a:grpSpLocks/>
          </p:cNvGrpSpPr>
          <p:nvPr/>
        </p:nvGrpSpPr>
        <p:grpSpPr bwMode="auto">
          <a:xfrm>
            <a:off x="4932363" y="534988"/>
            <a:ext cx="608012" cy="596900"/>
            <a:chOff x="0" y="0"/>
            <a:chExt cx="607859" cy="597814"/>
          </a:xfrm>
        </p:grpSpPr>
        <p:sp>
          <p:nvSpPr>
            <p:cNvPr id="18456" name="椭圆 14"/>
            <p:cNvSpPr>
              <a:spLocks noChangeArrowheads="1"/>
            </p:cNvSpPr>
            <p:nvPr/>
          </p:nvSpPr>
          <p:spPr bwMode="auto">
            <a:xfrm>
              <a:off x="5022" y="0"/>
              <a:ext cx="597814" cy="597814"/>
            </a:xfrm>
            <a:prstGeom prst="ellipse">
              <a:avLst/>
            </a:prstGeom>
            <a:solidFill>
              <a:srgbClr val="FF8607"/>
            </a:solidFill>
            <a:ln w="38100">
              <a:solidFill>
                <a:srgbClr val="282828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8457" name="TextBox 15"/>
            <p:cNvSpPr>
              <a:spLocks noChangeArrowheads="1"/>
            </p:cNvSpPr>
            <p:nvPr/>
          </p:nvSpPr>
          <p:spPr bwMode="auto">
            <a:xfrm>
              <a:off x="0" y="145018"/>
              <a:ext cx="60785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2014</a:t>
              </a:r>
              <a:endPara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8444" name="矩形 18"/>
          <p:cNvSpPr>
            <a:spLocks noChangeArrowheads="1"/>
          </p:cNvSpPr>
          <p:nvPr/>
        </p:nvSpPr>
        <p:spPr bwMode="auto">
          <a:xfrm>
            <a:off x="4937125" y="3036888"/>
            <a:ext cx="3171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/>
          <a:p>
            <a:pPr eaLnBrk="1" hangingPunct="1">
              <a:lnSpc>
                <a:spcPts val="16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a comment here. According to adjust the font and font size. Recommended justified. </a:t>
            </a:r>
            <a:endParaRPr lang="zh-CN" altLang="en-US">
              <a:sym typeface="Calibri" pitchFamily="34" charset="0"/>
            </a:endParaRPr>
          </a:p>
        </p:txBody>
      </p:sp>
      <p:grpSp>
        <p:nvGrpSpPr>
          <p:cNvPr id="18445" name="Group 15"/>
          <p:cNvGrpSpPr>
            <a:grpSpLocks/>
          </p:cNvGrpSpPr>
          <p:nvPr/>
        </p:nvGrpSpPr>
        <p:grpSpPr bwMode="auto">
          <a:xfrm>
            <a:off x="4937125" y="2355850"/>
            <a:ext cx="608013" cy="596900"/>
            <a:chOff x="0" y="0"/>
            <a:chExt cx="607860" cy="597814"/>
          </a:xfrm>
        </p:grpSpPr>
        <p:sp>
          <p:nvSpPr>
            <p:cNvPr id="18454" name="椭圆 19"/>
            <p:cNvSpPr>
              <a:spLocks noChangeArrowheads="1"/>
            </p:cNvSpPr>
            <p:nvPr/>
          </p:nvSpPr>
          <p:spPr bwMode="auto">
            <a:xfrm>
              <a:off x="5022" y="0"/>
              <a:ext cx="597814" cy="597814"/>
            </a:xfrm>
            <a:prstGeom prst="ellipse">
              <a:avLst/>
            </a:prstGeom>
            <a:solidFill>
              <a:srgbClr val="FF8607"/>
            </a:solidFill>
            <a:ln w="38100">
              <a:solidFill>
                <a:srgbClr val="282828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8455" name="TextBox 20"/>
            <p:cNvSpPr>
              <a:spLocks noChangeArrowheads="1"/>
            </p:cNvSpPr>
            <p:nvPr/>
          </p:nvSpPr>
          <p:spPr bwMode="auto">
            <a:xfrm>
              <a:off x="0" y="145018"/>
              <a:ext cx="6078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2012</a:t>
              </a:r>
              <a:endPara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8446" name="矩形 21"/>
          <p:cNvSpPr>
            <a:spLocks noChangeArrowheads="1"/>
          </p:cNvSpPr>
          <p:nvPr/>
        </p:nvSpPr>
        <p:spPr bwMode="auto">
          <a:xfrm>
            <a:off x="1001713" y="2051050"/>
            <a:ext cx="3170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r" eaLnBrk="1" hangingPunct="1">
              <a:lnSpc>
                <a:spcPts val="16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90909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a comment here. According to adjust the font and font size. Recommended justified. </a:t>
            </a:r>
          </a:p>
        </p:txBody>
      </p:sp>
      <p:grpSp>
        <p:nvGrpSpPr>
          <p:cNvPr id="18447" name="Group 19"/>
          <p:cNvGrpSpPr>
            <a:grpSpLocks/>
          </p:cNvGrpSpPr>
          <p:nvPr/>
        </p:nvGrpSpPr>
        <p:grpSpPr bwMode="auto">
          <a:xfrm>
            <a:off x="3570288" y="1347788"/>
            <a:ext cx="608012" cy="596900"/>
            <a:chOff x="0" y="0"/>
            <a:chExt cx="607860" cy="597814"/>
          </a:xfrm>
        </p:grpSpPr>
        <p:sp>
          <p:nvSpPr>
            <p:cNvPr id="18452" name="椭圆 13"/>
            <p:cNvSpPr>
              <a:spLocks noChangeArrowheads="1"/>
            </p:cNvSpPr>
            <p:nvPr/>
          </p:nvSpPr>
          <p:spPr bwMode="auto">
            <a:xfrm>
              <a:off x="5023" y="0"/>
              <a:ext cx="597814" cy="597814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8453" name="TextBox 22"/>
            <p:cNvSpPr>
              <a:spLocks noChangeArrowheads="1"/>
            </p:cNvSpPr>
            <p:nvPr/>
          </p:nvSpPr>
          <p:spPr bwMode="auto">
            <a:xfrm>
              <a:off x="0" y="145018"/>
              <a:ext cx="6078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2013</a:t>
              </a:r>
              <a:endParaRPr lang="zh-CN" altLang="en-US" sz="1400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8448" name="矩形 26"/>
          <p:cNvSpPr>
            <a:spLocks noChangeArrowheads="1"/>
          </p:cNvSpPr>
          <p:nvPr/>
        </p:nvSpPr>
        <p:spPr bwMode="auto">
          <a:xfrm>
            <a:off x="1001713" y="4067175"/>
            <a:ext cx="3170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r" eaLnBrk="1" hangingPunct="1">
              <a:lnSpc>
                <a:spcPts val="16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90909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a comment here. According to adjust the font and font size. Recommended justified. </a:t>
            </a:r>
            <a:endParaRPr lang="zh-CN" altLang="en-US">
              <a:sym typeface="Calibri" pitchFamily="34" charset="0"/>
            </a:endParaRPr>
          </a:p>
        </p:txBody>
      </p:sp>
      <p:grpSp>
        <p:nvGrpSpPr>
          <p:cNvPr id="18449" name="Group 23"/>
          <p:cNvGrpSpPr>
            <a:grpSpLocks/>
          </p:cNvGrpSpPr>
          <p:nvPr/>
        </p:nvGrpSpPr>
        <p:grpSpPr bwMode="auto">
          <a:xfrm>
            <a:off x="3570288" y="3363913"/>
            <a:ext cx="608012" cy="596900"/>
            <a:chOff x="0" y="0"/>
            <a:chExt cx="607860" cy="597814"/>
          </a:xfrm>
        </p:grpSpPr>
        <p:sp>
          <p:nvSpPr>
            <p:cNvPr id="18450" name="椭圆 25"/>
            <p:cNvSpPr>
              <a:spLocks noChangeArrowheads="1"/>
            </p:cNvSpPr>
            <p:nvPr/>
          </p:nvSpPr>
          <p:spPr bwMode="auto">
            <a:xfrm>
              <a:off x="5023" y="0"/>
              <a:ext cx="597814" cy="597814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8451" name="TextBox 27"/>
            <p:cNvSpPr>
              <a:spLocks noChangeArrowheads="1"/>
            </p:cNvSpPr>
            <p:nvPr/>
          </p:nvSpPr>
          <p:spPr bwMode="auto">
            <a:xfrm>
              <a:off x="0" y="145018"/>
              <a:ext cx="6078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2011</a:t>
              </a:r>
              <a:endParaRPr lang="zh-CN" altLang="en-US" sz="1400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54" hidden="1"/>
          <p:cNvSpPr>
            <a:spLocks noChangeArrowheads="1"/>
          </p:cNvSpPr>
          <p:nvPr/>
        </p:nvSpPr>
        <p:spPr bwMode="auto">
          <a:xfrm>
            <a:off x="0" y="1455738"/>
            <a:ext cx="9144000" cy="19081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59" name="矩形 18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19460" name="等腰三角形 19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9461" name="Group 5"/>
          <p:cNvGrpSpPr>
            <a:grpSpLocks/>
          </p:cNvGrpSpPr>
          <p:nvPr/>
        </p:nvGrpSpPr>
        <p:grpSpPr bwMode="auto">
          <a:xfrm>
            <a:off x="6132513" y="1254125"/>
            <a:ext cx="2058987" cy="2060575"/>
            <a:chOff x="0" y="0"/>
            <a:chExt cx="2059137" cy="2059137"/>
          </a:xfrm>
        </p:grpSpPr>
        <p:sp>
          <p:nvSpPr>
            <p:cNvPr id="19489" name="椭圆 41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90" name="椭圆 42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12700">
              <a:solidFill>
                <a:srgbClr val="D9D9D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9462" name="Group 8"/>
          <p:cNvGrpSpPr>
            <a:grpSpLocks/>
          </p:cNvGrpSpPr>
          <p:nvPr/>
        </p:nvGrpSpPr>
        <p:grpSpPr bwMode="auto">
          <a:xfrm>
            <a:off x="7531100" y="2632075"/>
            <a:ext cx="763588" cy="765175"/>
            <a:chOff x="0" y="0"/>
            <a:chExt cx="763788" cy="763788"/>
          </a:xfrm>
        </p:grpSpPr>
        <p:sp>
          <p:nvSpPr>
            <p:cNvPr id="19486" name="椭圆 43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87" name="椭圆 44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19488" name="Picture 8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527" y="228895"/>
              <a:ext cx="252252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3" name="Group 12"/>
          <p:cNvGrpSpPr>
            <a:grpSpLocks/>
          </p:cNvGrpSpPr>
          <p:nvPr/>
        </p:nvGrpSpPr>
        <p:grpSpPr bwMode="auto">
          <a:xfrm>
            <a:off x="831850" y="1254125"/>
            <a:ext cx="2058988" cy="2060575"/>
            <a:chOff x="0" y="0"/>
            <a:chExt cx="2059137" cy="2059137"/>
          </a:xfrm>
        </p:grpSpPr>
        <p:sp>
          <p:nvSpPr>
            <p:cNvPr id="19484" name="椭圆 4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85" name="椭圆 10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12700">
              <a:solidFill>
                <a:srgbClr val="D9D9D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9464" name="Group 15"/>
          <p:cNvGrpSpPr>
            <a:grpSpLocks/>
          </p:cNvGrpSpPr>
          <p:nvPr/>
        </p:nvGrpSpPr>
        <p:grpSpPr bwMode="auto">
          <a:xfrm>
            <a:off x="2230438" y="2632075"/>
            <a:ext cx="763587" cy="765175"/>
            <a:chOff x="0" y="0"/>
            <a:chExt cx="763788" cy="763788"/>
          </a:xfrm>
        </p:grpSpPr>
        <p:sp>
          <p:nvSpPr>
            <p:cNvPr id="19481" name="椭圆 12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82" name="椭圆 6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19483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57" y="216863"/>
              <a:ext cx="324084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5" name="Group 19"/>
          <p:cNvGrpSpPr>
            <a:grpSpLocks/>
          </p:cNvGrpSpPr>
          <p:nvPr/>
        </p:nvGrpSpPr>
        <p:grpSpPr bwMode="auto">
          <a:xfrm>
            <a:off x="3482975" y="1254125"/>
            <a:ext cx="2058988" cy="2060575"/>
            <a:chOff x="0" y="0"/>
            <a:chExt cx="2059137" cy="2059137"/>
          </a:xfrm>
        </p:grpSpPr>
        <p:sp>
          <p:nvSpPr>
            <p:cNvPr id="19479" name="椭圆 36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90909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80" name="椭圆 37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12700">
              <a:solidFill>
                <a:srgbClr val="D9D9D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9466" name="Group 22"/>
          <p:cNvGrpSpPr>
            <a:grpSpLocks/>
          </p:cNvGrpSpPr>
          <p:nvPr/>
        </p:nvGrpSpPr>
        <p:grpSpPr bwMode="auto">
          <a:xfrm>
            <a:off x="4879975" y="2632075"/>
            <a:ext cx="765175" cy="765175"/>
            <a:chOff x="0" y="0"/>
            <a:chExt cx="763788" cy="763788"/>
          </a:xfrm>
        </p:grpSpPr>
        <p:sp>
          <p:nvSpPr>
            <p:cNvPr id="19476" name="椭圆 38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77" name="椭圆 39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19478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07" t="18666" r="12619" b="12886"/>
            <a:stretch>
              <a:fillRect/>
            </a:stretch>
          </p:blipFill>
          <p:spPr bwMode="auto">
            <a:xfrm>
              <a:off x="151593" y="165667"/>
              <a:ext cx="461317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7" name="Group 26"/>
          <p:cNvGrpSpPr>
            <a:grpSpLocks/>
          </p:cNvGrpSpPr>
          <p:nvPr/>
        </p:nvGrpSpPr>
        <p:grpSpPr bwMode="auto">
          <a:xfrm>
            <a:off x="750888" y="3527425"/>
            <a:ext cx="2324100" cy="917575"/>
            <a:chOff x="0" y="0"/>
            <a:chExt cx="2324072" cy="916107"/>
          </a:xfrm>
        </p:grpSpPr>
        <p:sp>
          <p:nvSpPr>
            <p:cNvPr id="19474" name="矩形 50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19475" name="矩形 17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90909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90909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9468" name="Group 29"/>
          <p:cNvGrpSpPr>
            <a:grpSpLocks/>
          </p:cNvGrpSpPr>
          <p:nvPr/>
        </p:nvGrpSpPr>
        <p:grpSpPr bwMode="auto">
          <a:xfrm>
            <a:off x="3400425" y="3527425"/>
            <a:ext cx="2324100" cy="917575"/>
            <a:chOff x="0" y="0"/>
            <a:chExt cx="2324072" cy="916107"/>
          </a:xfrm>
        </p:grpSpPr>
        <p:sp>
          <p:nvSpPr>
            <p:cNvPr id="19472" name="矩形 59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19473" name="矩形 60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90909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90909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9469" name="Group 32"/>
          <p:cNvGrpSpPr>
            <a:grpSpLocks/>
          </p:cNvGrpSpPr>
          <p:nvPr/>
        </p:nvGrpSpPr>
        <p:grpSpPr bwMode="auto">
          <a:xfrm>
            <a:off x="6051550" y="3527425"/>
            <a:ext cx="2324100" cy="917575"/>
            <a:chOff x="0" y="0"/>
            <a:chExt cx="2324072" cy="916107"/>
          </a:xfrm>
        </p:grpSpPr>
        <p:sp>
          <p:nvSpPr>
            <p:cNvPr id="19470" name="矩形 62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19471" name="矩形 63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90909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90909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98"/>
          <a:stretch>
            <a:fillRect/>
          </a:stretch>
        </p:blipFill>
        <p:spPr bwMode="auto">
          <a:xfrm>
            <a:off x="0" y="-3175"/>
            <a:ext cx="9144000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Group 3"/>
          <p:cNvGrpSpPr>
            <a:grpSpLocks/>
          </p:cNvGrpSpPr>
          <p:nvPr/>
        </p:nvGrpSpPr>
        <p:grpSpPr bwMode="auto">
          <a:xfrm flipH="1">
            <a:off x="0" y="0"/>
            <a:ext cx="9144000" cy="5143500"/>
            <a:chOff x="0" y="0"/>
            <a:chExt cx="9144001" cy="5143500"/>
          </a:xfrm>
        </p:grpSpPr>
        <p:sp>
          <p:nvSpPr>
            <p:cNvPr id="20492" name="直接连接符 11"/>
            <p:cNvSpPr>
              <a:spLocks noChangeShapeType="1"/>
            </p:cNvSpPr>
            <p:nvPr/>
          </p:nvSpPr>
          <p:spPr bwMode="auto">
            <a:xfrm flipH="1">
              <a:off x="1331640" y="555526"/>
              <a:ext cx="7812361" cy="4587974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直接连接符 12"/>
            <p:cNvSpPr>
              <a:spLocks noChangeShapeType="1"/>
            </p:cNvSpPr>
            <p:nvPr/>
          </p:nvSpPr>
          <p:spPr bwMode="auto">
            <a:xfrm flipH="1">
              <a:off x="7092280" y="0"/>
              <a:ext cx="1872208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直接连接符 13"/>
            <p:cNvSpPr>
              <a:spLocks noChangeShapeType="1"/>
            </p:cNvSpPr>
            <p:nvPr/>
          </p:nvSpPr>
          <p:spPr bwMode="auto">
            <a:xfrm flipH="1">
              <a:off x="5652120" y="0"/>
              <a:ext cx="1656184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直接连接符 14"/>
            <p:cNvSpPr>
              <a:spLocks noChangeShapeType="1"/>
            </p:cNvSpPr>
            <p:nvPr/>
          </p:nvSpPr>
          <p:spPr bwMode="auto">
            <a:xfrm flipH="1">
              <a:off x="5940152" y="1779662"/>
              <a:ext cx="3203848" cy="336383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直接连接符 15"/>
            <p:cNvSpPr>
              <a:spLocks noChangeShapeType="1"/>
            </p:cNvSpPr>
            <p:nvPr/>
          </p:nvSpPr>
          <p:spPr bwMode="auto">
            <a:xfrm flipH="1" flipV="1">
              <a:off x="5004048" y="0"/>
              <a:ext cx="4139952" cy="372387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直接连接符 16"/>
            <p:cNvSpPr>
              <a:spLocks noChangeShapeType="1"/>
            </p:cNvSpPr>
            <p:nvPr/>
          </p:nvSpPr>
          <p:spPr bwMode="auto">
            <a:xfrm flipH="1" flipV="1">
              <a:off x="7150224" y="0"/>
              <a:ext cx="1993776" cy="301309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直接连接符 17"/>
            <p:cNvSpPr>
              <a:spLocks noChangeShapeType="1"/>
            </p:cNvSpPr>
            <p:nvPr/>
          </p:nvSpPr>
          <p:spPr bwMode="auto">
            <a:xfrm flipH="1">
              <a:off x="0" y="1285875"/>
              <a:ext cx="9144000" cy="3446115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直接连接符 18"/>
            <p:cNvSpPr>
              <a:spLocks noChangeShapeType="1"/>
            </p:cNvSpPr>
            <p:nvPr/>
          </p:nvSpPr>
          <p:spPr bwMode="auto">
            <a:xfrm>
              <a:off x="6804248" y="0"/>
              <a:ext cx="934033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直接连接符 19"/>
            <p:cNvSpPr>
              <a:spLocks noChangeShapeType="1"/>
            </p:cNvSpPr>
            <p:nvPr/>
          </p:nvSpPr>
          <p:spPr bwMode="auto">
            <a:xfrm flipH="1">
              <a:off x="6300193" y="3461581"/>
              <a:ext cx="2843808" cy="1681919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4" name="Group 13"/>
          <p:cNvGrpSpPr>
            <a:grpSpLocks/>
          </p:cNvGrpSpPr>
          <p:nvPr/>
        </p:nvGrpSpPr>
        <p:grpSpPr bwMode="auto">
          <a:xfrm>
            <a:off x="4067175" y="2092325"/>
            <a:ext cx="4589463" cy="2598738"/>
            <a:chOff x="0" y="0"/>
            <a:chExt cx="4589177" cy="2598985"/>
          </a:xfrm>
        </p:grpSpPr>
        <p:sp>
          <p:nvSpPr>
            <p:cNvPr id="20487" name="矩形 7"/>
            <p:cNvSpPr>
              <a:spLocks noChangeArrowheads="1"/>
            </p:cNvSpPr>
            <p:nvPr/>
          </p:nvSpPr>
          <p:spPr bwMode="auto">
            <a:xfrm>
              <a:off x="1" y="342000"/>
              <a:ext cx="4589176" cy="2224638"/>
            </a:xfrm>
            <a:prstGeom prst="rect">
              <a:avLst/>
            </a:prstGeom>
            <a:solidFill>
              <a:srgbClr val="282828">
                <a:alpha val="6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488" name="矩形 8"/>
            <p:cNvSpPr>
              <a:spLocks noChangeArrowheads="1"/>
            </p:cNvSpPr>
            <p:nvPr/>
          </p:nvSpPr>
          <p:spPr bwMode="auto">
            <a:xfrm>
              <a:off x="1" y="0"/>
              <a:ext cx="4589176" cy="360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489" name="矩形 9"/>
            <p:cNvSpPr>
              <a:spLocks noChangeArrowheads="1"/>
            </p:cNvSpPr>
            <p:nvPr/>
          </p:nvSpPr>
          <p:spPr bwMode="auto">
            <a:xfrm>
              <a:off x="0" y="342000"/>
              <a:ext cx="4589177" cy="180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490" name="矩形 23"/>
            <p:cNvSpPr>
              <a:spLocks noChangeArrowheads="1"/>
            </p:cNvSpPr>
            <p:nvPr/>
          </p:nvSpPr>
          <p:spPr bwMode="auto">
            <a:xfrm>
              <a:off x="72009" y="26111"/>
              <a:ext cx="157511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20491" name="矩形 24"/>
            <p:cNvSpPr>
              <a:spLocks noChangeArrowheads="1"/>
            </p:cNvSpPr>
            <p:nvPr/>
          </p:nvSpPr>
          <p:spPr bwMode="auto">
            <a:xfrm>
              <a:off x="73082" y="429160"/>
              <a:ext cx="4452408" cy="216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8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Recommended justified. Please add a comment here. According to adjust the font and font size. Recommended justified.</a:t>
              </a: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eaLnBrk="1" hangingPunct="1">
                <a:lnSpc>
                  <a:spcPts val="18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Recommended justified. </a:t>
              </a: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eaLnBrk="1" hangingPunct="1">
                <a:lnSpc>
                  <a:spcPts val="18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Recommended justified.</a:t>
              </a: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eaLnBrk="1" hangingPunct="1">
                <a:lnSpc>
                  <a:spcPts val="18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0485" name="矩形 21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20486" name="等腰三角形 26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fld id="{43402A82-9AA9-4A27-9E1B-88A5802DEAF9}" type="slidenum">
              <a:rPr lang="zh-CN" altLang="en-US" sz="1200">
                <a:solidFill>
                  <a:srgbClr val="898989"/>
                </a:solidFill>
                <a:sym typeface="微软雅黑" pitchFamily="34" charset="-122"/>
              </a:rPr>
              <a:pPr/>
              <a:t>19</a:t>
            </a:fld>
            <a:endParaRPr lang="zh-CN" altLang="en-US" sz="1800">
              <a:latin typeface="Arial" pitchFamily="34" charset="0"/>
              <a:ea typeface="宋体" pitchFamily="2" charset="-122"/>
              <a:sym typeface="微软雅黑" pitchFamily="34" charset="-122"/>
            </a:endParaRPr>
          </a:p>
        </p:txBody>
      </p:sp>
      <p:sp>
        <p:nvSpPr>
          <p:cNvPr id="21507" name="矩形 12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1508" name="Group 3"/>
          <p:cNvGrpSpPr>
            <a:grpSpLocks/>
          </p:cNvGrpSpPr>
          <p:nvPr/>
        </p:nvGrpSpPr>
        <p:grpSpPr bwMode="auto">
          <a:xfrm>
            <a:off x="3563938" y="1203325"/>
            <a:ext cx="865187" cy="865188"/>
            <a:chOff x="0" y="0"/>
            <a:chExt cx="864000" cy="864000"/>
          </a:xfrm>
        </p:grpSpPr>
        <p:sp>
          <p:nvSpPr>
            <p:cNvPr id="21617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18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1509" name="Group 6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21557" name="矩形 79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58" name="矩形 86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59" name="矩形 93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60" name="矩形 100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61" name="矩形 10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62" name="矩形 114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63" name="矩形 12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64" name="矩形 127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65" name="矩形 128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66" name="矩形 129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67" name="矩形 130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68" name="矩形 131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69" name="矩形 132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70" name="矩形 133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71" name="矩形 134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72" name="矩形 135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73" name="矩形 136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74" name="矩形 137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75" name="矩形 138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76" name="矩形 139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77" name="矩形 140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78" name="矩形 141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79" name="矩形 142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80" name="矩形 143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81" name="矩形 144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82" name="矩形 145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83" name="矩形 146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84" name="矩形 147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85" name="矩形 148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86" name="矩形 149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87" name="矩形 150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88" name="矩形 151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89" name="矩形 152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90" name="矩形 153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91" name="矩形 154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92" name="矩形 155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93" name="矩形 156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94" name="矩形 157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95" name="矩形 158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96" name="矩形 159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97" name="矩形 160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98" name="矩形 161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99" name="矩形 162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00" name="矩形 163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01" name="矩形 164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02" name="矩形 165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03" name="矩形 166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04" name="矩形 167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05" name="矩形 16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06" name="矩形 16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07" name="矩形 17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08" name="矩形 17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09" name="矩形 17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10" name="矩形 17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11" name="矩形 174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12" name="矩形 175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13" name="矩形 176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14" name="矩形 177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15" name="矩形 178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616" name="矩形 179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1510" name="Group 67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21513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14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15" name="矩形 5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16" name="矩形 6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17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18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19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0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1" name="矩形 61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2" name="矩形 62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3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4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5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6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7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8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29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30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31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32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33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34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35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36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37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38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39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40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41" name="矩形 98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42" name="矩形 99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43" name="矩形 105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44" name="矩形 106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45" name="矩形 10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46" name="矩形 10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47" name="矩形 11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48" name="矩形 11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49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50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51" name="矩形 115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52" name="矩形 116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53" name="矩形 117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54" name="矩形 118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55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556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1511" name="矩形 122"/>
          <p:cNvSpPr>
            <a:spLocks noChangeArrowheads="1"/>
          </p:cNvSpPr>
          <p:nvPr/>
        </p:nvSpPr>
        <p:spPr bwMode="auto">
          <a:xfrm>
            <a:off x="3535363" y="2132013"/>
            <a:ext cx="5621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12" name="矩形 123"/>
          <p:cNvSpPr>
            <a:spLocks noChangeArrowheads="1"/>
          </p:cNvSpPr>
          <p:nvPr/>
        </p:nvSpPr>
        <p:spPr bwMode="auto">
          <a:xfrm>
            <a:off x="3535363" y="2544763"/>
            <a:ext cx="56213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601BCB6-F6FE-4B38-A722-B8C1B7DF321A}" type="datetime1">
              <a:rPr lang="zh-CN" altLang="en-US"/>
              <a:pPr>
                <a:defRPr/>
              </a:pPr>
              <a:t>2016/8/22 Monday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-17463"/>
            <a:ext cx="8408988" cy="5140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2" name="Rectangle 5"/>
          <p:cNvSpPr>
            <a:spLocks noChangeArrowheads="1"/>
          </p:cNvSpPr>
          <p:nvPr/>
        </p:nvSpPr>
        <p:spPr bwMode="auto">
          <a:xfrm>
            <a:off x="0" y="-17463"/>
            <a:ext cx="755650" cy="5160963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buFont typeface="Arial" pitchFamily="34" charset="0"/>
              <a:buNone/>
            </a:pPr>
            <a:endParaRPr lang="zh-CN" altLang="en-US">
              <a:sym typeface="Calibri" pitchFamily="34" charset="0"/>
            </a:endParaRPr>
          </a:p>
        </p:txBody>
      </p:sp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34925" y="339725"/>
            <a:ext cx="609600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Arial" pitchFamily="34" charset="0"/>
                <a:ea typeface="幼圆" pitchFamily="49" charset="-122"/>
              </a:rPr>
              <a:t>右边是文档部分预览图展示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54" hidden="1"/>
          <p:cNvSpPr>
            <a:spLocks noChangeArrowheads="1"/>
          </p:cNvSpPr>
          <p:nvPr/>
        </p:nvSpPr>
        <p:spPr bwMode="auto">
          <a:xfrm>
            <a:off x="0" y="1455738"/>
            <a:ext cx="9144000" cy="19081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31" name="矩形 18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22532" name="等腰三角形 19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2533" name="Group 5"/>
          <p:cNvGrpSpPr>
            <a:grpSpLocks/>
          </p:cNvGrpSpPr>
          <p:nvPr/>
        </p:nvGrpSpPr>
        <p:grpSpPr bwMode="auto">
          <a:xfrm>
            <a:off x="6597650" y="28575"/>
            <a:ext cx="5092700" cy="5092700"/>
            <a:chOff x="0" y="0"/>
            <a:chExt cx="5092030" cy="5092030"/>
          </a:xfrm>
        </p:grpSpPr>
        <p:sp>
          <p:nvSpPr>
            <p:cNvPr id="22558" name="椭圆 3"/>
            <p:cNvSpPr>
              <a:spLocks noChangeArrowheads="1"/>
            </p:cNvSpPr>
            <p:nvPr/>
          </p:nvSpPr>
          <p:spPr bwMode="auto">
            <a:xfrm rot="-5400000">
              <a:off x="-769108" y="1440973"/>
              <a:ext cx="4420164" cy="2210082"/>
            </a:xfrm>
            <a:custGeom>
              <a:avLst/>
              <a:gdLst>
                <a:gd name="T0" fmla="*/ 3478575 w 2808312"/>
                <a:gd name="T1" fmla="*/ 0 h 1404156"/>
                <a:gd name="T2" fmla="*/ 6957151 w 2808312"/>
                <a:gd name="T3" fmla="*/ 3478575 h 1404156"/>
                <a:gd name="T4" fmla="*/ 0 w 2808312"/>
                <a:gd name="T5" fmla="*/ 3478575 h 1404156"/>
                <a:gd name="T6" fmla="*/ 3478575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59" name="椭圆 3"/>
            <p:cNvSpPr>
              <a:spLocks noChangeAspect="1" noChangeArrowheads="1"/>
            </p:cNvSpPr>
            <p:nvPr/>
          </p:nvSpPr>
          <p:spPr bwMode="auto">
            <a:xfrm rot="-5400000">
              <a:off x="-138731" y="1651099"/>
              <a:ext cx="3579659" cy="1789830"/>
            </a:xfrm>
            <a:custGeom>
              <a:avLst/>
              <a:gdLst>
                <a:gd name="T0" fmla="*/ 2281435 w 2808312"/>
                <a:gd name="T1" fmla="*/ 0 h 1404156"/>
                <a:gd name="T2" fmla="*/ 4562869 w 2808312"/>
                <a:gd name="T3" fmla="*/ 2281436 h 1404156"/>
                <a:gd name="T4" fmla="*/ 0 w 2808312"/>
                <a:gd name="T5" fmla="*/ 2281436 h 1404156"/>
                <a:gd name="T6" fmla="*/ 2281435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0" name="椭圆 3"/>
            <p:cNvSpPr>
              <a:spLocks noChangeAspect="1" noChangeArrowheads="1"/>
            </p:cNvSpPr>
            <p:nvPr/>
          </p:nvSpPr>
          <p:spPr bwMode="auto">
            <a:xfrm rot="-5400000">
              <a:off x="532457" y="1874828"/>
              <a:ext cx="2684744" cy="1342372"/>
            </a:xfrm>
            <a:custGeom>
              <a:avLst/>
              <a:gdLst>
                <a:gd name="T0" fmla="*/ 1283307 w 2808312"/>
                <a:gd name="T1" fmla="*/ 0 h 1404156"/>
                <a:gd name="T2" fmla="*/ 2566613 w 2808312"/>
                <a:gd name="T3" fmla="*/ 1283307 h 1404156"/>
                <a:gd name="T4" fmla="*/ 0 w 2808312"/>
                <a:gd name="T5" fmla="*/ 1283307 h 1404156"/>
                <a:gd name="T6" fmla="*/ 1283307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61" name="椭圆 3"/>
            <p:cNvSpPr>
              <a:spLocks noChangeAspect="1" noChangeArrowheads="1"/>
            </p:cNvSpPr>
            <p:nvPr/>
          </p:nvSpPr>
          <p:spPr bwMode="auto">
            <a:xfrm rot="-5400000">
              <a:off x="1190303" y="2095083"/>
              <a:ext cx="1803717" cy="901859"/>
            </a:xfrm>
            <a:custGeom>
              <a:avLst/>
              <a:gdLst>
                <a:gd name="T0" fmla="*/ 579244 w 2808312"/>
                <a:gd name="T1" fmla="*/ 0 h 1404156"/>
                <a:gd name="T2" fmla="*/ 1158488 w 2808312"/>
                <a:gd name="T3" fmla="*/ 579245 h 1404156"/>
                <a:gd name="T4" fmla="*/ 0 w 2808312"/>
                <a:gd name="T5" fmla="*/ 579245 h 1404156"/>
                <a:gd name="T6" fmla="*/ 579244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2534" name="Group 15"/>
          <p:cNvGrpSpPr>
            <a:grpSpLocks/>
          </p:cNvGrpSpPr>
          <p:nvPr/>
        </p:nvGrpSpPr>
        <p:grpSpPr bwMode="auto">
          <a:xfrm>
            <a:off x="1331913" y="1276350"/>
            <a:ext cx="4032250" cy="744538"/>
            <a:chOff x="0" y="0"/>
            <a:chExt cx="4032448" cy="744604"/>
          </a:xfrm>
        </p:grpSpPr>
        <p:sp>
          <p:nvSpPr>
            <p:cNvPr id="22556" name="矩形 69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400" b="1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65%</a:t>
              </a:r>
            </a:p>
          </p:txBody>
        </p:sp>
        <p:sp>
          <p:nvSpPr>
            <p:cNvPr id="22557" name="矩形 70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22535" name="Group 18"/>
          <p:cNvGrpSpPr>
            <a:grpSpLocks/>
          </p:cNvGrpSpPr>
          <p:nvPr/>
        </p:nvGrpSpPr>
        <p:grpSpPr bwMode="auto">
          <a:xfrm>
            <a:off x="935038" y="1349375"/>
            <a:ext cx="396875" cy="576263"/>
            <a:chOff x="0" y="0"/>
            <a:chExt cx="396000" cy="576000"/>
          </a:xfrm>
        </p:grpSpPr>
        <p:sp>
          <p:nvSpPr>
            <p:cNvPr id="22554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55" name="TextBox 11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6" name="Group 21"/>
          <p:cNvGrpSpPr>
            <a:grpSpLocks/>
          </p:cNvGrpSpPr>
          <p:nvPr/>
        </p:nvGrpSpPr>
        <p:grpSpPr bwMode="auto">
          <a:xfrm>
            <a:off x="1331913" y="2058988"/>
            <a:ext cx="4032250" cy="744537"/>
            <a:chOff x="0" y="0"/>
            <a:chExt cx="4032448" cy="744604"/>
          </a:xfrm>
        </p:grpSpPr>
        <p:sp>
          <p:nvSpPr>
            <p:cNvPr id="22552" name="矩形 73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400" b="1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91%</a:t>
              </a:r>
            </a:p>
          </p:txBody>
        </p:sp>
        <p:sp>
          <p:nvSpPr>
            <p:cNvPr id="22553" name="矩形 74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22537" name="Group 24"/>
          <p:cNvGrpSpPr>
            <a:grpSpLocks/>
          </p:cNvGrpSpPr>
          <p:nvPr/>
        </p:nvGrpSpPr>
        <p:grpSpPr bwMode="auto">
          <a:xfrm>
            <a:off x="935038" y="2133600"/>
            <a:ext cx="396875" cy="576263"/>
            <a:chOff x="0" y="0"/>
            <a:chExt cx="396000" cy="576000"/>
          </a:xfrm>
        </p:grpSpPr>
        <p:sp>
          <p:nvSpPr>
            <p:cNvPr id="22550" name="矩形 75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51" name="TextBox 76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8" name="Group 27"/>
          <p:cNvGrpSpPr>
            <a:grpSpLocks/>
          </p:cNvGrpSpPr>
          <p:nvPr/>
        </p:nvGrpSpPr>
        <p:grpSpPr bwMode="auto">
          <a:xfrm>
            <a:off x="1331913" y="2843213"/>
            <a:ext cx="4032250" cy="744537"/>
            <a:chOff x="0" y="0"/>
            <a:chExt cx="4032448" cy="744604"/>
          </a:xfrm>
        </p:grpSpPr>
        <p:sp>
          <p:nvSpPr>
            <p:cNvPr id="22548" name="矩形 78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400" b="1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54%</a:t>
              </a:r>
            </a:p>
          </p:txBody>
        </p:sp>
        <p:sp>
          <p:nvSpPr>
            <p:cNvPr id="22549" name="矩形 79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22539" name="Group 30"/>
          <p:cNvGrpSpPr>
            <a:grpSpLocks/>
          </p:cNvGrpSpPr>
          <p:nvPr/>
        </p:nvGrpSpPr>
        <p:grpSpPr bwMode="auto">
          <a:xfrm>
            <a:off x="935038" y="2917825"/>
            <a:ext cx="396875" cy="576263"/>
            <a:chOff x="0" y="0"/>
            <a:chExt cx="396000" cy="576000"/>
          </a:xfrm>
        </p:grpSpPr>
        <p:sp>
          <p:nvSpPr>
            <p:cNvPr id="22546" name="矩形 80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47" name="TextBox 81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40" name="Group 33"/>
          <p:cNvGrpSpPr>
            <a:grpSpLocks/>
          </p:cNvGrpSpPr>
          <p:nvPr/>
        </p:nvGrpSpPr>
        <p:grpSpPr bwMode="auto">
          <a:xfrm>
            <a:off x="1331913" y="3627438"/>
            <a:ext cx="4032250" cy="744537"/>
            <a:chOff x="0" y="0"/>
            <a:chExt cx="4032448" cy="744604"/>
          </a:xfrm>
        </p:grpSpPr>
        <p:sp>
          <p:nvSpPr>
            <p:cNvPr id="22544" name="矩形 83"/>
            <p:cNvSpPr>
              <a:spLocks noChangeArrowheads="1"/>
            </p:cNvSpPr>
            <p:nvPr/>
          </p:nvSpPr>
          <p:spPr bwMode="auto">
            <a:xfrm>
              <a:off x="0" y="0"/>
              <a:ext cx="19045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400" b="1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48%</a:t>
              </a:r>
            </a:p>
          </p:txBody>
        </p:sp>
        <p:sp>
          <p:nvSpPr>
            <p:cNvPr id="22545" name="矩形 84"/>
            <p:cNvSpPr>
              <a:spLocks noChangeArrowheads="1"/>
            </p:cNvSpPr>
            <p:nvPr/>
          </p:nvSpPr>
          <p:spPr bwMode="auto">
            <a:xfrm>
              <a:off x="1" y="241902"/>
              <a:ext cx="4032447" cy="502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</a:p>
          </p:txBody>
        </p:sp>
      </p:grpSp>
      <p:grpSp>
        <p:nvGrpSpPr>
          <p:cNvPr id="22541" name="Group 36"/>
          <p:cNvGrpSpPr>
            <a:grpSpLocks/>
          </p:cNvGrpSpPr>
          <p:nvPr/>
        </p:nvGrpSpPr>
        <p:grpSpPr bwMode="auto">
          <a:xfrm>
            <a:off x="935038" y="3702050"/>
            <a:ext cx="396875" cy="576263"/>
            <a:chOff x="0" y="0"/>
            <a:chExt cx="396000" cy="576000"/>
          </a:xfrm>
        </p:grpSpPr>
        <p:sp>
          <p:nvSpPr>
            <p:cNvPr id="22542" name="矩形 85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543" name="TextBox 86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23556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3557" name="Group 5"/>
          <p:cNvGrpSpPr>
            <a:grpSpLocks/>
          </p:cNvGrpSpPr>
          <p:nvPr/>
        </p:nvGrpSpPr>
        <p:grpSpPr bwMode="auto">
          <a:xfrm>
            <a:off x="1106488" y="2643188"/>
            <a:ext cx="1079500" cy="1081087"/>
            <a:chOff x="0" y="0"/>
            <a:chExt cx="1080120" cy="1080120"/>
          </a:xfrm>
        </p:grpSpPr>
        <p:grpSp>
          <p:nvGrpSpPr>
            <p:cNvPr id="23589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3591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3592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3590" name="文本框 10"/>
            <p:cNvSpPr>
              <a:spLocks noChangeArrowheads="1"/>
            </p:cNvSpPr>
            <p:nvPr/>
          </p:nvSpPr>
          <p:spPr bwMode="auto">
            <a:xfrm>
              <a:off x="96252" y="401560"/>
              <a:ext cx="88197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C0C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Key words</a:t>
              </a:r>
              <a:endParaRPr lang="zh-CN" altLang="en-US" sz="1100">
                <a:solidFill>
                  <a:srgbClr val="C0C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3558" name="Group 10"/>
          <p:cNvGrpSpPr>
            <a:grpSpLocks/>
          </p:cNvGrpSpPr>
          <p:nvPr/>
        </p:nvGrpSpPr>
        <p:grpSpPr bwMode="auto">
          <a:xfrm>
            <a:off x="2220913" y="1204913"/>
            <a:ext cx="1481137" cy="1481137"/>
            <a:chOff x="0" y="0"/>
            <a:chExt cx="1080120" cy="1080120"/>
          </a:xfrm>
        </p:grpSpPr>
        <p:grpSp>
          <p:nvGrpSpPr>
            <p:cNvPr id="23585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3587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3588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3586" name="文本框 26"/>
            <p:cNvSpPr>
              <a:spLocks noChangeArrowheads="1"/>
            </p:cNvSpPr>
            <p:nvPr/>
          </p:nvSpPr>
          <p:spPr bwMode="auto">
            <a:xfrm>
              <a:off x="151700" y="427877"/>
              <a:ext cx="776720" cy="22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C0C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Key words</a:t>
              </a:r>
              <a:endParaRPr lang="zh-CN" altLang="en-US" sz="1400">
                <a:solidFill>
                  <a:srgbClr val="C0C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3559" name="Group 15"/>
          <p:cNvGrpSpPr>
            <a:grpSpLocks/>
          </p:cNvGrpSpPr>
          <p:nvPr/>
        </p:nvGrpSpPr>
        <p:grpSpPr bwMode="auto">
          <a:xfrm>
            <a:off x="4181475" y="2643188"/>
            <a:ext cx="1327150" cy="1327150"/>
            <a:chOff x="0" y="0"/>
            <a:chExt cx="1080120" cy="1080120"/>
          </a:xfrm>
        </p:grpSpPr>
        <p:grpSp>
          <p:nvGrpSpPr>
            <p:cNvPr id="23581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3583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3584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3582" name="文本框 31"/>
            <p:cNvSpPr>
              <a:spLocks noChangeArrowheads="1"/>
            </p:cNvSpPr>
            <p:nvPr/>
          </p:nvSpPr>
          <p:spPr bwMode="auto">
            <a:xfrm>
              <a:off x="158177" y="427296"/>
              <a:ext cx="763765" cy="225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C0C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Key words</a:t>
              </a:r>
              <a:endParaRPr lang="zh-CN" altLang="en-US" sz="1200">
                <a:solidFill>
                  <a:srgbClr val="C0C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3560" name="Group 20"/>
          <p:cNvGrpSpPr>
            <a:grpSpLocks/>
          </p:cNvGrpSpPr>
          <p:nvPr/>
        </p:nvGrpSpPr>
        <p:grpSpPr bwMode="auto">
          <a:xfrm>
            <a:off x="5735638" y="557213"/>
            <a:ext cx="1944687" cy="1944687"/>
            <a:chOff x="0" y="0"/>
            <a:chExt cx="1080120" cy="1080120"/>
          </a:xfrm>
        </p:grpSpPr>
        <p:grpSp>
          <p:nvGrpSpPr>
            <p:cNvPr id="23577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3579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05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3580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282828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23578" name="文本框 37"/>
            <p:cNvSpPr>
              <a:spLocks noChangeArrowheads="1"/>
            </p:cNvSpPr>
            <p:nvPr/>
          </p:nvSpPr>
          <p:spPr bwMode="auto">
            <a:xfrm>
              <a:off x="139237" y="428918"/>
              <a:ext cx="801644" cy="222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C0C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Key words</a:t>
              </a:r>
              <a:endParaRPr lang="zh-CN" altLang="en-US" sz="2000">
                <a:solidFill>
                  <a:srgbClr val="C0C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cxnSp>
        <p:nvCxnSpPr>
          <p:cNvPr id="23561" name="直接连接符 13"/>
          <p:cNvCxnSpPr>
            <a:cxnSpLocks noChangeShapeType="1"/>
            <a:stCxn id="23591" idx="7"/>
            <a:endCxn id="23587" idx="3"/>
          </p:cNvCxnSpPr>
          <p:nvPr/>
        </p:nvCxnSpPr>
        <p:spPr bwMode="auto">
          <a:xfrm flipV="1">
            <a:off x="2028825" y="2470150"/>
            <a:ext cx="409575" cy="331788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2" name="直接连接符 17"/>
          <p:cNvCxnSpPr>
            <a:cxnSpLocks noChangeShapeType="1"/>
            <a:stCxn id="23587" idx="5"/>
            <a:endCxn id="23583" idx="1"/>
          </p:cNvCxnSpPr>
          <p:nvPr/>
        </p:nvCxnSpPr>
        <p:spPr bwMode="auto">
          <a:xfrm>
            <a:off x="3486150" y="2470150"/>
            <a:ext cx="889000" cy="368300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63" name="直接连接符 20"/>
          <p:cNvCxnSpPr>
            <a:cxnSpLocks noChangeShapeType="1"/>
            <a:stCxn id="23583" idx="7"/>
            <a:endCxn id="23579" idx="3"/>
          </p:cNvCxnSpPr>
          <p:nvPr/>
        </p:nvCxnSpPr>
        <p:spPr bwMode="auto">
          <a:xfrm flipV="1">
            <a:off x="5313363" y="2216150"/>
            <a:ext cx="706437" cy="622300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4" name="椭圆 56"/>
          <p:cNvSpPr>
            <a:spLocks noChangeArrowheads="1"/>
          </p:cNvSpPr>
          <p:nvPr/>
        </p:nvSpPr>
        <p:spPr bwMode="auto">
          <a:xfrm>
            <a:off x="706438" y="2281238"/>
            <a:ext cx="434975" cy="434975"/>
          </a:xfrm>
          <a:prstGeom prst="ellipse">
            <a:avLst/>
          </a:prstGeom>
          <a:solidFill>
            <a:srgbClr val="B0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23565" name="直接连接符 23"/>
          <p:cNvCxnSpPr>
            <a:cxnSpLocks noChangeShapeType="1"/>
            <a:stCxn id="23564" idx="5"/>
            <a:endCxn id="23591" idx="1"/>
          </p:cNvCxnSpPr>
          <p:nvPr/>
        </p:nvCxnSpPr>
        <p:spPr bwMode="auto">
          <a:xfrm>
            <a:off x="1077913" y="2651125"/>
            <a:ext cx="185737" cy="150813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6" name="椭圆 58"/>
          <p:cNvSpPr>
            <a:spLocks noChangeArrowheads="1"/>
          </p:cNvSpPr>
          <p:nvPr/>
        </p:nvSpPr>
        <p:spPr bwMode="auto">
          <a:xfrm>
            <a:off x="3486150" y="4010025"/>
            <a:ext cx="558800" cy="560388"/>
          </a:xfrm>
          <a:prstGeom prst="ellipse">
            <a:avLst/>
          </a:prstGeom>
          <a:solidFill>
            <a:srgbClr val="B0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23567" name="直接连接符 43"/>
          <p:cNvCxnSpPr>
            <a:cxnSpLocks noChangeShapeType="1"/>
            <a:stCxn id="23566" idx="7"/>
            <a:endCxn id="23583" idx="3"/>
          </p:cNvCxnSpPr>
          <p:nvPr/>
        </p:nvCxnSpPr>
        <p:spPr bwMode="auto">
          <a:xfrm flipV="1">
            <a:off x="3963988" y="3776663"/>
            <a:ext cx="411162" cy="315912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8" name="椭圆 70"/>
          <p:cNvSpPr>
            <a:spLocks noChangeArrowheads="1"/>
          </p:cNvSpPr>
          <p:nvPr/>
        </p:nvSpPr>
        <p:spPr bwMode="auto">
          <a:xfrm>
            <a:off x="7886700" y="1570038"/>
            <a:ext cx="646113" cy="646112"/>
          </a:xfrm>
          <a:prstGeom prst="ellipse">
            <a:avLst/>
          </a:prstGeom>
          <a:solidFill>
            <a:srgbClr val="B0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23569" name="直接连接符 72"/>
          <p:cNvCxnSpPr>
            <a:cxnSpLocks noChangeShapeType="1"/>
            <a:stCxn id="23579" idx="6"/>
            <a:endCxn id="23568" idx="1"/>
          </p:cNvCxnSpPr>
          <p:nvPr/>
        </p:nvCxnSpPr>
        <p:spPr bwMode="auto">
          <a:xfrm>
            <a:off x="7678738" y="1528763"/>
            <a:ext cx="301625" cy="134937"/>
          </a:xfrm>
          <a:prstGeom prst="line">
            <a:avLst/>
          </a:prstGeom>
          <a:noFill/>
          <a:ln w="28575">
            <a:solidFill>
              <a:srgbClr val="B05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70" name="矩形 76"/>
          <p:cNvSpPr>
            <a:spLocks noChangeArrowheads="1"/>
          </p:cNvSpPr>
          <p:nvPr/>
        </p:nvSpPr>
        <p:spPr bwMode="auto">
          <a:xfrm>
            <a:off x="871538" y="3733800"/>
            <a:ext cx="15494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6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71" name="矩形 80"/>
          <p:cNvSpPr>
            <a:spLocks noChangeArrowheads="1"/>
          </p:cNvSpPr>
          <p:nvPr/>
        </p:nvSpPr>
        <p:spPr bwMode="auto">
          <a:xfrm>
            <a:off x="2216150" y="2716213"/>
            <a:ext cx="15494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6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72" name="矩形 81"/>
          <p:cNvSpPr>
            <a:spLocks noChangeArrowheads="1"/>
          </p:cNvSpPr>
          <p:nvPr/>
        </p:nvSpPr>
        <p:spPr bwMode="auto">
          <a:xfrm>
            <a:off x="4148138" y="4010025"/>
            <a:ext cx="15494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6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73" name="矩形 82"/>
          <p:cNvSpPr>
            <a:spLocks noChangeArrowheads="1"/>
          </p:cNvSpPr>
          <p:nvPr/>
        </p:nvSpPr>
        <p:spPr bwMode="auto">
          <a:xfrm>
            <a:off x="6000750" y="2527300"/>
            <a:ext cx="15494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6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a comment here. </a:t>
            </a:r>
            <a:endParaRPr lang="zh-CN" altLang="en-US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3574" name="Group 38"/>
          <p:cNvGrpSpPr>
            <a:grpSpLocks/>
          </p:cNvGrpSpPr>
          <p:nvPr/>
        </p:nvGrpSpPr>
        <p:grpSpPr bwMode="auto">
          <a:xfrm>
            <a:off x="6257925" y="3378200"/>
            <a:ext cx="2459038" cy="1279525"/>
            <a:chOff x="0" y="0"/>
            <a:chExt cx="2459333" cy="1280342"/>
          </a:xfrm>
        </p:grpSpPr>
        <p:sp>
          <p:nvSpPr>
            <p:cNvPr id="23575" name="矩形 85"/>
            <p:cNvSpPr>
              <a:spLocks noChangeArrowheads="1"/>
            </p:cNvSpPr>
            <p:nvPr/>
          </p:nvSpPr>
          <p:spPr bwMode="auto">
            <a:xfrm>
              <a:off x="0" y="0"/>
              <a:ext cx="245933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buFont typeface="Arial" pitchFamily="34" charset="0"/>
                <a:buNone/>
              </a:pPr>
              <a:r>
                <a:rPr lang="en-US" altLang="zh-CN" sz="1600" b="1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23576" name="矩形 86"/>
            <p:cNvSpPr>
              <a:spLocks noChangeArrowheads="1"/>
            </p:cNvSpPr>
            <p:nvPr/>
          </p:nvSpPr>
          <p:spPr bwMode="auto">
            <a:xfrm>
              <a:off x="0" y="264679"/>
              <a:ext cx="245304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ts val="18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Recommended justified. Please add a comment here</a:t>
              </a:r>
            </a:p>
          </p:txBody>
        </p:sp>
      </p:grp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24579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0" name="矩形 42"/>
          <p:cNvSpPr>
            <a:spLocks noChangeArrowheads="1"/>
          </p:cNvSpPr>
          <p:nvPr/>
        </p:nvSpPr>
        <p:spPr bwMode="auto">
          <a:xfrm>
            <a:off x="7381875" y="2787650"/>
            <a:ext cx="692150" cy="169545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4581" name="Group 5"/>
          <p:cNvGrpSpPr>
            <a:grpSpLocks/>
          </p:cNvGrpSpPr>
          <p:nvPr/>
        </p:nvGrpSpPr>
        <p:grpSpPr bwMode="auto">
          <a:xfrm>
            <a:off x="3754438" y="2787650"/>
            <a:ext cx="3500437" cy="1695450"/>
            <a:chOff x="0" y="0"/>
            <a:chExt cx="3500557" cy="1694573"/>
          </a:xfrm>
        </p:grpSpPr>
        <p:sp>
          <p:nvSpPr>
            <p:cNvPr id="24596" name="矩形 37"/>
            <p:cNvSpPr>
              <a:spLocks noChangeArrowheads="1"/>
            </p:cNvSpPr>
            <p:nvPr/>
          </p:nvSpPr>
          <p:spPr bwMode="auto">
            <a:xfrm>
              <a:off x="0" y="0"/>
              <a:ext cx="3500557" cy="1694573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24597" name="Group 7"/>
            <p:cNvGrpSpPr>
              <a:grpSpLocks/>
            </p:cNvGrpSpPr>
            <p:nvPr/>
          </p:nvGrpSpPr>
          <p:grpSpPr bwMode="auto">
            <a:xfrm>
              <a:off x="98321" y="105915"/>
              <a:ext cx="3210644" cy="1140341"/>
              <a:chOff x="0" y="0"/>
              <a:chExt cx="3210644" cy="1140341"/>
            </a:xfrm>
          </p:grpSpPr>
          <p:sp>
            <p:nvSpPr>
              <p:cNvPr id="24598" name="矩形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24071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title in here</a:t>
                </a:r>
                <a:endParaRPr lang="zh-CN" altLang="en-US">
                  <a:sym typeface="Calibri" pitchFamily="34" charset="0"/>
                </a:endParaRPr>
              </a:p>
            </p:txBody>
          </p:sp>
          <p:sp>
            <p:nvSpPr>
              <p:cNvPr id="24599" name="矩形 45"/>
              <p:cNvSpPr>
                <a:spLocks noChangeArrowheads="1"/>
              </p:cNvSpPr>
              <p:nvPr/>
            </p:nvSpPr>
            <p:spPr bwMode="auto">
              <a:xfrm>
                <a:off x="0" y="227271"/>
                <a:ext cx="3210644" cy="9130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713605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a comment here. According to adjust the font and font size. Please add a comment here. According to adjust the font and font size. </a:t>
                </a:r>
                <a:endParaRPr lang="zh-CN" altLang="en-US" sz="1100">
                  <a:solidFill>
                    <a:srgbClr val="71360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sp>
        <p:nvSpPr>
          <p:cNvPr id="24582" name="矩形 46"/>
          <p:cNvSpPr>
            <a:spLocks noChangeAspect="1" noChangeArrowheads="1"/>
          </p:cNvSpPr>
          <p:nvPr/>
        </p:nvSpPr>
        <p:spPr bwMode="auto">
          <a:xfrm>
            <a:off x="1087438" y="2787650"/>
            <a:ext cx="2541587" cy="16954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3" name="矩形 47"/>
          <p:cNvSpPr>
            <a:spLocks noChangeAspect="1" noChangeArrowheads="1"/>
          </p:cNvSpPr>
          <p:nvPr/>
        </p:nvSpPr>
        <p:spPr bwMode="auto">
          <a:xfrm>
            <a:off x="2887663" y="989013"/>
            <a:ext cx="2540000" cy="169386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4584" name="Group 12"/>
          <p:cNvGrpSpPr>
            <a:grpSpLocks/>
          </p:cNvGrpSpPr>
          <p:nvPr/>
        </p:nvGrpSpPr>
        <p:grpSpPr bwMode="auto">
          <a:xfrm>
            <a:off x="8359775" y="2533650"/>
            <a:ext cx="342900" cy="398463"/>
            <a:chOff x="0" y="0"/>
            <a:chExt cx="343086" cy="397851"/>
          </a:xfrm>
        </p:grpSpPr>
        <p:sp>
          <p:nvSpPr>
            <p:cNvPr id="24594" name="燕尾形 5"/>
            <p:cNvSpPr>
              <a:spLocks noChangeArrowheads="1"/>
            </p:cNvSpPr>
            <p:nvPr/>
          </p:nvSpPr>
          <p:spPr bwMode="auto">
            <a:xfrm>
              <a:off x="0" y="3903"/>
              <a:ext cx="216024" cy="393948"/>
            </a:xfrm>
            <a:prstGeom prst="chevron">
              <a:avLst>
                <a:gd name="adj" fmla="val 64505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595" name="燕尾形 51"/>
            <p:cNvSpPr>
              <a:spLocks noChangeArrowheads="1"/>
            </p:cNvSpPr>
            <p:nvPr/>
          </p:nvSpPr>
          <p:spPr bwMode="auto">
            <a:xfrm>
              <a:off x="127062" y="0"/>
              <a:ext cx="216024" cy="393948"/>
            </a:xfrm>
            <a:prstGeom prst="chevron">
              <a:avLst>
                <a:gd name="adj" fmla="val 64505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4585" name="Group 15"/>
          <p:cNvGrpSpPr>
            <a:grpSpLocks/>
          </p:cNvGrpSpPr>
          <p:nvPr/>
        </p:nvGrpSpPr>
        <p:grpSpPr bwMode="auto">
          <a:xfrm>
            <a:off x="460375" y="2533650"/>
            <a:ext cx="341313" cy="393700"/>
            <a:chOff x="0" y="0"/>
            <a:chExt cx="340415" cy="393948"/>
          </a:xfrm>
        </p:grpSpPr>
        <p:sp>
          <p:nvSpPr>
            <p:cNvPr id="24592" name="燕尾形 50"/>
            <p:cNvSpPr>
              <a:spLocks noChangeArrowheads="1"/>
            </p:cNvSpPr>
            <p:nvPr/>
          </p:nvSpPr>
          <p:spPr bwMode="auto">
            <a:xfrm flipH="1">
              <a:off x="124391" y="0"/>
              <a:ext cx="216024" cy="393948"/>
            </a:xfrm>
            <a:prstGeom prst="chevron">
              <a:avLst>
                <a:gd name="adj" fmla="val 64505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593" name="燕尾形 52"/>
            <p:cNvSpPr>
              <a:spLocks noChangeArrowheads="1"/>
            </p:cNvSpPr>
            <p:nvPr/>
          </p:nvSpPr>
          <p:spPr bwMode="auto">
            <a:xfrm flipH="1">
              <a:off x="0" y="0"/>
              <a:ext cx="216024" cy="393948"/>
            </a:xfrm>
            <a:prstGeom prst="chevron">
              <a:avLst>
                <a:gd name="adj" fmla="val 64505"/>
              </a:avLst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4586" name="Group 18"/>
          <p:cNvGrpSpPr>
            <a:grpSpLocks/>
          </p:cNvGrpSpPr>
          <p:nvPr/>
        </p:nvGrpSpPr>
        <p:grpSpPr bwMode="auto">
          <a:xfrm>
            <a:off x="1087438" y="987425"/>
            <a:ext cx="1695450" cy="1695450"/>
            <a:chOff x="0" y="0"/>
            <a:chExt cx="1695710" cy="1694573"/>
          </a:xfrm>
        </p:grpSpPr>
        <p:sp>
          <p:nvSpPr>
            <p:cNvPr id="24588" name="矩形 1"/>
            <p:cNvSpPr>
              <a:spLocks noChangeArrowheads="1"/>
            </p:cNvSpPr>
            <p:nvPr/>
          </p:nvSpPr>
          <p:spPr bwMode="auto">
            <a:xfrm>
              <a:off x="1" y="0"/>
              <a:ext cx="1695709" cy="1694573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24589" name="Group 20"/>
            <p:cNvGrpSpPr>
              <a:grpSpLocks/>
            </p:cNvGrpSpPr>
            <p:nvPr/>
          </p:nvGrpSpPr>
          <p:grpSpPr bwMode="auto">
            <a:xfrm>
              <a:off x="0" y="81532"/>
              <a:ext cx="1614341" cy="710923"/>
              <a:chOff x="0" y="0"/>
              <a:chExt cx="2125341" cy="710923"/>
            </a:xfrm>
          </p:grpSpPr>
          <p:sp>
            <p:nvSpPr>
              <p:cNvPr id="24590" name="矩形 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25338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 eaLnBrk="1" hangingPunct="1">
                  <a:buFont typeface="Arial" pitchFamily="34" charset="0"/>
                  <a:buNone/>
                </a:pPr>
                <a:r>
                  <a:rPr lang="en-US" altLang="zh-CN" sz="12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title in here</a:t>
                </a:r>
                <a:endParaRPr lang="zh-CN" altLang="en-US">
                  <a:sym typeface="Calibri" pitchFamily="34" charset="0"/>
                </a:endParaRPr>
              </a:p>
            </p:txBody>
          </p:sp>
          <p:sp>
            <p:nvSpPr>
              <p:cNvPr id="24591" name="矩形 57"/>
              <p:cNvSpPr>
                <a:spLocks noChangeArrowheads="1"/>
              </p:cNvSpPr>
              <p:nvPr/>
            </p:nvSpPr>
            <p:spPr bwMode="auto">
              <a:xfrm>
                <a:off x="0" y="208221"/>
                <a:ext cx="2125341" cy="5027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 eaLnBrk="1" hangingPunct="1">
                  <a:lnSpc>
                    <a:spcPts val="16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80808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a comment here. </a:t>
                </a:r>
                <a:endParaRPr lang="zh-CN" altLang="en-US" sz="1100">
                  <a:solidFill>
                    <a:srgbClr val="80808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sp>
        <p:nvSpPr>
          <p:cNvPr id="24587" name="矩形 59"/>
          <p:cNvSpPr>
            <a:spLocks noChangeAspect="1" noChangeArrowheads="1"/>
          </p:cNvSpPr>
          <p:nvPr/>
        </p:nvSpPr>
        <p:spPr bwMode="auto">
          <a:xfrm>
            <a:off x="5532438" y="987425"/>
            <a:ext cx="2541587" cy="16954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25603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5604" name="Group 4"/>
          <p:cNvGrpSpPr>
            <a:grpSpLocks/>
          </p:cNvGrpSpPr>
          <p:nvPr/>
        </p:nvGrpSpPr>
        <p:grpSpPr bwMode="auto">
          <a:xfrm>
            <a:off x="4211638" y="573088"/>
            <a:ext cx="1822450" cy="774700"/>
            <a:chOff x="0" y="0"/>
            <a:chExt cx="1822693" cy="774008"/>
          </a:xfrm>
        </p:grpSpPr>
        <p:sp>
          <p:nvSpPr>
            <p:cNvPr id="25676" name="椭圆 10"/>
            <p:cNvSpPr>
              <a:spLocks noChangeArrowheads="1"/>
            </p:cNvSpPr>
            <p:nvPr/>
          </p:nvSpPr>
          <p:spPr bwMode="auto">
            <a:xfrm>
              <a:off x="0" y="0"/>
              <a:ext cx="774008" cy="774008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5677" name="矩形 21"/>
            <p:cNvSpPr>
              <a:spLocks noChangeArrowheads="1"/>
            </p:cNvSpPr>
            <p:nvPr/>
          </p:nvSpPr>
          <p:spPr bwMode="auto">
            <a:xfrm>
              <a:off x="774008" y="217726"/>
              <a:ext cx="10486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name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25605" name="Group 7"/>
          <p:cNvGrpSpPr>
            <a:grpSpLocks/>
          </p:cNvGrpSpPr>
          <p:nvPr/>
        </p:nvGrpSpPr>
        <p:grpSpPr bwMode="auto">
          <a:xfrm>
            <a:off x="2133600" y="1838325"/>
            <a:ext cx="1822450" cy="773113"/>
            <a:chOff x="0" y="0"/>
            <a:chExt cx="1822693" cy="774008"/>
          </a:xfrm>
        </p:grpSpPr>
        <p:sp>
          <p:nvSpPr>
            <p:cNvPr id="25674" name="椭圆 19"/>
            <p:cNvSpPr>
              <a:spLocks noChangeArrowheads="1"/>
            </p:cNvSpPr>
            <p:nvPr/>
          </p:nvSpPr>
          <p:spPr bwMode="auto">
            <a:xfrm>
              <a:off x="0" y="0"/>
              <a:ext cx="774008" cy="774008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5675" name="矩形 22"/>
            <p:cNvSpPr>
              <a:spLocks noChangeArrowheads="1"/>
            </p:cNvSpPr>
            <p:nvPr/>
          </p:nvSpPr>
          <p:spPr bwMode="auto">
            <a:xfrm>
              <a:off x="774008" y="233115"/>
              <a:ext cx="10486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name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25606" name="Group 10"/>
          <p:cNvGrpSpPr>
            <a:grpSpLocks/>
          </p:cNvGrpSpPr>
          <p:nvPr/>
        </p:nvGrpSpPr>
        <p:grpSpPr bwMode="auto">
          <a:xfrm>
            <a:off x="4211638" y="1838325"/>
            <a:ext cx="1822450" cy="773113"/>
            <a:chOff x="0" y="0"/>
            <a:chExt cx="1822693" cy="774008"/>
          </a:xfrm>
        </p:grpSpPr>
        <p:sp>
          <p:nvSpPr>
            <p:cNvPr id="25672" name="椭圆 13"/>
            <p:cNvSpPr>
              <a:spLocks noChangeArrowheads="1"/>
            </p:cNvSpPr>
            <p:nvPr/>
          </p:nvSpPr>
          <p:spPr bwMode="auto">
            <a:xfrm>
              <a:off x="0" y="0"/>
              <a:ext cx="774008" cy="774008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5673" name="矩形 23"/>
            <p:cNvSpPr>
              <a:spLocks noChangeArrowheads="1"/>
            </p:cNvSpPr>
            <p:nvPr/>
          </p:nvSpPr>
          <p:spPr bwMode="auto">
            <a:xfrm>
              <a:off x="774008" y="233114"/>
              <a:ext cx="10486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name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25607" name="Group 13"/>
          <p:cNvGrpSpPr>
            <a:grpSpLocks/>
          </p:cNvGrpSpPr>
          <p:nvPr/>
        </p:nvGrpSpPr>
        <p:grpSpPr bwMode="auto">
          <a:xfrm>
            <a:off x="6291263" y="1838325"/>
            <a:ext cx="1822450" cy="773113"/>
            <a:chOff x="0" y="0"/>
            <a:chExt cx="1822693" cy="774008"/>
          </a:xfrm>
        </p:grpSpPr>
        <p:sp>
          <p:nvSpPr>
            <p:cNvPr id="25670" name="椭圆 16"/>
            <p:cNvSpPr>
              <a:spLocks noChangeArrowheads="1"/>
            </p:cNvSpPr>
            <p:nvPr/>
          </p:nvSpPr>
          <p:spPr bwMode="auto">
            <a:xfrm>
              <a:off x="0" y="0"/>
              <a:ext cx="774008" cy="774008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5671" name="矩形 24"/>
            <p:cNvSpPr>
              <a:spLocks noChangeArrowheads="1"/>
            </p:cNvSpPr>
            <p:nvPr/>
          </p:nvSpPr>
          <p:spPr bwMode="auto">
            <a:xfrm>
              <a:off x="774008" y="233112"/>
              <a:ext cx="10486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name</a:t>
              </a:r>
              <a:endParaRPr lang="zh-CN" altLang="en-US">
                <a:sym typeface="Calibri" pitchFamily="34" charset="0"/>
              </a:endParaRPr>
            </a:p>
          </p:txBody>
        </p:sp>
      </p:grpSp>
      <p:cxnSp>
        <p:nvCxnSpPr>
          <p:cNvPr id="25608" name="肘形连接符 87"/>
          <p:cNvCxnSpPr>
            <a:cxnSpLocks noChangeShapeType="1"/>
            <a:stCxn id="25676" idx="4"/>
            <a:endCxn id="25672" idx="0"/>
          </p:cNvCxnSpPr>
          <p:nvPr/>
        </p:nvCxnSpPr>
        <p:spPr bwMode="auto">
          <a:xfrm rot="5400000">
            <a:off x="4353719" y="1593057"/>
            <a:ext cx="490537" cy="127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90909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9" name="肘形连接符 89"/>
          <p:cNvCxnSpPr>
            <a:cxnSpLocks noChangeShapeType="1"/>
            <a:stCxn id="25676" idx="4"/>
            <a:endCxn id="25674" idx="0"/>
          </p:cNvCxnSpPr>
          <p:nvPr/>
        </p:nvCxnSpPr>
        <p:spPr bwMode="auto">
          <a:xfrm rot="5400000">
            <a:off x="3313907" y="553244"/>
            <a:ext cx="490537" cy="20796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90909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0" name="肘形连接符 91"/>
          <p:cNvCxnSpPr>
            <a:cxnSpLocks noChangeShapeType="1"/>
            <a:stCxn id="25676" idx="4"/>
            <a:endCxn id="25670" idx="0"/>
          </p:cNvCxnSpPr>
          <p:nvPr/>
        </p:nvCxnSpPr>
        <p:spPr bwMode="auto">
          <a:xfrm rot="16200000" flipH="1">
            <a:off x="5392738" y="554038"/>
            <a:ext cx="490537" cy="207803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90909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5611" name="Group 19"/>
          <p:cNvGrpSpPr>
            <a:grpSpLocks/>
          </p:cNvGrpSpPr>
          <p:nvPr/>
        </p:nvGrpSpPr>
        <p:grpSpPr bwMode="auto">
          <a:xfrm>
            <a:off x="1119188" y="2611438"/>
            <a:ext cx="2687637" cy="1573212"/>
            <a:chOff x="0" y="0"/>
            <a:chExt cx="2687828" cy="1572382"/>
          </a:xfrm>
        </p:grpSpPr>
        <p:grpSp>
          <p:nvGrpSpPr>
            <p:cNvPr id="25650" name="Group 20"/>
            <p:cNvGrpSpPr>
              <a:grpSpLocks/>
            </p:cNvGrpSpPr>
            <p:nvPr/>
          </p:nvGrpSpPr>
          <p:grpSpPr bwMode="auto">
            <a:xfrm>
              <a:off x="0" y="477124"/>
              <a:ext cx="1208445" cy="288000"/>
              <a:chOff x="0" y="0"/>
              <a:chExt cx="1208445" cy="288000"/>
            </a:xfrm>
          </p:grpSpPr>
          <p:sp>
            <p:nvSpPr>
              <p:cNvPr id="25668" name="椭圆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69" name="矩形 25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grpSp>
          <p:nvGrpSpPr>
            <p:cNvPr id="25651" name="Group 23"/>
            <p:cNvGrpSpPr>
              <a:grpSpLocks/>
            </p:cNvGrpSpPr>
            <p:nvPr/>
          </p:nvGrpSpPr>
          <p:grpSpPr bwMode="auto">
            <a:xfrm>
              <a:off x="1479383" y="477124"/>
              <a:ext cx="1208445" cy="288000"/>
              <a:chOff x="0" y="0"/>
              <a:chExt cx="1208445" cy="288000"/>
            </a:xfrm>
          </p:grpSpPr>
          <p:sp>
            <p:nvSpPr>
              <p:cNvPr id="25666" name="椭圆 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67" name="矩形 29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grpSp>
          <p:nvGrpSpPr>
            <p:cNvPr id="25652" name="Group 26"/>
            <p:cNvGrpSpPr>
              <a:grpSpLocks/>
            </p:cNvGrpSpPr>
            <p:nvPr/>
          </p:nvGrpSpPr>
          <p:grpSpPr bwMode="auto">
            <a:xfrm>
              <a:off x="0" y="880753"/>
              <a:ext cx="1208445" cy="288000"/>
              <a:chOff x="0" y="0"/>
              <a:chExt cx="1208445" cy="288000"/>
            </a:xfrm>
          </p:grpSpPr>
          <p:sp>
            <p:nvSpPr>
              <p:cNvPr id="25664" name="椭圆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65" name="矩形 41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grpSp>
          <p:nvGrpSpPr>
            <p:cNvPr id="25653" name="Group 29"/>
            <p:cNvGrpSpPr>
              <a:grpSpLocks/>
            </p:cNvGrpSpPr>
            <p:nvPr/>
          </p:nvGrpSpPr>
          <p:grpSpPr bwMode="auto">
            <a:xfrm>
              <a:off x="1479383" y="880753"/>
              <a:ext cx="1208445" cy="288000"/>
              <a:chOff x="0" y="0"/>
              <a:chExt cx="1208445" cy="288000"/>
            </a:xfrm>
          </p:grpSpPr>
          <p:sp>
            <p:nvSpPr>
              <p:cNvPr id="25662" name="椭圆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63" name="矩形 44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grpSp>
          <p:nvGrpSpPr>
            <p:cNvPr id="25654" name="Group 32"/>
            <p:cNvGrpSpPr>
              <a:grpSpLocks/>
            </p:cNvGrpSpPr>
            <p:nvPr/>
          </p:nvGrpSpPr>
          <p:grpSpPr bwMode="auto">
            <a:xfrm>
              <a:off x="1479383" y="1284382"/>
              <a:ext cx="1208445" cy="288000"/>
              <a:chOff x="0" y="0"/>
              <a:chExt cx="1208445" cy="288000"/>
            </a:xfrm>
          </p:grpSpPr>
          <p:sp>
            <p:nvSpPr>
              <p:cNvPr id="25660" name="椭圆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61" name="矩形 59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cxnSp>
          <p:nvCxnSpPr>
            <p:cNvPr id="25655" name="肘形连接符 93"/>
            <p:cNvCxnSpPr>
              <a:cxnSpLocks noChangeShapeType="1"/>
              <a:stCxn id="25674" idx="4"/>
              <a:endCxn id="25668" idx="0"/>
            </p:cNvCxnSpPr>
            <p:nvPr/>
          </p:nvCxnSpPr>
          <p:spPr bwMode="auto">
            <a:xfrm rot="5400000">
              <a:off x="533608" y="-389608"/>
              <a:ext cx="477124" cy="125634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56" name="肘形连接符 95"/>
            <p:cNvCxnSpPr>
              <a:cxnSpLocks noChangeShapeType="1"/>
              <a:stCxn id="25674" idx="4"/>
              <a:endCxn id="25666" idx="0"/>
            </p:cNvCxnSpPr>
            <p:nvPr/>
          </p:nvCxnSpPr>
          <p:spPr bwMode="auto">
            <a:xfrm rot="16200000" flipH="1">
              <a:off x="1273298" y="127038"/>
              <a:ext cx="477124" cy="22304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57" name="直接连接符 97"/>
            <p:cNvCxnSpPr>
              <a:cxnSpLocks noChangeShapeType="1"/>
              <a:stCxn id="25668" idx="4"/>
              <a:endCxn id="25664" idx="0"/>
            </p:cNvCxnSpPr>
            <p:nvPr/>
          </p:nvCxnSpPr>
          <p:spPr bwMode="auto">
            <a:xfrm>
              <a:off x="144000" y="765124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58" name="直接连接符 99"/>
            <p:cNvCxnSpPr>
              <a:cxnSpLocks noChangeShapeType="1"/>
              <a:stCxn id="25666" idx="4"/>
              <a:endCxn id="25662" idx="0"/>
            </p:cNvCxnSpPr>
            <p:nvPr/>
          </p:nvCxnSpPr>
          <p:spPr bwMode="auto">
            <a:xfrm>
              <a:off x="1623383" y="765124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59" name="直接连接符 101"/>
            <p:cNvCxnSpPr>
              <a:cxnSpLocks noChangeShapeType="1"/>
              <a:stCxn id="25662" idx="4"/>
              <a:endCxn id="25660" idx="0"/>
            </p:cNvCxnSpPr>
            <p:nvPr/>
          </p:nvCxnSpPr>
          <p:spPr bwMode="auto">
            <a:xfrm>
              <a:off x="1623383" y="1168753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2" name="Group 40"/>
          <p:cNvGrpSpPr>
            <a:grpSpLocks/>
          </p:cNvGrpSpPr>
          <p:nvPr/>
        </p:nvGrpSpPr>
        <p:grpSpPr bwMode="auto">
          <a:xfrm>
            <a:off x="4078288" y="2611438"/>
            <a:ext cx="2687637" cy="1976437"/>
            <a:chOff x="0" y="0"/>
            <a:chExt cx="2687828" cy="1976011"/>
          </a:xfrm>
        </p:grpSpPr>
        <p:grpSp>
          <p:nvGrpSpPr>
            <p:cNvPr id="25626" name="Group 41"/>
            <p:cNvGrpSpPr>
              <a:grpSpLocks/>
            </p:cNvGrpSpPr>
            <p:nvPr/>
          </p:nvGrpSpPr>
          <p:grpSpPr bwMode="auto">
            <a:xfrm>
              <a:off x="0" y="477124"/>
              <a:ext cx="1208445" cy="288000"/>
              <a:chOff x="0" y="0"/>
              <a:chExt cx="1208445" cy="288000"/>
            </a:xfrm>
          </p:grpSpPr>
          <p:sp>
            <p:nvSpPr>
              <p:cNvPr id="25648" name="椭圆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49" name="矩形 32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grpSp>
          <p:nvGrpSpPr>
            <p:cNvPr id="25627" name="Group 44"/>
            <p:cNvGrpSpPr>
              <a:grpSpLocks/>
            </p:cNvGrpSpPr>
            <p:nvPr/>
          </p:nvGrpSpPr>
          <p:grpSpPr bwMode="auto">
            <a:xfrm>
              <a:off x="1479383" y="477124"/>
              <a:ext cx="1208445" cy="288000"/>
              <a:chOff x="0" y="0"/>
              <a:chExt cx="1208445" cy="288000"/>
            </a:xfrm>
          </p:grpSpPr>
          <p:sp>
            <p:nvSpPr>
              <p:cNvPr id="25646" name="椭圆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47" name="矩形 35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grpSp>
          <p:nvGrpSpPr>
            <p:cNvPr id="25628" name="Group 47"/>
            <p:cNvGrpSpPr>
              <a:grpSpLocks/>
            </p:cNvGrpSpPr>
            <p:nvPr/>
          </p:nvGrpSpPr>
          <p:grpSpPr bwMode="auto">
            <a:xfrm>
              <a:off x="0" y="880753"/>
              <a:ext cx="1208445" cy="288000"/>
              <a:chOff x="0" y="0"/>
              <a:chExt cx="1208445" cy="288000"/>
            </a:xfrm>
          </p:grpSpPr>
          <p:sp>
            <p:nvSpPr>
              <p:cNvPr id="25644" name="椭圆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45" name="矩形 47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grpSp>
          <p:nvGrpSpPr>
            <p:cNvPr id="25629" name="Group 50"/>
            <p:cNvGrpSpPr>
              <a:grpSpLocks/>
            </p:cNvGrpSpPr>
            <p:nvPr/>
          </p:nvGrpSpPr>
          <p:grpSpPr bwMode="auto">
            <a:xfrm>
              <a:off x="1479383" y="880753"/>
              <a:ext cx="1208445" cy="288000"/>
              <a:chOff x="0" y="0"/>
              <a:chExt cx="1208445" cy="288000"/>
            </a:xfrm>
          </p:grpSpPr>
          <p:sp>
            <p:nvSpPr>
              <p:cNvPr id="25642" name="椭圆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43" name="矩形 50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grpSp>
          <p:nvGrpSpPr>
            <p:cNvPr id="25630" name="Group 53"/>
            <p:cNvGrpSpPr>
              <a:grpSpLocks/>
            </p:cNvGrpSpPr>
            <p:nvPr/>
          </p:nvGrpSpPr>
          <p:grpSpPr bwMode="auto">
            <a:xfrm>
              <a:off x="0" y="1284382"/>
              <a:ext cx="1208445" cy="288000"/>
              <a:chOff x="0" y="0"/>
              <a:chExt cx="1208445" cy="288000"/>
            </a:xfrm>
          </p:grpSpPr>
          <p:sp>
            <p:nvSpPr>
              <p:cNvPr id="25640" name="椭圆 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41" name="矩形 62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grpSp>
          <p:nvGrpSpPr>
            <p:cNvPr id="25631" name="Group 56"/>
            <p:cNvGrpSpPr>
              <a:grpSpLocks/>
            </p:cNvGrpSpPr>
            <p:nvPr/>
          </p:nvGrpSpPr>
          <p:grpSpPr bwMode="auto">
            <a:xfrm>
              <a:off x="0" y="1688011"/>
              <a:ext cx="1208445" cy="288000"/>
              <a:chOff x="0" y="0"/>
              <a:chExt cx="1208445" cy="288000"/>
            </a:xfrm>
          </p:grpSpPr>
          <p:sp>
            <p:nvSpPr>
              <p:cNvPr id="25638" name="椭圆 7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39" name="矩形 77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cxnSp>
          <p:nvCxnSpPr>
            <p:cNvPr id="25632" name="肘形连接符 103"/>
            <p:cNvCxnSpPr>
              <a:cxnSpLocks noChangeShapeType="1"/>
              <a:stCxn id="25672" idx="4"/>
              <a:endCxn id="25648" idx="0"/>
            </p:cNvCxnSpPr>
            <p:nvPr/>
          </p:nvCxnSpPr>
          <p:spPr bwMode="auto">
            <a:xfrm rot="5400000">
              <a:off x="93769" y="50229"/>
              <a:ext cx="477124" cy="37666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33" name="肘形连接符 105"/>
            <p:cNvCxnSpPr>
              <a:cxnSpLocks noChangeShapeType="1"/>
              <a:stCxn id="25672" idx="4"/>
              <a:endCxn id="25646" idx="0"/>
            </p:cNvCxnSpPr>
            <p:nvPr/>
          </p:nvCxnSpPr>
          <p:spPr bwMode="auto">
            <a:xfrm rot="16200000" flipH="1">
              <a:off x="833461" y="-312798"/>
              <a:ext cx="477124" cy="110272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34" name="直接连接符 107"/>
            <p:cNvCxnSpPr>
              <a:cxnSpLocks noChangeShapeType="1"/>
              <a:stCxn id="25648" idx="4"/>
              <a:endCxn id="25644" idx="0"/>
            </p:cNvCxnSpPr>
            <p:nvPr/>
          </p:nvCxnSpPr>
          <p:spPr bwMode="auto">
            <a:xfrm>
              <a:off x="144000" y="765124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35" name="直接连接符 109"/>
            <p:cNvCxnSpPr>
              <a:cxnSpLocks noChangeShapeType="1"/>
              <a:stCxn id="25644" idx="4"/>
              <a:endCxn id="25640" idx="0"/>
            </p:cNvCxnSpPr>
            <p:nvPr/>
          </p:nvCxnSpPr>
          <p:spPr bwMode="auto">
            <a:xfrm>
              <a:off x="144000" y="1168753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36" name="直接连接符 111"/>
            <p:cNvCxnSpPr>
              <a:cxnSpLocks noChangeShapeType="1"/>
              <a:stCxn id="25640" idx="4"/>
              <a:endCxn id="25638" idx="0"/>
            </p:cNvCxnSpPr>
            <p:nvPr/>
          </p:nvCxnSpPr>
          <p:spPr bwMode="auto">
            <a:xfrm>
              <a:off x="144000" y="1572382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37" name="直接连接符 113"/>
            <p:cNvCxnSpPr>
              <a:cxnSpLocks noChangeShapeType="1"/>
              <a:stCxn id="25646" idx="4"/>
              <a:endCxn id="25642" idx="0"/>
            </p:cNvCxnSpPr>
            <p:nvPr/>
          </p:nvCxnSpPr>
          <p:spPr bwMode="auto">
            <a:xfrm>
              <a:off x="1623383" y="765124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13" name="Group 65"/>
          <p:cNvGrpSpPr>
            <a:grpSpLocks/>
          </p:cNvGrpSpPr>
          <p:nvPr/>
        </p:nvGrpSpPr>
        <p:grpSpPr bwMode="auto">
          <a:xfrm>
            <a:off x="6678613" y="2611438"/>
            <a:ext cx="1566862" cy="1573212"/>
            <a:chOff x="0" y="0"/>
            <a:chExt cx="1567459" cy="1572382"/>
          </a:xfrm>
        </p:grpSpPr>
        <p:grpSp>
          <p:nvGrpSpPr>
            <p:cNvPr id="25614" name="Group 66"/>
            <p:cNvGrpSpPr>
              <a:grpSpLocks/>
            </p:cNvGrpSpPr>
            <p:nvPr/>
          </p:nvGrpSpPr>
          <p:grpSpPr bwMode="auto">
            <a:xfrm>
              <a:off x="359014" y="477124"/>
              <a:ext cx="1208445" cy="288000"/>
              <a:chOff x="0" y="0"/>
              <a:chExt cx="1208445" cy="288000"/>
            </a:xfrm>
          </p:grpSpPr>
          <p:sp>
            <p:nvSpPr>
              <p:cNvPr id="25624" name="椭圆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25" name="矩形 38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grpSp>
          <p:nvGrpSpPr>
            <p:cNvPr id="25615" name="Group 69"/>
            <p:cNvGrpSpPr>
              <a:grpSpLocks/>
            </p:cNvGrpSpPr>
            <p:nvPr/>
          </p:nvGrpSpPr>
          <p:grpSpPr bwMode="auto">
            <a:xfrm>
              <a:off x="359014" y="880753"/>
              <a:ext cx="1208445" cy="288000"/>
              <a:chOff x="0" y="0"/>
              <a:chExt cx="1208445" cy="288000"/>
            </a:xfrm>
          </p:grpSpPr>
          <p:sp>
            <p:nvSpPr>
              <p:cNvPr id="25622" name="椭圆 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23" name="矩形 53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grpSp>
          <p:nvGrpSpPr>
            <p:cNvPr id="25616" name="Group 72"/>
            <p:cNvGrpSpPr>
              <a:grpSpLocks/>
            </p:cNvGrpSpPr>
            <p:nvPr/>
          </p:nvGrpSpPr>
          <p:grpSpPr bwMode="auto">
            <a:xfrm>
              <a:off x="359014" y="1284382"/>
              <a:ext cx="1208445" cy="288000"/>
              <a:chOff x="0" y="0"/>
              <a:chExt cx="1208445" cy="288000"/>
            </a:xfrm>
          </p:grpSpPr>
          <p:sp>
            <p:nvSpPr>
              <p:cNvPr id="25620" name="椭圆 6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000" cy="288000"/>
              </a:xfrm>
              <a:prstGeom prst="ellipse">
                <a:avLst/>
              </a:prstGeom>
              <a:solidFill>
                <a:srgbClr val="282828"/>
              </a:solidFill>
              <a:ln w="28575">
                <a:solidFill>
                  <a:srgbClr val="FF860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25621" name="矩形 68"/>
              <p:cNvSpPr>
                <a:spLocks noChangeArrowheads="1"/>
              </p:cNvSpPr>
              <p:nvPr/>
            </p:nvSpPr>
            <p:spPr bwMode="auto">
              <a:xfrm>
                <a:off x="288000" y="5500"/>
                <a:ext cx="92044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282828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name</a:t>
                </a:r>
                <a:endParaRPr lang="zh-CN" altLang="en-US">
                  <a:sym typeface="Calibri" pitchFamily="34" charset="0"/>
                </a:endParaRPr>
              </a:p>
            </p:txBody>
          </p:sp>
        </p:grpSp>
        <p:cxnSp>
          <p:nvCxnSpPr>
            <p:cNvPr id="25617" name="肘形连接符 115"/>
            <p:cNvCxnSpPr>
              <a:cxnSpLocks noChangeShapeType="1"/>
              <a:stCxn id="25670" idx="4"/>
              <a:endCxn id="25624" idx="0"/>
            </p:cNvCxnSpPr>
            <p:nvPr/>
          </p:nvCxnSpPr>
          <p:spPr bwMode="auto">
            <a:xfrm rot="16200000" flipH="1">
              <a:off x="12945" y="-12945"/>
              <a:ext cx="477124" cy="50301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8" name="直接连接符 117"/>
            <p:cNvCxnSpPr>
              <a:cxnSpLocks noChangeShapeType="1"/>
              <a:stCxn id="25624" idx="4"/>
              <a:endCxn id="25622" idx="0"/>
            </p:cNvCxnSpPr>
            <p:nvPr/>
          </p:nvCxnSpPr>
          <p:spPr bwMode="auto">
            <a:xfrm>
              <a:off x="503014" y="765124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9" name="直接连接符 119"/>
            <p:cNvCxnSpPr>
              <a:cxnSpLocks noChangeShapeType="1"/>
              <a:stCxn id="25622" idx="4"/>
              <a:endCxn id="25620" idx="0"/>
            </p:cNvCxnSpPr>
            <p:nvPr/>
          </p:nvCxnSpPr>
          <p:spPr bwMode="auto">
            <a:xfrm>
              <a:off x="503014" y="1168753"/>
              <a:ext cx="1" cy="115629"/>
            </a:xfrm>
            <a:prstGeom prst="line">
              <a:avLst/>
            </a:prstGeom>
            <a:noFill/>
            <a:ln w="9525">
              <a:solidFill>
                <a:srgbClr val="90909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3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627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26628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6629" name="Group 5"/>
          <p:cNvGrpSpPr>
            <a:grpSpLocks/>
          </p:cNvGrpSpPr>
          <p:nvPr/>
        </p:nvGrpSpPr>
        <p:grpSpPr bwMode="auto">
          <a:xfrm>
            <a:off x="850900" y="1203325"/>
            <a:ext cx="1966913" cy="1966913"/>
            <a:chOff x="0" y="0"/>
            <a:chExt cx="1967106" cy="1967106"/>
          </a:xfrm>
        </p:grpSpPr>
        <p:sp>
          <p:nvSpPr>
            <p:cNvPr id="26648" name="椭圆 45"/>
            <p:cNvSpPr>
              <a:spLocks noChangeArrowheads="1"/>
            </p:cNvSpPr>
            <p:nvPr/>
          </p:nvSpPr>
          <p:spPr bwMode="auto">
            <a:xfrm>
              <a:off x="0" y="0"/>
              <a:ext cx="1967106" cy="1967106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9" name="椭圆 47"/>
            <p:cNvSpPr>
              <a:spLocks noChangeArrowheads="1"/>
            </p:cNvSpPr>
            <p:nvPr/>
          </p:nvSpPr>
          <p:spPr bwMode="auto">
            <a:xfrm>
              <a:off x="65385" y="65385"/>
              <a:ext cx="1836336" cy="1836336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6630" name="文本框 44"/>
          <p:cNvSpPr>
            <a:spLocks noChangeArrowheads="1"/>
          </p:cNvSpPr>
          <p:nvPr/>
        </p:nvSpPr>
        <p:spPr bwMode="auto">
          <a:xfrm>
            <a:off x="1187450" y="1720850"/>
            <a:ext cx="13144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5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63</a:t>
            </a:r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%</a:t>
            </a:r>
            <a:endParaRPr lang="zh-CN" altLang="en-US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6631" name="Group 10"/>
          <p:cNvGrpSpPr>
            <a:grpSpLocks/>
          </p:cNvGrpSpPr>
          <p:nvPr/>
        </p:nvGrpSpPr>
        <p:grpSpPr bwMode="auto">
          <a:xfrm>
            <a:off x="714375" y="3384550"/>
            <a:ext cx="2324100" cy="915988"/>
            <a:chOff x="0" y="0"/>
            <a:chExt cx="2324072" cy="916107"/>
          </a:xfrm>
        </p:grpSpPr>
        <p:sp>
          <p:nvSpPr>
            <p:cNvPr id="26646" name="矩形 49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26647" name="矩形 50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713605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71360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6632" name="Group 13"/>
          <p:cNvGrpSpPr>
            <a:grpSpLocks/>
          </p:cNvGrpSpPr>
          <p:nvPr/>
        </p:nvGrpSpPr>
        <p:grpSpPr bwMode="auto">
          <a:xfrm>
            <a:off x="3573463" y="1203325"/>
            <a:ext cx="1966912" cy="1966913"/>
            <a:chOff x="0" y="0"/>
            <a:chExt cx="1967106" cy="1967106"/>
          </a:xfrm>
        </p:grpSpPr>
        <p:sp>
          <p:nvSpPr>
            <p:cNvPr id="26644" name="椭圆 61"/>
            <p:cNvSpPr>
              <a:spLocks noChangeArrowheads="1"/>
            </p:cNvSpPr>
            <p:nvPr/>
          </p:nvSpPr>
          <p:spPr bwMode="auto">
            <a:xfrm>
              <a:off x="0" y="0"/>
              <a:ext cx="1967106" cy="1967106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5" name="椭圆 87"/>
            <p:cNvSpPr>
              <a:spLocks noChangeArrowheads="1"/>
            </p:cNvSpPr>
            <p:nvPr/>
          </p:nvSpPr>
          <p:spPr bwMode="auto">
            <a:xfrm>
              <a:off x="65385" y="65385"/>
              <a:ext cx="1836336" cy="1836336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6633" name="文本框 88"/>
          <p:cNvSpPr>
            <a:spLocks noChangeArrowheads="1"/>
          </p:cNvSpPr>
          <p:nvPr/>
        </p:nvSpPr>
        <p:spPr bwMode="auto">
          <a:xfrm>
            <a:off x="3908425" y="1720850"/>
            <a:ext cx="13160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5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45</a:t>
            </a:r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%</a:t>
            </a:r>
            <a:endParaRPr lang="zh-CN" altLang="en-US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6634" name="Group 18"/>
          <p:cNvGrpSpPr>
            <a:grpSpLocks/>
          </p:cNvGrpSpPr>
          <p:nvPr/>
        </p:nvGrpSpPr>
        <p:grpSpPr bwMode="auto">
          <a:xfrm>
            <a:off x="3438525" y="3384550"/>
            <a:ext cx="2324100" cy="915988"/>
            <a:chOff x="0" y="0"/>
            <a:chExt cx="2324072" cy="916107"/>
          </a:xfrm>
        </p:grpSpPr>
        <p:sp>
          <p:nvSpPr>
            <p:cNvPr id="26642" name="矩形 90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26643" name="矩形 91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97480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97480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6635" name="Group 21"/>
          <p:cNvGrpSpPr>
            <a:grpSpLocks/>
          </p:cNvGrpSpPr>
          <p:nvPr/>
        </p:nvGrpSpPr>
        <p:grpSpPr bwMode="auto">
          <a:xfrm>
            <a:off x="6296025" y="1203325"/>
            <a:ext cx="1966913" cy="1966913"/>
            <a:chOff x="0" y="0"/>
            <a:chExt cx="1967106" cy="1967106"/>
          </a:xfrm>
        </p:grpSpPr>
        <p:sp>
          <p:nvSpPr>
            <p:cNvPr id="26640" name="椭圆 93"/>
            <p:cNvSpPr>
              <a:spLocks noChangeArrowheads="1"/>
            </p:cNvSpPr>
            <p:nvPr/>
          </p:nvSpPr>
          <p:spPr bwMode="auto">
            <a:xfrm>
              <a:off x="0" y="0"/>
              <a:ext cx="1967106" cy="1967106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1" name="椭圆 95"/>
            <p:cNvSpPr>
              <a:spLocks noChangeArrowheads="1"/>
            </p:cNvSpPr>
            <p:nvPr/>
          </p:nvSpPr>
          <p:spPr bwMode="auto">
            <a:xfrm>
              <a:off x="65385" y="65385"/>
              <a:ext cx="1836336" cy="1836336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6636" name="文本框 96"/>
          <p:cNvSpPr>
            <a:spLocks noChangeArrowheads="1"/>
          </p:cNvSpPr>
          <p:nvPr/>
        </p:nvSpPr>
        <p:spPr bwMode="auto">
          <a:xfrm>
            <a:off x="6632575" y="1720850"/>
            <a:ext cx="13144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5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58</a:t>
            </a:r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%</a:t>
            </a:r>
            <a:endParaRPr lang="zh-CN" altLang="en-US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6637" name="Group 26"/>
          <p:cNvGrpSpPr>
            <a:grpSpLocks/>
          </p:cNvGrpSpPr>
          <p:nvPr/>
        </p:nvGrpSpPr>
        <p:grpSpPr bwMode="auto">
          <a:xfrm>
            <a:off x="6159500" y="3384550"/>
            <a:ext cx="2324100" cy="915988"/>
            <a:chOff x="0" y="0"/>
            <a:chExt cx="2324072" cy="916107"/>
          </a:xfrm>
        </p:grpSpPr>
        <p:sp>
          <p:nvSpPr>
            <p:cNvPr id="26638" name="矩形 98"/>
            <p:cNvSpPr>
              <a:spLocks noChangeArrowheads="1"/>
            </p:cNvSpPr>
            <p:nvPr/>
          </p:nvSpPr>
          <p:spPr bwMode="auto">
            <a:xfrm>
              <a:off x="0" y="0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26639" name="矩形 99"/>
            <p:cNvSpPr>
              <a:spLocks noChangeArrowheads="1"/>
            </p:cNvSpPr>
            <p:nvPr/>
          </p:nvSpPr>
          <p:spPr bwMode="auto">
            <a:xfrm>
              <a:off x="0" y="208221"/>
              <a:ext cx="2324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97480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97480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27651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7652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641475"/>
            <a:ext cx="3203575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3" name="Group 5"/>
          <p:cNvGrpSpPr>
            <a:grpSpLocks/>
          </p:cNvGrpSpPr>
          <p:nvPr/>
        </p:nvGrpSpPr>
        <p:grpSpPr bwMode="auto">
          <a:xfrm>
            <a:off x="533400" y="1708150"/>
            <a:ext cx="5046663" cy="2663825"/>
            <a:chOff x="0" y="0"/>
            <a:chExt cx="5045868" cy="2664296"/>
          </a:xfrm>
        </p:grpSpPr>
        <p:sp>
          <p:nvSpPr>
            <p:cNvPr id="27658" name="矩形 8"/>
            <p:cNvSpPr>
              <a:spLocks noChangeArrowheads="1"/>
            </p:cNvSpPr>
            <p:nvPr/>
          </p:nvSpPr>
          <p:spPr bwMode="auto">
            <a:xfrm>
              <a:off x="0" y="72008"/>
              <a:ext cx="2453208" cy="255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Recommended justified. Please add a comment here. According to adjust the font and font size. Recommended justified.</a:t>
              </a:r>
              <a:endParaRPr lang="zh-CN" altLang="en-US" sz="1100">
                <a:solidFill>
                  <a:srgbClr val="73737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Recommended justified. </a:t>
              </a:r>
              <a:endParaRPr lang="zh-CN" altLang="en-US" sz="1100">
                <a:solidFill>
                  <a:srgbClr val="73737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Recommended justified.</a:t>
              </a:r>
            </a:p>
          </p:txBody>
        </p:sp>
        <p:sp>
          <p:nvSpPr>
            <p:cNvPr id="27659" name="矩形 9"/>
            <p:cNvSpPr>
              <a:spLocks noChangeArrowheads="1"/>
            </p:cNvSpPr>
            <p:nvPr/>
          </p:nvSpPr>
          <p:spPr bwMode="auto">
            <a:xfrm>
              <a:off x="2592660" y="72007"/>
              <a:ext cx="2453208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Recommended justified. Please add a comment here. According to adjust the font and font size. Recommended justified.</a:t>
              </a:r>
              <a:endParaRPr lang="zh-CN" altLang="en-US" sz="1100">
                <a:solidFill>
                  <a:srgbClr val="73737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</a:p>
          </p:txBody>
        </p:sp>
        <p:sp>
          <p:nvSpPr>
            <p:cNvPr id="27660" name="矩形 10"/>
            <p:cNvSpPr>
              <a:spLocks noChangeArrowheads="1"/>
            </p:cNvSpPr>
            <p:nvPr/>
          </p:nvSpPr>
          <p:spPr bwMode="auto">
            <a:xfrm>
              <a:off x="86841" y="0"/>
              <a:ext cx="4824000" cy="18000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61" name="矩形 11"/>
            <p:cNvSpPr>
              <a:spLocks noChangeArrowheads="1"/>
            </p:cNvSpPr>
            <p:nvPr/>
          </p:nvSpPr>
          <p:spPr bwMode="auto">
            <a:xfrm>
              <a:off x="86841" y="2646296"/>
              <a:ext cx="4824000" cy="18000"/>
            </a:xfrm>
            <a:prstGeom prst="rect">
              <a:avLst/>
            </a:pr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7654" name="Group 10"/>
          <p:cNvGrpSpPr>
            <a:grpSpLocks/>
          </p:cNvGrpSpPr>
          <p:nvPr/>
        </p:nvGrpSpPr>
        <p:grpSpPr bwMode="auto">
          <a:xfrm>
            <a:off x="620713" y="1347788"/>
            <a:ext cx="4824412" cy="328612"/>
            <a:chOff x="0" y="0"/>
            <a:chExt cx="4824000" cy="328224"/>
          </a:xfrm>
        </p:grpSpPr>
        <p:sp>
          <p:nvSpPr>
            <p:cNvPr id="27655" name="矩形 12"/>
            <p:cNvSpPr>
              <a:spLocks noChangeArrowheads="1"/>
            </p:cNvSpPr>
            <p:nvPr/>
          </p:nvSpPr>
          <p:spPr bwMode="auto">
            <a:xfrm>
              <a:off x="0" y="0"/>
              <a:ext cx="4824000" cy="328224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656" name="矩形 13"/>
            <p:cNvSpPr>
              <a:spLocks noChangeArrowheads="1"/>
            </p:cNvSpPr>
            <p:nvPr/>
          </p:nvSpPr>
          <p:spPr bwMode="auto">
            <a:xfrm>
              <a:off x="55956" y="25612"/>
              <a:ext cx="232407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insert title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27657" name="等腰三角形 14"/>
            <p:cNvSpPr>
              <a:spLocks noChangeArrowheads="1"/>
            </p:cNvSpPr>
            <p:nvPr/>
          </p:nvSpPr>
          <p:spPr bwMode="auto">
            <a:xfrm rot="5400000">
              <a:off x="4545282" y="92102"/>
              <a:ext cx="167059" cy="144016"/>
            </a:xfrm>
            <a:prstGeom prst="triangle">
              <a:avLst>
                <a:gd name="adj" fmla="val 50000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2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3563938" y="1203325"/>
            <a:ext cx="865187" cy="865188"/>
            <a:chOff x="0" y="0"/>
            <a:chExt cx="864000" cy="864000"/>
          </a:xfrm>
        </p:grpSpPr>
        <p:sp>
          <p:nvSpPr>
            <p:cNvPr id="28776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77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8676" name="矩形 122"/>
          <p:cNvSpPr>
            <a:spLocks noChangeArrowheads="1"/>
          </p:cNvSpPr>
          <p:nvPr/>
        </p:nvSpPr>
        <p:spPr bwMode="auto">
          <a:xfrm>
            <a:off x="3535363" y="2132013"/>
            <a:ext cx="5621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677" name="矩形 123"/>
          <p:cNvSpPr>
            <a:spLocks noChangeArrowheads="1"/>
          </p:cNvSpPr>
          <p:nvPr/>
        </p:nvSpPr>
        <p:spPr bwMode="auto">
          <a:xfrm>
            <a:off x="3535363" y="2544763"/>
            <a:ext cx="56213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678" name="Group 8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28716" name="矩形 79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17" name="矩形 86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18" name="矩形 93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19" name="矩形 100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20" name="矩形 10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21" name="矩形 114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22" name="矩形 12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23" name="矩形 127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24" name="矩形 128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25" name="矩形 129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26" name="矩形 130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27" name="矩形 131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28" name="矩形 132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29" name="矩形 133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30" name="矩形 134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31" name="矩形 135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32" name="矩形 136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33" name="矩形 137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34" name="矩形 138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35" name="矩形 139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36" name="矩形 140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37" name="矩形 141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38" name="矩形 142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39" name="矩形 143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40" name="矩形 144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41" name="矩形 145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42" name="矩形 146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43" name="矩形 147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44" name="矩形 148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45" name="矩形 149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46" name="矩形 150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47" name="矩形 151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48" name="矩形 152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49" name="矩形 153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50" name="矩形 154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51" name="矩形 155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52" name="矩形 156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53" name="矩形 157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54" name="矩形 158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55" name="矩形 159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56" name="矩形 160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57" name="矩形 161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58" name="矩形 162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59" name="矩形 163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60" name="矩形 164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61" name="矩形 165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62" name="矩形 166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63" name="矩形 167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64" name="矩形 16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65" name="矩形 16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66" name="矩形 17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67" name="矩形 17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68" name="矩形 17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69" name="矩形 17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70" name="矩形 174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71" name="矩形 175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72" name="矩形 176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73" name="矩形 177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74" name="矩形 178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75" name="矩形 179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8679" name="Group 69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28680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81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82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83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84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85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86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87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88" name="矩形 66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89" name="矩形 67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0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1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2" name="矩形 73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3" name="矩形 74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4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5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6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7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8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9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0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1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2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3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4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5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6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7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8" name="矩形 98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9" name="矩形 99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10" name="矩形 105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11" name="矩形 106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12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13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14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15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29699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971550" y="1123950"/>
            <a:ext cx="3744913" cy="612775"/>
            <a:chOff x="0" y="0"/>
            <a:chExt cx="3744416" cy="614011"/>
          </a:xfrm>
        </p:grpSpPr>
        <p:sp>
          <p:nvSpPr>
            <p:cNvPr id="29724" name="矩形 31"/>
            <p:cNvSpPr>
              <a:spLocks noChangeArrowheads="1"/>
            </p:cNvSpPr>
            <p:nvPr/>
          </p:nvSpPr>
          <p:spPr bwMode="auto">
            <a:xfrm>
              <a:off x="0" y="218011"/>
              <a:ext cx="1296120" cy="39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25" name="五边形 32"/>
            <p:cNvSpPr>
              <a:spLocks noChangeArrowheads="1"/>
            </p:cNvSpPr>
            <p:nvPr/>
          </p:nvSpPr>
          <p:spPr bwMode="auto">
            <a:xfrm>
              <a:off x="1080120" y="0"/>
              <a:ext cx="2664296" cy="396000"/>
            </a:xfrm>
            <a:prstGeom prst="homePlate">
              <a:avLst>
                <a:gd name="adj" fmla="val 168201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26" name="直角三角形 33"/>
            <p:cNvSpPr>
              <a:spLocks noChangeArrowheads="1"/>
            </p:cNvSpPr>
            <p:nvPr/>
          </p:nvSpPr>
          <p:spPr bwMode="auto"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27" name="矩形 34"/>
            <p:cNvSpPr>
              <a:spLocks noChangeArrowheads="1"/>
            </p:cNvSpPr>
            <p:nvPr/>
          </p:nvSpPr>
          <p:spPr bwMode="auto">
            <a:xfrm>
              <a:off x="72008" y="277511"/>
              <a:ext cx="8317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Project 1</a:t>
              </a:r>
              <a:endParaRPr lang="zh-CN" altLang="en-US" sz="1200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28" name="TextBox 62"/>
            <p:cNvSpPr>
              <a:spLocks noChangeArrowheads="1"/>
            </p:cNvSpPr>
            <p:nvPr/>
          </p:nvSpPr>
          <p:spPr bwMode="auto">
            <a:xfrm>
              <a:off x="1149052" y="59500"/>
              <a:ext cx="201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9701" name="TextBox 63"/>
          <p:cNvSpPr>
            <a:spLocks noChangeArrowheads="1"/>
          </p:cNvSpPr>
          <p:nvPr/>
        </p:nvSpPr>
        <p:spPr bwMode="auto">
          <a:xfrm>
            <a:off x="4716463" y="1060450"/>
            <a:ext cx="863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52</a:t>
            </a:r>
            <a:r>
              <a:rPr lang="en-US" altLang="zh-CN" b="1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%</a:t>
            </a:r>
            <a:endParaRPr lang="zh-CN" altLang="en-US" b="1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9702" name="Group 11"/>
          <p:cNvGrpSpPr>
            <a:grpSpLocks/>
          </p:cNvGrpSpPr>
          <p:nvPr/>
        </p:nvGrpSpPr>
        <p:grpSpPr bwMode="auto">
          <a:xfrm>
            <a:off x="971550" y="1871663"/>
            <a:ext cx="3311525" cy="614362"/>
            <a:chOff x="0" y="0"/>
            <a:chExt cx="3312368" cy="614011"/>
          </a:xfrm>
        </p:grpSpPr>
        <p:sp>
          <p:nvSpPr>
            <p:cNvPr id="29719" name="矩形 65"/>
            <p:cNvSpPr>
              <a:spLocks noChangeArrowheads="1"/>
            </p:cNvSpPr>
            <p:nvPr/>
          </p:nvSpPr>
          <p:spPr bwMode="auto">
            <a:xfrm>
              <a:off x="0" y="218011"/>
              <a:ext cx="1296120" cy="39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20" name="五边形 66"/>
            <p:cNvSpPr>
              <a:spLocks noChangeArrowheads="1"/>
            </p:cNvSpPr>
            <p:nvPr/>
          </p:nvSpPr>
          <p:spPr bwMode="auto">
            <a:xfrm>
              <a:off x="1080120" y="0"/>
              <a:ext cx="2232248" cy="396000"/>
            </a:xfrm>
            <a:prstGeom prst="homePlate">
              <a:avLst>
                <a:gd name="adj" fmla="val 140925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21" name="直角三角形 67"/>
            <p:cNvSpPr>
              <a:spLocks noChangeArrowheads="1"/>
            </p:cNvSpPr>
            <p:nvPr/>
          </p:nvSpPr>
          <p:spPr bwMode="auto"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22" name="矩形 68"/>
            <p:cNvSpPr>
              <a:spLocks noChangeArrowheads="1"/>
            </p:cNvSpPr>
            <p:nvPr/>
          </p:nvSpPr>
          <p:spPr bwMode="auto">
            <a:xfrm>
              <a:off x="72008" y="277511"/>
              <a:ext cx="8317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Project 2</a:t>
              </a:r>
              <a:endParaRPr lang="zh-CN" altLang="en-US" sz="1200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23" name="TextBox 69"/>
            <p:cNvSpPr>
              <a:spLocks noChangeArrowheads="1"/>
            </p:cNvSpPr>
            <p:nvPr/>
          </p:nvSpPr>
          <p:spPr bwMode="auto">
            <a:xfrm>
              <a:off x="1149052" y="59500"/>
              <a:ext cx="201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9703" name="TextBox 70"/>
          <p:cNvSpPr>
            <a:spLocks noChangeArrowheads="1"/>
          </p:cNvSpPr>
          <p:nvPr/>
        </p:nvSpPr>
        <p:spPr bwMode="auto">
          <a:xfrm>
            <a:off x="4283075" y="1800225"/>
            <a:ext cx="865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43</a:t>
            </a:r>
            <a:r>
              <a:rPr lang="en-US" altLang="zh-CN" b="1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%</a:t>
            </a:r>
            <a:endParaRPr lang="zh-CN" altLang="en-US" b="1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9704" name="Group 18"/>
          <p:cNvGrpSpPr>
            <a:grpSpLocks/>
          </p:cNvGrpSpPr>
          <p:nvPr/>
        </p:nvGrpSpPr>
        <p:grpSpPr bwMode="auto">
          <a:xfrm>
            <a:off x="971550" y="2620963"/>
            <a:ext cx="6286500" cy="614362"/>
            <a:chOff x="0" y="0"/>
            <a:chExt cx="6286894" cy="614011"/>
          </a:xfrm>
        </p:grpSpPr>
        <p:sp>
          <p:nvSpPr>
            <p:cNvPr id="29714" name="矩形 72"/>
            <p:cNvSpPr>
              <a:spLocks noChangeArrowheads="1"/>
            </p:cNvSpPr>
            <p:nvPr/>
          </p:nvSpPr>
          <p:spPr bwMode="auto">
            <a:xfrm>
              <a:off x="0" y="218011"/>
              <a:ext cx="1296120" cy="396000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5" name="五边形 73"/>
            <p:cNvSpPr>
              <a:spLocks noChangeArrowheads="1"/>
            </p:cNvSpPr>
            <p:nvPr/>
          </p:nvSpPr>
          <p:spPr bwMode="auto">
            <a:xfrm>
              <a:off x="1080119" y="0"/>
              <a:ext cx="5206775" cy="396000"/>
            </a:xfrm>
            <a:prstGeom prst="homePlate">
              <a:avLst>
                <a:gd name="adj" fmla="val 328711"/>
              </a:avLst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6" name="直角三角形 74"/>
            <p:cNvSpPr>
              <a:spLocks noChangeArrowheads="1"/>
            </p:cNvSpPr>
            <p:nvPr/>
          </p:nvSpPr>
          <p:spPr bwMode="auto"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rgbClr val="A85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7" name="矩形 75"/>
            <p:cNvSpPr>
              <a:spLocks noChangeArrowheads="1"/>
            </p:cNvSpPr>
            <p:nvPr/>
          </p:nvSpPr>
          <p:spPr bwMode="auto">
            <a:xfrm>
              <a:off x="72008" y="277511"/>
              <a:ext cx="8317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Project 3</a:t>
              </a: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8" name="TextBox 76"/>
            <p:cNvSpPr>
              <a:spLocks noChangeArrowheads="1"/>
            </p:cNvSpPr>
            <p:nvPr/>
          </p:nvSpPr>
          <p:spPr bwMode="auto">
            <a:xfrm>
              <a:off x="1149052" y="59500"/>
              <a:ext cx="201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9705" name="TextBox 77"/>
          <p:cNvSpPr>
            <a:spLocks noChangeArrowheads="1"/>
          </p:cNvSpPr>
          <p:nvPr/>
        </p:nvSpPr>
        <p:spPr bwMode="auto">
          <a:xfrm>
            <a:off x="7258050" y="2557463"/>
            <a:ext cx="842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93</a:t>
            </a:r>
            <a:r>
              <a:rPr lang="en-US" altLang="zh-CN" b="1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%</a:t>
            </a:r>
            <a:endParaRPr lang="zh-CN" altLang="en-US" b="1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9706" name="Group 25"/>
          <p:cNvGrpSpPr>
            <a:grpSpLocks/>
          </p:cNvGrpSpPr>
          <p:nvPr/>
        </p:nvGrpSpPr>
        <p:grpSpPr bwMode="auto">
          <a:xfrm>
            <a:off x="971550" y="3370263"/>
            <a:ext cx="4824413" cy="614362"/>
            <a:chOff x="0" y="0"/>
            <a:chExt cx="4824536" cy="614011"/>
          </a:xfrm>
        </p:grpSpPr>
        <p:sp>
          <p:nvSpPr>
            <p:cNvPr id="29709" name="矩形 79"/>
            <p:cNvSpPr>
              <a:spLocks noChangeArrowheads="1"/>
            </p:cNvSpPr>
            <p:nvPr/>
          </p:nvSpPr>
          <p:spPr bwMode="auto">
            <a:xfrm>
              <a:off x="0" y="218011"/>
              <a:ext cx="1296120" cy="396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0" name="五边形 80"/>
            <p:cNvSpPr>
              <a:spLocks noChangeArrowheads="1"/>
            </p:cNvSpPr>
            <p:nvPr/>
          </p:nvSpPr>
          <p:spPr bwMode="auto">
            <a:xfrm>
              <a:off x="1080120" y="0"/>
              <a:ext cx="3744416" cy="396000"/>
            </a:xfrm>
            <a:prstGeom prst="homePlate">
              <a:avLst>
                <a:gd name="adj" fmla="val 23639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1" name="直角三角形 81"/>
            <p:cNvSpPr>
              <a:spLocks noChangeArrowheads="1"/>
            </p:cNvSpPr>
            <p:nvPr/>
          </p:nvSpPr>
          <p:spPr bwMode="auto">
            <a:xfrm rot="10800000">
              <a:off x="1080120" y="398010"/>
              <a:ext cx="216000" cy="216000"/>
            </a:xfrm>
            <a:prstGeom prst="rtTriangl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2" name="矩形 82"/>
            <p:cNvSpPr>
              <a:spLocks noChangeArrowheads="1"/>
            </p:cNvSpPr>
            <p:nvPr/>
          </p:nvSpPr>
          <p:spPr bwMode="auto">
            <a:xfrm>
              <a:off x="72008" y="277511"/>
              <a:ext cx="8317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8607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Project 4</a:t>
              </a:r>
              <a:endParaRPr lang="zh-CN" altLang="en-US" sz="1200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713" name="TextBox 83"/>
            <p:cNvSpPr>
              <a:spLocks noChangeArrowheads="1"/>
            </p:cNvSpPr>
            <p:nvPr/>
          </p:nvSpPr>
          <p:spPr bwMode="auto">
            <a:xfrm>
              <a:off x="1149052" y="59500"/>
              <a:ext cx="20173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9707" name="TextBox 84"/>
          <p:cNvSpPr>
            <a:spLocks noChangeArrowheads="1"/>
          </p:cNvSpPr>
          <p:nvPr/>
        </p:nvSpPr>
        <p:spPr bwMode="auto">
          <a:xfrm>
            <a:off x="5795963" y="3306763"/>
            <a:ext cx="8429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81</a:t>
            </a:r>
            <a:r>
              <a:rPr lang="en-US" altLang="zh-CN" b="1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%</a:t>
            </a:r>
            <a:endParaRPr lang="zh-CN" altLang="en-US" b="1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08" name="TextBox 85"/>
          <p:cNvSpPr>
            <a:spLocks noChangeArrowheads="1"/>
          </p:cNvSpPr>
          <p:nvPr/>
        </p:nvSpPr>
        <p:spPr bwMode="auto">
          <a:xfrm>
            <a:off x="1657350" y="4319588"/>
            <a:ext cx="5859463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text here. According to the need to adjust the font size. The text use justified.</a:t>
            </a:r>
            <a:endParaRPr lang="zh-CN" altLang="en-US" sz="10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7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23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30724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1036638" y="974725"/>
            <a:ext cx="2166937" cy="1727200"/>
            <a:chOff x="0" y="0"/>
            <a:chExt cx="2167503" cy="1728000"/>
          </a:xfrm>
        </p:grpSpPr>
        <p:sp>
          <p:nvSpPr>
            <p:cNvPr id="30748" name="矩形 6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49" name="矩形 25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50" name="矩形 26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insert title here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30726" name="Group 9"/>
          <p:cNvGrpSpPr>
            <a:grpSpLocks/>
          </p:cNvGrpSpPr>
          <p:nvPr/>
        </p:nvGrpSpPr>
        <p:grpSpPr bwMode="auto">
          <a:xfrm>
            <a:off x="1036638" y="2932113"/>
            <a:ext cx="2166937" cy="1727200"/>
            <a:chOff x="0" y="0"/>
            <a:chExt cx="2167503" cy="1728000"/>
          </a:xfrm>
        </p:grpSpPr>
        <p:sp>
          <p:nvSpPr>
            <p:cNvPr id="30745" name="矩形 29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46" name="矩形 30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47" name="矩形 31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insert title here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30727" name="Group 13"/>
          <p:cNvGrpSpPr>
            <a:grpSpLocks/>
          </p:cNvGrpSpPr>
          <p:nvPr/>
        </p:nvGrpSpPr>
        <p:grpSpPr bwMode="auto">
          <a:xfrm>
            <a:off x="3484563" y="974725"/>
            <a:ext cx="2166937" cy="1727200"/>
            <a:chOff x="0" y="0"/>
            <a:chExt cx="2167503" cy="1728000"/>
          </a:xfrm>
        </p:grpSpPr>
        <p:sp>
          <p:nvSpPr>
            <p:cNvPr id="30742" name="矩形 3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43" name="矩形 34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44" name="矩形 35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insert title here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30728" name="Group 17"/>
          <p:cNvGrpSpPr>
            <a:grpSpLocks/>
          </p:cNvGrpSpPr>
          <p:nvPr/>
        </p:nvGrpSpPr>
        <p:grpSpPr bwMode="auto">
          <a:xfrm>
            <a:off x="3484563" y="2932113"/>
            <a:ext cx="2166937" cy="1727200"/>
            <a:chOff x="0" y="0"/>
            <a:chExt cx="2167503" cy="1728000"/>
          </a:xfrm>
        </p:grpSpPr>
        <p:sp>
          <p:nvSpPr>
            <p:cNvPr id="30739" name="矩形 37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40" name="矩形 38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41" name="矩形 39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insert title here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30729" name="Group 21"/>
          <p:cNvGrpSpPr>
            <a:grpSpLocks/>
          </p:cNvGrpSpPr>
          <p:nvPr/>
        </p:nvGrpSpPr>
        <p:grpSpPr bwMode="auto">
          <a:xfrm>
            <a:off x="5932488" y="974725"/>
            <a:ext cx="2166937" cy="1727200"/>
            <a:chOff x="0" y="0"/>
            <a:chExt cx="2167503" cy="1728000"/>
          </a:xfrm>
        </p:grpSpPr>
        <p:sp>
          <p:nvSpPr>
            <p:cNvPr id="30736" name="矩形 4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7" name="矩形 42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8" name="矩形 43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insert title here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30730" name="Group 25"/>
          <p:cNvGrpSpPr>
            <a:grpSpLocks/>
          </p:cNvGrpSpPr>
          <p:nvPr/>
        </p:nvGrpSpPr>
        <p:grpSpPr bwMode="auto">
          <a:xfrm>
            <a:off x="5932488" y="2932113"/>
            <a:ext cx="2166937" cy="1727200"/>
            <a:chOff x="0" y="0"/>
            <a:chExt cx="2167503" cy="1728000"/>
          </a:xfrm>
        </p:grpSpPr>
        <p:sp>
          <p:nvSpPr>
            <p:cNvPr id="30733" name="矩形 45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2160000" cy="1440000"/>
            </a:xfrm>
            <a:prstGeom prst="rect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4" name="矩形 46"/>
            <p:cNvSpPr>
              <a:spLocks noChangeArrowheads="1"/>
            </p:cNvSpPr>
            <p:nvPr/>
          </p:nvSpPr>
          <p:spPr bwMode="auto">
            <a:xfrm>
              <a:off x="0" y="1440000"/>
              <a:ext cx="2160000" cy="2880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735" name="矩形 47"/>
            <p:cNvSpPr>
              <a:spLocks noChangeArrowheads="1"/>
            </p:cNvSpPr>
            <p:nvPr/>
          </p:nvSpPr>
          <p:spPr bwMode="auto">
            <a:xfrm>
              <a:off x="736" y="1445500"/>
              <a:ext cx="216676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73737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insert title here</a:t>
              </a:r>
              <a:endParaRPr lang="zh-CN" altLang="en-US">
                <a:sym typeface="Calibri" pitchFamily="34" charset="0"/>
              </a:endParaRPr>
            </a:p>
          </p:txBody>
        </p:sp>
      </p:grpSp>
      <p:sp>
        <p:nvSpPr>
          <p:cNvPr id="30731" name="椭圆 48"/>
          <p:cNvSpPr>
            <a:spLocks noChangeArrowheads="1"/>
          </p:cNvSpPr>
          <p:nvPr/>
        </p:nvSpPr>
        <p:spPr bwMode="auto">
          <a:xfrm>
            <a:off x="0" y="1419225"/>
            <a:ext cx="1379538" cy="2759075"/>
          </a:xfrm>
          <a:custGeom>
            <a:avLst/>
            <a:gdLst>
              <a:gd name="T0" fmla="*/ 2 w 1379179"/>
              <a:gd name="T1" fmla="*/ 0 h 2758354"/>
              <a:gd name="T2" fmla="*/ 1379897 w 1379179"/>
              <a:gd name="T3" fmla="*/ 1379899 h 2758354"/>
              <a:gd name="T4" fmla="*/ 2 w 1379179"/>
              <a:gd name="T5" fmla="*/ 2759796 h 2758354"/>
              <a:gd name="T6" fmla="*/ 0 w 1379179"/>
              <a:gd name="T7" fmla="*/ 2759796 h 2758354"/>
              <a:gd name="T8" fmla="*/ 1 w 1379179"/>
              <a:gd name="T9" fmla="*/ 2028309 h 2758354"/>
              <a:gd name="T10" fmla="*/ 648410 w 1379179"/>
              <a:gd name="T11" fmla="*/ 1379899 h 2758354"/>
              <a:gd name="T12" fmla="*/ 1 w 1379179"/>
              <a:gd name="T13" fmla="*/ 731487 h 2758354"/>
              <a:gd name="T14" fmla="*/ 2 w 1379179"/>
              <a:gd name="T15" fmla="*/ 0 h 275835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79179"/>
              <a:gd name="T25" fmla="*/ 0 h 2758354"/>
              <a:gd name="T26" fmla="*/ 1379179 w 1379179"/>
              <a:gd name="T27" fmla="*/ 2758354 h 275835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79179" h="2758354">
                <a:moveTo>
                  <a:pt x="2" y="0"/>
                </a:moveTo>
                <a:cubicBezTo>
                  <a:pt x="761700" y="0"/>
                  <a:pt x="1379179" y="617479"/>
                  <a:pt x="1379179" y="1379177"/>
                </a:cubicBezTo>
                <a:cubicBezTo>
                  <a:pt x="1379179" y="2140875"/>
                  <a:pt x="761700" y="2758354"/>
                  <a:pt x="2" y="2758354"/>
                </a:cubicBezTo>
                <a:lnTo>
                  <a:pt x="0" y="2758354"/>
                </a:lnTo>
                <a:lnTo>
                  <a:pt x="1" y="2027249"/>
                </a:lnTo>
                <a:cubicBezTo>
                  <a:pt x="357920" y="2027249"/>
                  <a:pt x="648072" y="1737097"/>
                  <a:pt x="648072" y="1379177"/>
                </a:cubicBezTo>
                <a:cubicBezTo>
                  <a:pt x="648072" y="1021258"/>
                  <a:pt x="357921" y="731106"/>
                  <a:pt x="1" y="731105"/>
                </a:cubicBezTo>
                <a:lnTo>
                  <a:pt x="2" y="0"/>
                </a:lnTo>
                <a:close/>
              </a:path>
            </a:pathLst>
          </a:custGeom>
          <a:solidFill>
            <a:srgbClr val="282828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2" name="椭圆 48"/>
          <p:cNvSpPr>
            <a:spLocks noChangeArrowheads="1"/>
          </p:cNvSpPr>
          <p:nvPr/>
        </p:nvSpPr>
        <p:spPr bwMode="auto">
          <a:xfrm flipH="1">
            <a:off x="7764463" y="1419225"/>
            <a:ext cx="1379537" cy="2759075"/>
          </a:xfrm>
          <a:custGeom>
            <a:avLst/>
            <a:gdLst>
              <a:gd name="T0" fmla="*/ 2 w 1379179"/>
              <a:gd name="T1" fmla="*/ 0 h 2758354"/>
              <a:gd name="T2" fmla="*/ 1379895 w 1379179"/>
              <a:gd name="T3" fmla="*/ 1379899 h 2758354"/>
              <a:gd name="T4" fmla="*/ 2 w 1379179"/>
              <a:gd name="T5" fmla="*/ 2759796 h 2758354"/>
              <a:gd name="T6" fmla="*/ 0 w 1379179"/>
              <a:gd name="T7" fmla="*/ 2759796 h 2758354"/>
              <a:gd name="T8" fmla="*/ 1 w 1379179"/>
              <a:gd name="T9" fmla="*/ 2028309 h 2758354"/>
              <a:gd name="T10" fmla="*/ 648408 w 1379179"/>
              <a:gd name="T11" fmla="*/ 1379899 h 2758354"/>
              <a:gd name="T12" fmla="*/ 1 w 1379179"/>
              <a:gd name="T13" fmla="*/ 731487 h 2758354"/>
              <a:gd name="T14" fmla="*/ 2 w 1379179"/>
              <a:gd name="T15" fmla="*/ 0 h 275835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79179"/>
              <a:gd name="T25" fmla="*/ 0 h 2758354"/>
              <a:gd name="T26" fmla="*/ 1379179 w 1379179"/>
              <a:gd name="T27" fmla="*/ 2758354 h 275835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79179" h="2758354">
                <a:moveTo>
                  <a:pt x="2" y="0"/>
                </a:moveTo>
                <a:cubicBezTo>
                  <a:pt x="761700" y="0"/>
                  <a:pt x="1379179" y="617479"/>
                  <a:pt x="1379179" y="1379177"/>
                </a:cubicBezTo>
                <a:cubicBezTo>
                  <a:pt x="1379179" y="2140875"/>
                  <a:pt x="761700" y="2758354"/>
                  <a:pt x="2" y="2758354"/>
                </a:cubicBezTo>
                <a:lnTo>
                  <a:pt x="0" y="2758354"/>
                </a:lnTo>
                <a:lnTo>
                  <a:pt x="1" y="2027249"/>
                </a:lnTo>
                <a:cubicBezTo>
                  <a:pt x="357920" y="2027249"/>
                  <a:pt x="648072" y="1737097"/>
                  <a:pt x="648072" y="1379177"/>
                </a:cubicBezTo>
                <a:cubicBezTo>
                  <a:pt x="648072" y="1021258"/>
                  <a:pt x="357921" y="731106"/>
                  <a:pt x="1" y="731105"/>
                </a:cubicBezTo>
                <a:lnTo>
                  <a:pt x="2" y="0"/>
                </a:lnTo>
                <a:close/>
              </a:path>
            </a:pathLst>
          </a:custGeom>
          <a:solidFill>
            <a:srgbClr val="282828">
              <a:alpha val="1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31747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1895475" y="2209800"/>
            <a:ext cx="1439863" cy="1439863"/>
            <a:chOff x="0" y="0"/>
            <a:chExt cx="1440000" cy="1440000"/>
          </a:xfrm>
        </p:grpSpPr>
        <p:sp>
          <p:nvSpPr>
            <p:cNvPr id="31775" name="灰色圆形背景"/>
            <p:cNvSpPr>
              <a:spLocks noChangeArrowheads="1"/>
            </p:cNvSpPr>
            <p:nvPr/>
          </p:nvSpPr>
          <p:spPr bwMode="auto">
            <a:xfrm>
              <a:off x="0" y="0"/>
              <a:ext cx="1440000" cy="1440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6" name="矩形 79"/>
            <p:cNvSpPr>
              <a:spLocks noChangeArrowheads="1"/>
            </p:cNvSpPr>
            <p:nvPr/>
          </p:nvSpPr>
          <p:spPr bwMode="auto">
            <a:xfrm>
              <a:off x="33039" y="389510"/>
              <a:ext cx="137733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keywords</a:t>
              </a:r>
              <a:endPara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1749" name="Group 7"/>
          <p:cNvGrpSpPr>
            <a:grpSpLocks/>
          </p:cNvGrpSpPr>
          <p:nvPr/>
        </p:nvGrpSpPr>
        <p:grpSpPr bwMode="auto">
          <a:xfrm>
            <a:off x="968375" y="1123950"/>
            <a:ext cx="3295650" cy="3182938"/>
            <a:chOff x="0" y="0"/>
            <a:chExt cx="3296358" cy="3182098"/>
          </a:xfrm>
        </p:grpSpPr>
        <p:sp>
          <p:nvSpPr>
            <p:cNvPr id="31762" name="灰色圆形背景"/>
            <p:cNvSpPr>
              <a:spLocks noChangeArrowheads="1"/>
            </p:cNvSpPr>
            <p:nvPr/>
          </p:nvSpPr>
          <p:spPr bwMode="auto">
            <a:xfrm>
              <a:off x="2144358" y="1849701"/>
              <a:ext cx="1152000" cy="1152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3" name="灰色圆形背景"/>
            <p:cNvSpPr>
              <a:spLocks noChangeArrowheads="1"/>
            </p:cNvSpPr>
            <p:nvPr/>
          </p:nvSpPr>
          <p:spPr bwMode="auto">
            <a:xfrm>
              <a:off x="0" y="1849701"/>
              <a:ext cx="1152000" cy="1152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4" name="灰色圆形背景"/>
            <p:cNvSpPr>
              <a:spLocks noChangeArrowheads="1"/>
            </p:cNvSpPr>
            <p:nvPr/>
          </p:nvSpPr>
          <p:spPr bwMode="auto">
            <a:xfrm>
              <a:off x="1067056" y="0"/>
              <a:ext cx="1152000" cy="1152000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5" name="灰色圆形背景"/>
            <p:cNvSpPr>
              <a:spLocks noChangeArrowheads="1"/>
            </p:cNvSpPr>
            <p:nvPr/>
          </p:nvSpPr>
          <p:spPr bwMode="auto">
            <a:xfrm>
              <a:off x="386475" y="545103"/>
              <a:ext cx="2520000" cy="2520000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0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2147483646 w 21600"/>
                <a:gd name="T11" fmla="*/ 2147483646 h 21600"/>
                <a:gd name="T12" fmla="*/ 2147483646 w 21600"/>
                <a:gd name="T13" fmla="*/ 2147483646 h 21600"/>
                <a:gd name="T14" fmla="*/ 2147483646 w 21600"/>
                <a:gd name="T15" fmla="*/ 2147483646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411" y="10800"/>
                  </a:moveTo>
                  <a:cubicBezTo>
                    <a:pt x="411" y="16538"/>
                    <a:pt x="5062" y="21189"/>
                    <a:pt x="10800" y="21189"/>
                  </a:cubicBezTo>
                  <a:cubicBezTo>
                    <a:pt x="16538" y="21189"/>
                    <a:pt x="21189" y="16538"/>
                    <a:pt x="21189" y="10800"/>
                  </a:cubicBezTo>
                  <a:cubicBezTo>
                    <a:pt x="21189" y="5062"/>
                    <a:pt x="16538" y="411"/>
                    <a:pt x="10800" y="411"/>
                  </a:cubicBezTo>
                  <a:cubicBezTo>
                    <a:pt x="5062" y="411"/>
                    <a:pt x="411" y="5062"/>
                    <a:pt x="411" y="1080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766" name="椭圆 90"/>
            <p:cNvSpPr>
              <a:spLocks noChangeArrowheads="1"/>
            </p:cNvSpPr>
            <p:nvPr/>
          </p:nvSpPr>
          <p:spPr bwMode="auto">
            <a:xfrm>
              <a:off x="1142475" y="67304"/>
              <a:ext cx="1008000" cy="1008000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7" name="椭圆 92"/>
            <p:cNvSpPr>
              <a:spLocks noChangeArrowheads="1"/>
            </p:cNvSpPr>
            <p:nvPr/>
          </p:nvSpPr>
          <p:spPr bwMode="auto">
            <a:xfrm>
              <a:off x="68592" y="1918826"/>
              <a:ext cx="1008000" cy="1008000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8" name="椭圆 94"/>
            <p:cNvSpPr>
              <a:spLocks noChangeArrowheads="1"/>
            </p:cNvSpPr>
            <p:nvPr/>
          </p:nvSpPr>
          <p:spPr bwMode="auto">
            <a:xfrm>
              <a:off x="2216358" y="1918826"/>
              <a:ext cx="1008000" cy="1008000"/>
            </a:xfrm>
            <a:prstGeom prst="ellips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9" name="等腰三角形 96"/>
            <p:cNvSpPr>
              <a:spLocks noChangeArrowheads="1"/>
            </p:cNvSpPr>
            <p:nvPr/>
          </p:nvSpPr>
          <p:spPr bwMode="auto">
            <a:xfrm rot="8911463">
              <a:off x="2576343" y="1075540"/>
              <a:ext cx="288032" cy="288032"/>
            </a:xfrm>
            <a:prstGeom prst="triangle">
              <a:avLst>
                <a:gd name="adj" fmla="val 5000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0" name="等腰三角形 98"/>
            <p:cNvSpPr>
              <a:spLocks noChangeArrowheads="1"/>
            </p:cNvSpPr>
            <p:nvPr/>
          </p:nvSpPr>
          <p:spPr bwMode="auto">
            <a:xfrm rot="-5400000">
              <a:off x="1539759" y="2894066"/>
              <a:ext cx="288032" cy="288032"/>
            </a:xfrm>
            <a:prstGeom prst="triangle">
              <a:avLst>
                <a:gd name="adj" fmla="val 5000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1" name="等腰三角形 100"/>
            <p:cNvSpPr>
              <a:spLocks noChangeArrowheads="1"/>
            </p:cNvSpPr>
            <p:nvPr/>
          </p:nvSpPr>
          <p:spPr bwMode="auto">
            <a:xfrm rot="1626189">
              <a:off x="428576" y="1050119"/>
              <a:ext cx="288032" cy="288032"/>
            </a:xfrm>
            <a:prstGeom prst="triangle">
              <a:avLst>
                <a:gd name="adj" fmla="val 5000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2" name="矩形 80"/>
            <p:cNvSpPr>
              <a:spLocks noChangeArrowheads="1"/>
            </p:cNvSpPr>
            <p:nvPr/>
          </p:nvSpPr>
          <p:spPr bwMode="auto">
            <a:xfrm>
              <a:off x="1154833" y="256892"/>
              <a:ext cx="9866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keywords</a:t>
              </a: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3" name="矩形 81"/>
            <p:cNvSpPr>
              <a:spLocks noChangeArrowheads="1"/>
            </p:cNvSpPr>
            <p:nvPr/>
          </p:nvSpPr>
          <p:spPr bwMode="auto">
            <a:xfrm>
              <a:off x="79245" y="2129100"/>
              <a:ext cx="9866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keywords</a:t>
              </a: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4" name="矩形 82"/>
            <p:cNvSpPr>
              <a:spLocks noChangeArrowheads="1"/>
            </p:cNvSpPr>
            <p:nvPr/>
          </p:nvSpPr>
          <p:spPr bwMode="auto">
            <a:xfrm>
              <a:off x="2227013" y="2129099"/>
              <a:ext cx="9866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keywords</a:t>
              </a: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1750" name="Group 24"/>
          <p:cNvGrpSpPr>
            <a:grpSpLocks/>
          </p:cNvGrpSpPr>
          <p:nvPr/>
        </p:nvGrpSpPr>
        <p:grpSpPr bwMode="auto">
          <a:xfrm>
            <a:off x="4995863" y="3317875"/>
            <a:ext cx="3311525" cy="693738"/>
            <a:chOff x="0" y="0"/>
            <a:chExt cx="3312368" cy="694658"/>
          </a:xfrm>
        </p:grpSpPr>
        <p:sp>
          <p:nvSpPr>
            <p:cNvPr id="31759" name="椭圆 110"/>
            <p:cNvSpPr>
              <a:spLocks/>
            </p:cNvSpPr>
            <p:nvPr/>
          </p:nvSpPr>
          <p:spPr bwMode="auto">
            <a:xfrm>
              <a:off x="0" y="43108"/>
              <a:ext cx="180000" cy="180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zh-CN" b="1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0" name="TextBox 112"/>
            <p:cNvSpPr>
              <a:spLocks noChangeArrowheads="1"/>
            </p:cNvSpPr>
            <p:nvPr/>
          </p:nvSpPr>
          <p:spPr bwMode="auto">
            <a:xfrm>
              <a:off x="154352" y="0"/>
              <a:ext cx="311254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To add a comment here</a:t>
              </a:r>
              <a:endPara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61" name="TextBox 114"/>
            <p:cNvSpPr>
              <a:spLocks noChangeArrowheads="1"/>
            </p:cNvSpPr>
            <p:nvPr/>
          </p:nvSpPr>
          <p:spPr bwMode="auto">
            <a:xfrm>
              <a:off x="165046" y="217604"/>
              <a:ext cx="314732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>
                <a:lnSpc>
                  <a:spcPts val="1500"/>
                </a:lnSpc>
                <a:buFont typeface="Arial" pitchFamily="34" charset="0"/>
                <a:buNone/>
              </a:pPr>
              <a:r>
                <a:rPr lang="en-US" altLang="zh-CN" sz="100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here. According to the need to adjust the font size. The text use justified.</a:t>
              </a:r>
              <a:endParaRPr lang="zh-CN" altLang="en-US">
                <a:sym typeface="Calibri" pitchFamily="34" charset="0"/>
              </a:endParaRPr>
            </a:p>
          </p:txBody>
        </p:sp>
      </p:grpSp>
      <p:grpSp>
        <p:nvGrpSpPr>
          <p:cNvPr id="31751" name="Group 28"/>
          <p:cNvGrpSpPr>
            <a:grpSpLocks/>
          </p:cNvGrpSpPr>
          <p:nvPr/>
        </p:nvGrpSpPr>
        <p:grpSpPr bwMode="auto">
          <a:xfrm>
            <a:off x="4995863" y="2452688"/>
            <a:ext cx="3311525" cy="695325"/>
            <a:chOff x="0" y="0"/>
            <a:chExt cx="3312368" cy="694658"/>
          </a:xfrm>
        </p:grpSpPr>
        <p:sp>
          <p:nvSpPr>
            <p:cNvPr id="31756" name="椭圆 118"/>
            <p:cNvSpPr>
              <a:spLocks/>
            </p:cNvSpPr>
            <p:nvPr/>
          </p:nvSpPr>
          <p:spPr bwMode="auto">
            <a:xfrm>
              <a:off x="0" y="43108"/>
              <a:ext cx="180000" cy="180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zh-CN" b="1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57" name="TextBox 124"/>
            <p:cNvSpPr>
              <a:spLocks noChangeArrowheads="1"/>
            </p:cNvSpPr>
            <p:nvPr/>
          </p:nvSpPr>
          <p:spPr bwMode="auto">
            <a:xfrm>
              <a:off x="154352" y="0"/>
              <a:ext cx="311254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To add a comment here</a:t>
              </a:r>
              <a:endPara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58" name="TextBox 125"/>
            <p:cNvSpPr>
              <a:spLocks noChangeArrowheads="1"/>
            </p:cNvSpPr>
            <p:nvPr/>
          </p:nvSpPr>
          <p:spPr bwMode="auto">
            <a:xfrm>
              <a:off x="165046" y="217604"/>
              <a:ext cx="314732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>
                <a:lnSpc>
                  <a:spcPts val="1500"/>
                </a:lnSpc>
                <a:buFont typeface="Arial" pitchFamily="34" charset="0"/>
                <a:buNone/>
              </a:pPr>
              <a:r>
                <a:rPr lang="en-US" altLang="zh-CN" sz="100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here. According to the need to adjust the font size. The text use justified.</a:t>
              </a:r>
              <a:endParaRPr lang="zh-CN" altLang="en-US" sz="100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1752" name="Group 32"/>
          <p:cNvGrpSpPr>
            <a:grpSpLocks/>
          </p:cNvGrpSpPr>
          <p:nvPr/>
        </p:nvGrpSpPr>
        <p:grpSpPr bwMode="auto">
          <a:xfrm>
            <a:off x="4995863" y="1589088"/>
            <a:ext cx="3311525" cy="695325"/>
            <a:chOff x="0" y="0"/>
            <a:chExt cx="3312368" cy="694658"/>
          </a:xfrm>
        </p:grpSpPr>
        <p:sp>
          <p:nvSpPr>
            <p:cNvPr id="31753" name="椭圆 127"/>
            <p:cNvSpPr>
              <a:spLocks/>
            </p:cNvSpPr>
            <p:nvPr/>
          </p:nvSpPr>
          <p:spPr bwMode="auto">
            <a:xfrm>
              <a:off x="0" y="43108"/>
              <a:ext cx="180000" cy="180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FF8607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buFont typeface="Arial" pitchFamily="34" charset="0"/>
                <a:buNone/>
              </a:pPr>
              <a:endParaRPr lang="zh-CN" altLang="zh-CN" b="1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54" name="TextBox 128"/>
            <p:cNvSpPr>
              <a:spLocks noChangeArrowheads="1"/>
            </p:cNvSpPr>
            <p:nvPr/>
          </p:nvSpPr>
          <p:spPr bwMode="auto">
            <a:xfrm>
              <a:off x="154352" y="0"/>
              <a:ext cx="311254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To add a comment here</a:t>
              </a:r>
              <a:endPara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55" name="TextBox 129"/>
            <p:cNvSpPr>
              <a:spLocks noChangeArrowheads="1"/>
            </p:cNvSpPr>
            <p:nvPr/>
          </p:nvSpPr>
          <p:spPr bwMode="auto">
            <a:xfrm>
              <a:off x="165046" y="217604"/>
              <a:ext cx="314732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>
                <a:lnSpc>
                  <a:spcPts val="1500"/>
                </a:lnSpc>
                <a:buFont typeface="Arial" pitchFamily="34" charset="0"/>
                <a:buNone/>
              </a:pPr>
              <a:r>
                <a:rPr lang="en-US" altLang="zh-CN" sz="1000">
                  <a:solidFill>
                    <a:srgbClr val="5F5F5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here. According to the need to adjust the font size. The text use justified.</a:t>
              </a:r>
              <a:endParaRPr lang="zh-CN" altLang="en-US" sz="1000">
                <a:solidFill>
                  <a:srgbClr val="5F5F5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黑色背景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23" name="前言"/>
          <p:cNvSpPr>
            <a:spLocks noChangeArrowheads="1"/>
          </p:cNvSpPr>
          <p:nvPr/>
        </p:nvSpPr>
        <p:spPr bwMode="auto">
          <a:xfrm>
            <a:off x="1108075" y="339725"/>
            <a:ext cx="2022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>
                <a:solidFill>
                  <a:srgbClr val="FF8607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i</a:t>
            </a:r>
            <a:r>
              <a:rPr lang="en-US" altLang="zh-CN" sz="28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ntroduction</a:t>
            </a:r>
            <a:endParaRPr lang="zh-CN" altLang="en-US" sz="2800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0" y="931863"/>
            <a:ext cx="9144000" cy="3727450"/>
            <a:chOff x="0" y="0"/>
            <a:chExt cx="9144000" cy="3728183"/>
          </a:xfrm>
        </p:grpSpPr>
        <p:sp>
          <p:nvSpPr>
            <p:cNvPr id="5135" name="矩形 254"/>
            <p:cNvSpPr>
              <a:spLocks noChangeArrowheads="1"/>
            </p:cNvSpPr>
            <p:nvPr/>
          </p:nvSpPr>
          <p:spPr bwMode="auto">
            <a:xfrm rot="10800000" flipV="1">
              <a:off x="0" y="144015"/>
              <a:ext cx="9144000" cy="3584168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136" name="直角三角形 6"/>
            <p:cNvSpPr>
              <a:spLocks noChangeArrowheads="1"/>
            </p:cNvSpPr>
            <p:nvPr/>
          </p:nvSpPr>
          <p:spPr bwMode="auto">
            <a:xfrm rot="8100000">
              <a:off x="1101425" y="0"/>
              <a:ext cx="288032" cy="288032"/>
            </a:xfrm>
            <a:prstGeom prst="rtTriangle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125" name="图片2"/>
          <p:cNvSpPr>
            <a:spLocks noChangeArrowheads="1"/>
          </p:cNvSpPr>
          <p:nvPr/>
        </p:nvSpPr>
        <p:spPr bwMode="auto">
          <a:xfrm>
            <a:off x="638175" y="3416300"/>
            <a:ext cx="1270000" cy="8461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26" name="图片3"/>
          <p:cNvSpPr>
            <a:spLocks noChangeArrowheads="1"/>
          </p:cNvSpPr>
          <p:nvPr/>
        </p:nvSpPr>
        <p:spPr bwMode="auto">
          <a:xfrm>
            <a:off x="2068513" y="3416300"/>
            <a:ext cx="1270000" cy="8461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127" name="Group 9"/>
          <p:cNvGrpSpPr>
            <a:grpSpLocks/>
          </p:cNvGrpSpPr>
          <p:nvPr/>
        </p:nvGrpSpPr>
        <p:grpSpPr bwMode="auto">
          <a:xfrm>
            <a:off x="638175" y="1447800"/>
            <a:ext cx="2700338" cy="1800225"/>
            <a:chOff x="0" y="0"/>
            <a:chExt cx="2700300" cy="1800200"/>
          </a:xfrm>
        </p:grpSpPr>
        <p:sp>
          <p:nvSpPr>
            <p:cNvPr id="5131" name="图片1"/>
            <p:cNvSpPr>
              <a:spLocks noChangeArrowheads="1"/>
            </p:cNvSpPr>
            <p:nvPr/>
          </p:nvSpPr>
          <p:spPr bwMode="auto">
            <a:xfrm>
              <a:off x="0" y="0"/>
              <a:ext cx="2700300" cy="18002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175">
              <a:solidFill>
                <a:srgbClr val="5F5F5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5132" name="Group 11"/>
            <p:cNvGrpSpPr>
              <a:grpSpLocks noChangeAspect="1"/>
            </p:cNvGrpSpPr>
            <p:nvPr/>
          </p:nvGrpSpPr>
          <p:grpSpPr bwMode="auto">
            <a:xfrm>
              <a:off x="2340300" y="1440200"/>
              <a:ext cx="360000" cy="360000"/>
              <a:chOff x="0" y="0"/>
              <a:chExt cx="360000" cy="360000"/>
            </a:xfrm>
          </p:grpSpPr>
          <p:sp>
            <p:nvSpPr>
              <p:cNvPr id="5133" name="直角三角形 21"/>
              <p:cNvSpPr>
                <a:spLocks noChangeAspect="1" noChangeArrowheads="1"/>
              </p:cNvSpPr>
              <p:nvPr/>
            </p:nvSpPr>
            <p:spPr bwMode="auto">
              <a:xfrm flipH="1">
                <a:off x="0" y="0"/>
                <a:ext cx="360000" cy="360000"/>
              </a:xfrm>
              <a:prstGeom prst="rtTriangle">
                <a:avLst/>
              </a:prstGeom>
              <a:solidFill>
                <a:srgbClr val="28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134" name="等腰三角形 23"/>
              <p:cNvSpPr>
                <a:spLocks noChangeAspect="1" noChangeArrowheads="1"/>
              </p:cNvSpPr>
              <p:nvPr/>
            </p:nvSpPr>
            <p:spPr bwMode="auto">
              <a:xfrm rot="5400000">
                <a:off x="225506" y="206927"/>
                <a:ext cx="83520" cy="72000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sp>
        <p:nvSpPr>
          <p:cNvPr id="5128" name="前言正文"/>
          <p:cNvSpPr>
            <a:spLocks noChangeArrowheads="1"/>
          </p:cNvSpPr>
          <p:nvPr/>
        </p:nvSpPr>
        <p:spPr bwMode="auto">
          <a:xfrm>
            <a:off x="3635375" y="1727200"/>
            <a:ext cx="4991100" cy="26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18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a comment here. According to adjust the font and font size. Recommended justified. Please add a comment here. According to adjust the font and font size. Recommended justified. </a:t>
            </a:r>
          </a:p>
          <a:p>
            <a:pPr eaLnBrk="1" hangingPunct="1">
              <a:lnSpc>
                <a:spcPts val="18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a comment here. According to adjust the font and font size. Recommended justified. Please add a comment here. According to adjust the font and font size. Recommended justified. Recommended justified. Please add a comment here. According to adjust the font and font size. Recommended justified. Please add a comment here. According to adjust the font and font size. Recommended justified. </a:t>
            </a:r>
          </a:p>
          <a:p>
            <a:pPr eaLnBrk="1" hangingPunct="1">
              <a:lnSpc>
                <a:spcPts val="18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a comment here. According to adjust the font and font size. Recommended justified. 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5129" name="前言标题装饰线"/>
          <p:cNvSpPr>
            <a:spLocks noChangeArrowheads="1"/>
          </p:cNvSpPr>
          <p:nvPr/>
        </p:nvSpPr>
        <p:spPr bwMode="auto">
          <a:xfrm>
            <a:off x="3730625" y="1700213"/>
            <a:ext cx="4752975" cy="174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30" name="前言标题"/>
          <p:cNvSpPr>
            <a:spLocks noChangeArrowheads="1"/>
          </p:cNvSpPr>
          <p:nvPr/>
        </p:nvSpPr>
        <p:spPr bwMode="auto">
          <a:xfrm>
            <a:off x="3635375" y="1347788"/>
            <a:ext cx="51133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title in here</a:t>
            </a:r>
            <a:endParaRPr lang="zh-CN" altLang="en-US">
              <a:sym typeface="Calibri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7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2771" name="Group 3"/>
          <p:cNvGrpSpPr>
            <a:grpSpLocks/>
          </p:cNvGrpSpPr>
          <p:nvPr/>
        </p:nvGrpSpPr>
        <p:grpSpPr bwMode="auto">
          <a:xfrm>
            <a:off x="5314950" y="952500"/>
            <a:ext cx="720725" cy="3419475"/>
            <a:chOff x="0" y="0"/>
            <a:chExt cx="720000" cy="3418584"/>
          </a:xfrm>
        </p:grpSpPr>
        <p:sp>
          <p:nvSpPr>
            <p:cNvPr id="32802" name="椭圆 76"/>
            <p:cNvSpPr>
              <a:spLocks noChangeArrowheads="1"/>
            </p:cNvSpPr>
            <p:nvPr/>
          </p:nvSpPr>
          <p:spPr bwMode="auto">
            <a:xfrm>
              <a:off x="0" y="2698584"/>
              <a:ext cx="720000" cy="720000"/>
            </a:xfrm>
            <a:prstGeom prst="ellipse">
              <a:avLst/>
            </a:prstGeom>
            <a:solidFill>
              <a:srgbClr val="FF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803" name="椭圆 58"/>
            <p:cNvSpPr>
              <a:spLocks noChangeArrowheads="1"/>
            </p:cNvSpPr>
            <p:nvPr/>
          </p:nvSpPr>
          <p:spPr bwMode="auto">
            <a:xfrm>
              <a:off x="272381" y="2927672"/>
              <a:ext cx="447057" cy="461674"/>
            </a:xfrm>
            <a:custGeom>
              <a:avLst/>
              <a:gdLst>
                <a:gd name="T0" fmla="*/ 258993 w 447057"/>
                <a:gd name="T1" fmla="*/ 0 h 461674"/>
                <a:gd name="T2" fmla="*/ 444981 w 447057"/>
                <a:gd name="T3" fmla="*/ 113628 h 461674"/>
                <a:gd name="T4" fmla="*/ 447057 w 447057"/>
                <a:gd name="T5" fmla="*/ 134225 h 461674"/>
                <a:gd name="T6" fmla="*/ 235035 w 447057"/>
                <a:gd name="T7" fmla="*/ 461674 h 461674"/>
                <a:gd name="T8" fmla="*/ 0 w 447057"/>
                <a:gd name="T9" fmla="*/ 328050 h 461674"/>
                <a:gd name="T10" fmla="*/ 258993 w 447057"/>
                <a:gd name="T11" fmla="*/ 0 h 4616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7057"/>
                <a:gd name="T19" fmla="*/ 0 h 461674"/>
                <a:gd name="T20" fmla="*/ 447057 w 447057"/>
                <a:gd name="T21" fmla="*/ 461674 h 4616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7057" h="461674">
                  <a:moveTo>
                    <a:pt x="258993" y="0"/>
                  </a:moveTo>
                  <a:lnTo>
                    <a:pt x="444981" y="113628"/>
                  </a:lnTo>
                  <a:cubicBezTo>
                    <a:pt x="446861" y="120388"/>
                    <a:pt x="447057" y="127284"/>
                    <a:pt x="447057" y="134225"/>
                  </a:cubicBezTo>
                  <a:cubicBezTo>
                    <a:pt x="447057" y="280183"/>
                    <a:pt x="360196" y="405853"/>
                    <a:pt x="235035" y="461674"/>
                  </a:cubicBezTo>
                  <a:lnTo>
                    <a:pt x="0" y="328050"/>
                  </a:lnTo>
                  <a:lnTo>
                    <a:pt x="258993" y="0"/>
                  </a:lnTo>
                  <a:close/>
                </a:path>
              </a:pathLst>
            </a:custGeom>
            <a:solidFill>
              <a:srgbClr val="FFA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804" name="圆角矩形 78"/>
            <p:cNvSpPr>
              <a:spLocks noChangeArrowheads="1"/>
            </p:cNvSpPr>
            <p:nvPr/>
          </p:nvSpPr>
          <p:spPr bwMode="auto">
            <a:xfrm>
              <a:off x="180000" y="0"/>
              <a:ext cx="360000" cy="3058584"/>
            </a:xfrm>
            <a:prstGeom prst="roundRect">
              <a:avLst>
                <a:gd name="adj" fmla="val 50000"/>
              </a:avLst>
            </a:prstGeom>
            <a:solidFill>
              <a:srgbClr val="FF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805" name="圆角矩形 79"/>
            <p:cNvSpPr>
              <a:spLocks noChangeArrowheads="1"/>
            </p:cNvSpPr>
            <p:nvPr/>
          </p:nvSpPr>
          <p:spPr bwMode="auto">
            <a:xfrm>
              <a:off x="270000" y="144016"/>
              <a:ext cx="180000" cy="283716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806" name="椭圆 80"/>
            <p:cNvSpPr>
              <a:spLocks noChangeArrowheads="1"/>
            </p:cNvSpPr>
            <p:nvPr/>
          </p:nvSpPr>
          <p:spPr bwMode="auto">
            <a:xfrm>
              <a:off x="144000" y="2842584"/>
              <a:ext cx="432000" cy="432000"/>
            </a:xfrm>
            <a:prstGeom prst="ellipse">
              <a:avLst/>
            </a:prstGeom>
            <a:solidFill>
              <a:srgbClr val="DE3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807" name="椭圆 82"/>
            <p:cNvSpPr>
              <a:spLocks noChangeArrowheads="1"/>
            </p:cNvSpPr>
            <p:nvPr/>
          </p:nvSpPr>
          <p:spPr bwMode="auto">
            <a:xfrm>
              <a:off x="231900" y="2956102"/>
              <a:ext cx="108000" cy="108000"/>
            </a:xfrm>
            <a:prstGeom prst="ellipse">
              <a:avLst/>
            </a:prstGeom>
            <a:solidFill>
              <a:srgbClr val="FF8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2772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32773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774" name="矩形 81"/>
          <p:cNvSpPr>
            <a:spLocks noChangeArrowheads="1"/>
          </p:cNvSpPr>
          <p:nvPr/>
        </p:nvSpPr>
        <p:spPr bwMode="auto">
          <a:xfrm>
            <a:off x="5584825" y="1849438"/>
            <a:ext cx="179388" cy="2073275"/>
          </a:xfrm>
          <a:prstGeom prst="rect">
            <a:avLst/>
          </a:prstGeom>
          <a:solidFill>
            <a:srgbClr val="DE3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2775" name="Group 13"/>
          <p:cNvGrpSpPr>
            <a:grpSpLocks/>
          </p:cNvGrpSpPr>
          <p:nvPr/>
        </p:nvGrpSpPr>
        <p:grpSpPr bwMode="auto">
          <a:xfrm>
            <a:off x="6078538" y="2906713"/>
            <a:ext cx="2249487" cy="323850"/>
            <a:chOff x="0" y="0"/>
            <a:chExt cx="2249266" cy="324000"/>
          </a:xfrm>
        </p:grpSpPr>
        <p:grpSp>
          <p:nvGrpSpPr>
            <p:cNvPr id="32797" name="Group 14"/>
            <p:cNvGrpSpPr>
              <a:grpSpLocks/>
            </p:cNvGrpSpPr>
            <p:nvPr/>
          </p:nvGrpSpPr>
          <p:grpSpPr bwMode="auto">
            <a:xfrm>
              <a:off x="0" y="0"/>
              <a:ext cx="2249266" cy="324000"/>
              <a:chOff x="0" y="0"/>
              <a:chExt cx="2249266" cy="324000"/>
            </a:xfrm>
          </p:grpSpPr>
          <p:sp>
            <p:nvSpPr>
              <p:cNvPr id="32799" name="矩形 73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2177266" cy="32400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2800" name="矩形 74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72000" cy="324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2801" name="等腰三角形 75"/>
              <p:cNvSpPr>
                <a:spLocks noChangeArrowheads="1"/>
              </p:cNvSpPr>
              <p:nvPr/>
            </p:nvSpPr>
            <p:spPr bwMode="auto">
              <a:xfrm rot="-5400000">
                <a:off x="-18000" y="126000"/>
                <a:ext cx="108000" cy="7200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32798" name="TextBox 72"/>
            <p:cNvSpPr>
              <a:spLocks noChangeArrowheads="1"/>
            </p:cNvSpPr>
            <p:nvPr/>
          </p:nvSpPr>
          <p:spPr bwMode="auto">
            <a:xfrm>
              <a:off x="166819" y="23499"/>
              <a:ext cx="208244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2776" name="TextBox 70"/>
          <p:cNvSpPr>
            <a:spLocks noChangeArrowheads="1"/>
          </p:cNvSpPr>
          <p:nvPr/>
        </p:nvSpPr>
        <p:spPr bwMode="auto">
          <a:xfrm>
            <a:off x="6056313" y="3235325"/>
            <a:ext cx="234315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text here. According to the need to adjust the font size.</a:t>
            </a:r>
            <a:endParaRPr lang="zh-CN" altLang="en-US" sz="10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2777" name="Group 20"/>
          <p:cNvGrpSpPr>
            <a:grpSpLocks/>
          </p:cNvGrpSpPr>
          <p:nvPr/>
        </p:nvGrpSpPr>
        <p:grpSpPr bwMode="auto">
          <a:xfrm>
            <a:off x="3074988" y="1231900"/>
            <a:ext cx="2249487" cy="323850"/>
            <a:chOff x="0" y="0"/>
            <a:chExt cx="2249266" cy="324000"/>
          </a:xfrm>
        </p:grpSpPr>
        <p:grpSp>
          <p:nvGrpSpPr>
            <p:cNvPr id="32792" name="Group 21"/>
            <p:cNvGrpSpPr>
              <a:grpSpLocks/>
            </p:cNvGrpSpPr>
            <p:nvPr/>
          </p:nvGrpSpPr>
          <p:grpSpPr bwMode="auto">
            <a:xfrm flipH="1">
              <a:off x="0" y="0"/>
              <a:ext cx="2249266" cy="324000"/>
              <a:chOff x="0" y="0"/>
              <a:chExt cx="2249266" cy="324000"/>
            </a:xfrm>
          </p:grpSpPr>
          <p:sp>
            <p:nvSpPr>
              <p:cNvPr id="32794" name="矩形 66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2177266" cy="32400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2795" name="矩形 67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72000" cy="324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2796" name="等腰三角形 68"/>
              <p:cNvSpPr>
                <a:spLocks noChangeArrowheads="1"/>
              </p:cNvSpPr>
              <p:nvPr/>
            </p:nvSpPr>
            <p:spPr bwMode="auto">
              <a:xfrm rot="-5400000">
                <a:off x="-18000" y="126000"/>
                <a:ext cx="108000" cy="7200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32793" name="TextBox 65"/>
            <p:cNvSpPr>
              <a:spLocks noChangeArrowheads="1"/>
            </p:cNvSpPr>
            <p:nvPr/>
          </p:nvSpPr>
          <p:spPr bwMode="auto">
            <a:xfrm>
              <a:off x="0" y="23500"/>
              <a:ext cx="208244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2778" name="TextBox 63"/>
          <p:cNvSpPr>
            <a:spLocks noChangeArrowheads="1"/>
          </p:cNvSpPr>
          <p:nvPr/>
        </p:nvSpPr>
        <p:spPr bwMode="auto">
          <a:xfrm>
            <a:off x="2984500" y="1555750"/>
            <a:ext cx="23399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text here. According to the need to adjust the font size.</a:t>
            </a:r>
            <a:endParaRPr lang="zh-CN" altLang="en-US" sz="10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2779" name="Group 27"/>
          <p:cNvGrpSpPr>
            <a:grpSpLocks/>
          </p:cNvGrpSpPr>
          <p:nvPr/>
        </p:nvGrpSpPr>
        <p:grpSpPr bwMode="auto">
          <a:xfrm>
            <a:off x="6056313" y="1704975"/>
            <a:ext cx="2249487" cy="323850"/>
            <a:chOff x="0" y="0"/>
            <a:chExt cx="2249266" cy="324000"/>
          </a:xfrm>
        </p:grpSpPr>
        <p:grpSp>
          <p:nvGrpSpPr>
            <p:cNvPr id="32787" name="Group 28"/>
            <p:cNvGrpSpPr>
              <a:grpSpLocks/>
            </p:cNvGrpSpPr>
            <p:nvPr/>
          </p:nvGrpSpPr>
          <p:grpSpPr bwMode="auto">
            <a:xfrm>
              <a:off x="0" y="0"/>
              <a:ext cx="2249266" cy="324000"/>
              <a:chOff x="0" y="0"/>
              <a:chExt cx="2249266" cy="324000"/>
            </a:xfrm>
          </p:grpSpPr>
          <p:sp>
            <p:nvSpPr>
              <p:cNvPr id="32789" name="矩形 58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2177266" cy="324000"/>
              </a:xfrm>
              <a:prstGeom prst="rect">
                <a:avLst/>
              </a:pr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2790" name="矩形 60"/>
              <p:cNvSpPr>
                <a:spLocks noChangeArrowheads="1"/>
              </p:cNvSpPr>
              <p:nvPr/>
            </p:nvSpPr>
            <p:spPr bwMode="auto">
              <a:xfrm>
                <a:off x="72000" y="0"/>
                <a:ext cx="72000" cy="324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2791" name="等腰三角形 61"/>
              <p:cNvSpPr>
                <a:spLocks noChangeArrowheads="1"/>
              </p:cNvSpPr>
              <p:nvPr/>
            </p:nvSpPr>
            <p:spPr bwMode="auto">
              <a:xfrm rot="-5400000">
                <a:off x="-18000" y="126000"/>
                <a:ext cx="108000" cy="7200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32788" name="TextBox 57"/>
            <p:cNvSpPr>
              <a:spLocks noChangeArrowheads="1"/>
            </p:cNvSpPr>
            <p:nvPr/>
          </p:nvSpPr>
          <p:spPr bwMode="auto">
            <a:xfrm>
              <a:off x="166819" y="23499"/>
              <a:ext cx="208244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To add a comment here</a:t>
              </a:r>
              <a:endPara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2780" name="TextBox 55"/>
          <p:cNvSpPr>
            <a:spLocks noChangeArrowheads="1"/>
          </p:cNvSpPr>
          <p:nvPr/>
        </p:nvSpPr>
        <p:spPr bwMode="auto">
          <a:xfrm>
            <a:off x="6035675" y="2033588"/>
            <a:ext cx="2343150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29292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text here. According to the need to adjust the font size.</a:t>
            </a:r>
            <a:endParaRPr lang="zh-CN" altLang="en-US" sz="10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2781" name="Group 34"/>
          <p:cNvGrpSpPr>
            <a:grpSpLocks/>
          </p:cNvGrpSpPr>
          <p:nvPr/>
        </p:nvGrpSpPr>
        <p:grpSpPr bwMode="auto">
          <a:xfrm>
            <a:off x="827088" y="2947988"/>
            <a:ext cx="3357562" cy="1231900"/>
            <a:chOff x="0" y="0"/>
            <a:chExt cx="3357703" cy="1231374"/>
          </a:xfrm>
        </p:grpSpPr>
        <p:grpSp>
          <p:nvGrpSpPr>
            <p:cNvPr id="32782" name="Group 35"/>
            <p:cNvGrpSpPr>
              <a:grpSpLocks/>
            </p:cNvGrpSpPr>
            <p:nvPr/>
          </p:nvGrpSpPr>
          <p:grpSpPr bwMode="auto">
            <a:xfrm>
              <a:off x="0" y="536716"/>
              <a:ext cx="3357703" cy="694658"/>
              <a:chOff x="0" y="0"/>
              <a:chExt cx="3357703" cy="694658"/>
            </a:xfrm>
          </p:grpSpPr>
          <p:sp>
            <p:nvSpPr>
              <p:cNvPr id="32784" name="矩形 84"/>
              <p:cNvSpPr>
                <a:spLocks noChangeArrowheads="1"/>
              </p:cNvSpPr>
              <p:nvPr/>
            </p:nvSpPr>
            <p:spPr bwMode="auto">
              <a:xfrm>
                <a:off x="0" y="81208"/>
                <a:ext cx="108000" cy="108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pitchFamily="34" charset="0"/>
                  <a:buNone/>
                </a:pPr>
                <a:endParaRPr lang="zh-CN" altLang="zh-CN" b="1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2785" name="TextBox 85"/>
              <p:cNvSpPr>
                <a:spLocks noChangeArrowheads="1"/>
              </p:cNvSpPr>
              <p:nvPr/>
            </p:nvSpPr>
            <p:spPr bwMode="auto">
              <a:xfrm>
                <a:off x="106727" y="0"/>
                <a:ext cx="2589998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en-US" altLang="zh-CN" sz="12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To add a comment here</a:t>
                </a:r>
                <a:endParaRPr lang="zh-CN" altLang="en-US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2786" name="TextBox 86"/>
              <p:cNvSpPr>
                <a:spLocks noChangeArrowheads="1"/>
              </p:cNvSpPr>
              <p:nvPr/>
            </p:nvSpPr>
            <p:spPr bwMode="auto">
              <a:xfrm>
                <a:off x="117421" y="217604"/>
                <a:ext cx="3240282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1" hangingPunct="1">
                  <a:lnSpc>
                    <a:spcPts val="1500"/>
                  </a:lnSpc>
                  <a:buFont typeface="Arial" pitchFamily="34" charset="0"/>
                  <a:buNone/>
                </a:pPr>
                <a:r>
                  <a:rPr lang="en-US" altLang="zh-CN" sz="1000">
                    <a:solidFill>
                      <a:srgbClr val="292929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text here. According to the need to adjust the font size. The text use justified.</a:t>
                </a:r>
                <a:endParaRPr lang="zh-CN" altLang="en-US" sz="1000">
                  <a:solidFill>
                    <a:srgbClr val="29292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32783" name="TextBox 87"/>
            <p:cNvSpPr>
              <a:spLocks noChangeArrowheads="1"/>
            </p:cNvSpPr>
            <p:nvPr/>
          </p:nvSpPr>
          <p:spPr bwMode="auto">
            <a:xfrm>
              <a:off x="80509" y="0"/>
              <a:ext cx="127951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6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</a:t>
              </a:r>
              <a:r>
                <a:rPr lang="en-US" altLang="zh-CN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%</a:t>
              </a:r>
              <a:endPara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20"/>
          <p:cNvSpPr>
            <a:spLocks noChangeArrowheads="1"/>
          </p:cNvSpPr>
          <p:nvPr/>
        </p:nvSpPr>
        <p:spPr bwMode="auto">
          <a:xfrm>
            <a:off x="4165600" y="1419225"/>
            <a:ext cx="288925" cy="25304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795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33796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797" name="矩形 5"/>
          <p:cNvSpPr>
            <a:spLocks noChangeArrowheads="1"/>
          </p:cNvSpPr>
          <p:nvPr/>
        </p:nvSpPr>
        <p:spPr bwMode="auto">
          <a:xfrm>
            <a:off x="0" y="3940175"/>
            <a:ext cx="9144000" cy="1203325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798" name="矩形 6"/>
          <p:cNvSpPr>
            <a:spLocks noChangeArrowheads="1"/>
          </p:cNvSpPr>
          <p:nvPr/>
        </p:nvSpPr>
        <p:spPr bwMode="auto">
          <a:xfrm>
            <a:off x="3570288" y="1708150"/>
            <a:ext cx="288925" cy="2241550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799" name="矩形 22"/>
          <p:cNvSpPr>
            <a:spLocks noChangeArrowheads="1"/>
          </p:cNvSpPr>
          <p:nvPr/>
        </p:nvSpPr>
        <p:spPr bwMode="auto">
          <a:xfrm>
            <a:off x="4762500" y="2066925"/>
            <a:ext cx="287338" cy="18827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00" name="矩形 23"/>
          <p:cNvSpPr>
            <a:spLocks noChangeArrowheads="1"/>
          </p:cNvSpPr>
          <p:nvPr/>
        </p:nvSpPr>
        <p:spPr bwMode="auto">
          <a:xfrm>
            <a:off x="5357813" y="1851025"/>
            <a:ext cx="287337" cy="20986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01" name="矩形 24"/>
          <p:cNvSpPr>
            <a:spLocks noChangeArrowheads="1"/>
          </p:cNvSpPr>
          <p:nvPr/>
        </p:nvSpPr>
        <p:spPr bwMode="auto">
          <a:xfrm>
            <a:off x="5953125" y="1203325"/>
            <a:ext cx="288925" cy="27463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02" name="矩形 25"/>
          <p:cNvSpPr>
            <a:spLocks noChangeArrowheads="1"/>
          </p:cNvSpPr>
          <p:nvPr/>
        </p:nvSpPr>
        <p:spPr bwMode="auto">
          <a:xfrm>
            <a:off x="6548438" y="1635125"/>
            <a:ext cx="288925" cy="23145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03" name="矩形 26"/>
          <p:cNvSpPr>
            <a:spLocks noChangeArrowheads="1"/>
          </p:cNvSpPr>
          <p:nvPr/>
        </p:nvSpPr>
        <p:spPr bwMode="auto">
          <a:xfrm>
            <a:off x="7143750" y="2282825"/>
            <a:ext cx="288925" cy="16668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04" name="矩形 27"/>
          <p:cNvSpPr>
            <a:spLocks noChangeArrowheads="1"/>
          </p:cNvSpPr>
          <p:nvPr/>
        </p:nvSpPr>
        <p:spPr bwMode="auto">
          <a:xfrm>
            <a:off x="7740650" y="2066925"/>
            <a:ext cx="288925" cy="18827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05" name="矩形 28"/>
          <p:cNvSpPr>
            <a:spLocks noChangeArrowheads="1"/>
          </p:cNvSpPr>
          <p:nvPr/>
        </p:nvSpPr>
        <p:spPr bwMode="auto">
          <a:xfrm>
            <a:off x="2974975" y="2282825"/>
            <a:ext cx="288925" cy="1666875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06" name="矩形 29"/>
          <p:cNvSpPr>
            <a:spLocks noChangeArrowheads="1"/>
          </p:cNvSpPr>
          <p:nvPr/>
        </p:nvSpPr>
        <p:spPr bwMode="auto">
          <a:xfrm>
            <a:off x="2379663" y="2828925"/>
            <a:ext cx="287337" cy="1120775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07" name="矩形 30"/>
          <p:cNvSpPr>
            <a:spLocks noChangeArrowheads="1"/>
          </p:cNvSpPr>
          <p:nvPr/>
        </p:nvSpPr>
        <p:spPr bwMode="auto">
          <a:xfrm>
            <a:off x="1782763" y="2427288"/>
            <a:ext cx="288925" cy="1522412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08" name="矩形 31"/>
          <p:cNvSpPr>
            <a:spLocks noChangeArrowheads="1"/>
          </p:cNvSpPr>
          <p:nvPr/>
        </p:nvSpPr>
        <p:spPr bwMode="auto">
          <a:xfrm>
            <a:off x="1187450" y="2601913"/>
            <a:ext cx="288925" cy="1338262"/>
          </a:xfrm>
          <a:prstGeom prst="rect">
            <a:avLst/>
          </a:pr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0" y="3927475"/>
            <a:ext cx="9144000" cy="307975"/>
            <a:chOff x="0" y="0"/>
            <a:chExt cx="9144000" cy="307777"/>
          </a:xfrm>
        </p:grpSpPr>
        <p:sp>
          <p:nvSpPr>
            <p:cNvPr id="33815" name="矩形 46"/>
            <p:cNvSpPr>
              <a:spLocks noChangeArrowheads="1"/>
            </p:cNvSpPr>
            <p:nvPr/>
          </p:nvSpPr>
          <p:spPr bwMode="auto">
            <a:xfrm>
              <a:off x="0" y="12365"/>
              <a:ext cx="9144000" cy="288000"/>
            </a:xfrm>
            <a:prstGeom prst="rect">
              <a:avLst/>
            </a:prstGeom>
            <a:solidFill>
              <a:srgbClr val="DA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16" name="TextBox 47"/>
            <p:cNvSpPr>
              <a:spLocks noChangeArrowheads="1"/>
            </p:cNvSpPr>
            <p:nvPr/>
          </p:nvSpPr>
          <p:spPr bwMode="auto">
            <a:xfrm>
              <a:off x="1125141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17" name="TextBox 48"/>
            <p:cNvSpPr>
              <a:spLocks noChangeArrowheads="1"/>
            </p:cNvSpPr>
            <p:nvPr/>
          </p:nvSpPr>
          <p:spPr bwMode="auto">
            <a:xfrm>
              <a:off x="1721709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18" name="TextBox 49"/>
            <p:cNvSpPr>
              <a:spLocks noChangeArrowheads="1"/>
            </p:cNvSpPr>
            <p:nvPr/>
          </p:nvSpPr>
          <p:spPr bwMode="auto">
            <a:xfrm>
              <a:off x="2318277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19" name="TextBox 50"/>
            <p:cNvSpPr>
              <a:spLocks noChangeArrowheads="1"/>
            </p:cNvSpPr>
            <p:nvPr/>
          </p:nvSpPr>
          <p:spPr bwMode="auto">
            <a:xfrm>
              <a:off x="2914845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20" name="TextBox 51"/>
            <p:cNvSpPr>
              <a:spLocks noChangeArrowheads="1"/>
            </p:cNvSpPr>
            <p:nvPr/>
          </p:nvSpPr>
          <p:spPr bwMode="auto">
            <a:xfrm>
              <a:off x="3511413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05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21" name="TextBox 52"/>
            <p:cNvSpPr>
              <a:spLocks noChangeArrowheads="1"/>
            </p:cNvSpPr>
            <p:nvPr/>
          </p:nvSpPr>
          <p:spPr bwMode="auto">
            <a:xfrm>
              <a:off x="4107981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06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22" name="TextBox 53"/>
            <p:cNvSpPr>
              <a:spLocks noChangeArrowheads="1"/>
            </p:cNvSpPr>
            <p:nvPr/>
          </p:nvSpPr>
          <p:spPr bwMode="auto">
            <a:xfrm>
              <a:off x="4704549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07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23" name="TextBox 54"/>
            <p:cNvSpPr>
              <a:spLocks noChangeArrowheads="1"/>
            </p:cNvSpPr>
            <p:nvPr/>
          </p:nvSpPr>
          <p:spPr bwMode="auto">
            <a:xfrm>
              <a:off x="5301117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08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24" name="TextBox 55"/>
            <p:cNvSpPr>
              <a:spLocks noChangeArrowheads="1"/>
            </p:cNvSpPr>
            <p:nvPr/>
          </p:nvSpPr>
          <p:spPr bwMode="auto">
            <a:xfrm>
              <a:off x="5897685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09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25" name="TextBox 56"/>
            <p:cNvSpPr>
              <a:spLocks noChangeArrowheads="1"/>
            </p:cNvSpPr>
            <p:nvPr/>
          </p:nvSpPr>
          <p:spPr bwMode="auto">
            <a:xfrm>
              <a:off x="6494253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26" name="TextBox 57"/>
            <p:cNvSpPr>
              <a:spLocks noChangeArrowheads="1"/>
            </p:cNvSpPr>
            <p:nvPr/>
          </p:nvSpPr>
          <p:spPr bwMode="auto">
            <a:xfrm>
              <a:off x="7090821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11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27" name="TextBox 58"/>
            <p:cNvSpPr>
              <a:spLocks noChangeArrowheads="1"/>
            </p:cNvSpPr>
            <p:nvPr/>
          </p:nvSpPr>
          <p:spPr bwMode="auto">
            <a:xfrm>
              <a:off x="7687394" y="0"/>
              <a:ext cx="3962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D9D9D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12</a:t>
              </a:r>
              <a:endParaRPr lang="zh-CN" altLang="en-US" sz="1400">
                <a:solidFill>
                  <a:srgbClr val="D9D9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3810" name="Group 31"/>
          <p:cNvGrpSpPr>
            <a:grpSpLocks/>
          </p:cNvGrpSpPr>
          <p:nvPr/>
        </p:nvGrpSpPr>
        <p:grpSpPr bwMode="auto">
          <a:xfrm>
            <a:off x="2159000" y="4376738"/>
            <a:ext cx="4826000" cy="533400"/>
            <a:chOff x="0" y="0"/>
            <a:chExt cx="4826746" cy="533368"/>
          </a:xfrm>
        </p:grpSpPr>
        <p:sp>
          <p:nvSpPr>
            <p:cNvPr id="33813" name="矩形 59"/>
            <p:cNvSpPr>
              <a:spLocks noChangeArrowheads="1"/>
            </p:cNvSpPr>
            <p:nvPr/>
          </p:nvSpPr>
          <p:spPr bwMode="auto">
            <a:xfrm>
              <a:off x="580278" y="0"/>
              <a:ext cx="36661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insert title here</a:t>
              </a:r>
              <a:endPara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814" name="矩形 60"/>
            <p:cNvSpPr>
              <a:spLocks noChangeArrowheads="1"/>
            </p:cNvSpPr>
            <p:nvPr/>
          </p:nvSpPr>
          <p:spPr bwMode="auto">
            <a:xfrm>
              <a:off x="0" y="256369"/>
              <a:ext cx="48267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200">
                  <a:solidFill>
                    <a:srgbClr val="8E4A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the title here illustrated text</a:t>
              </a:r>
              <a:endParaRPr lang="zh-CN" altLang="en-US" sz="1200">
                <a:solidFill>
                  <a:srgbClr val="8E4A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3811" name="TextBox 61"/>
          <p:cNvSpPr>
            <a:spLocks noChangeArrowheads="1"/>
          </p:cNvSpPr>
          <p:nvPr/>
        </p:nvSpPr>
        <p:spPr bwMode="auto">
          <a:xfrm>
            <a:off x="5795963" y="701675"/>
            <a:ext cx="604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98</a:t>
            </a:r>
            <a:endParaRPr lang="zh-CN" altLang="en-US" sz="2800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12" name="TextBox 62"/>
          <p:cNvSpPr>
            <a:spLocks noChangeArrowheads="1"/>
          </p:cNvSpPr>
          <p:nvPr/>
        </p:nvSpPr>
        <p:spPr bwMode="auto">
          <a:xfrm>
            <a:off x="2219325" y="2341563"/>
            <a:ext cx="6048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35</a:t>
            </a:r>
            <a:endParaRPr lang="zh-CN" altLang="en-US" sz="2800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34819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820" name="椭圆 8"/>
          <p:cNvSpPr>
            <a:spLocks noChangeArrowheads="1"/>
          </p:cNvSpPr>
          <p:nvPr/>
        </p:nvSpPr>
        <p:spPr bwMode="auto">
          <a:xfrm>
            <a:off x="971550" y="3508375"/>
            <a:ext cx="7034213" cy="790575"/>
          </a:xfrm>
          <a:custGeom>
            <a:avLst/>
            <a:gdLst>
              <a:gd name="T0" fmla="*/ 3516831 w 7034766"/>
              <a:gd name="T1" fmla="*/ 0 h 791278"/>
              <a:gd name="T2" fmla="*/ 7033660 w 7034766"/>
              <a:gd name="T3" fmla="*/ 789873 h 791278"/>
              <a:gd name="T4" fmla="*/ 3516831 w 7034766"/>
              <a:gd name="T5" fmla="*/ 215640 h 791278"/>
              <a:gd name="T6" fmla="*/ 0 w 7034766"/>
              <a:gd name="T7" fmla="*/ 789873 h 791278"/>
              <a:gd name="T8" fmla="*/ 3516831 w 7034766"/>
              <a:gd name="T9" fmla="*/ 0 h 7912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34766"/>
              <a:gd name="T16" fmla="*/ 0 h 791278"/>
              <a:gd name="T17" fmla="*/ 7034766 w 7034766"/>
              <a:gd name="T18" fmla="*/ 791278 h 7912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34766" h="791278">
                <a:moveTo>
                  <a:pt x="3517383" y="0"/>
                </a:moveTo>
                <a:cubicBezTo>
                  <a:pt x="5027813" y="0"/>
                  <a:pt x="6344283" y="318829"/>
                  <a:pt x="7034766" y="791278"/>
                </a:cubicBezTo>
                <a:cubicBezTo>
                  <a:pt x="6205735" y="440222"/>
                  <a:pt x="4938050" y="216024"/>
                  <a:pt x="3517383" y="216024"/>
                </a:cubicBezTo>
                <a:cubicBezTo>
                  <a:pt x="2096717" y="216024"/>
                  <a:pt x="829032" y="440222"/>
                  <a:pt x="0" y="791278"/>
                </a:cubicBezTo>
                <a:cubicBezTo>
                  <a:pt x="690483" y="318829"/>
                  <a:pt x="2006953" y="0"/>
                  <a:pt x="3517383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4821" name="Group 5"/>
          <p:cNvGrpSpPr>
            <a:grpSpLocks/>
          </p:cNvGrpSpPr>
          <p:nvPr/>
        </p:nvGrpSpPr>
        <p:grpSpPr bwMode="auto">
          <a:xfrm>
            <a:off x="3627438" y="1865313"/>
            <a:ext cx="1728787" cy="1728787"/>
            <a:chOff x="0" y="0"/>
            <a:chExt cx="1728192" cy="1728192"/>
          </a:xfrm>
        </p:grpSpPr>
        <p:sp>
          <p:nvSpPr>
            <p:cNvPr id="2" name="五角星 68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845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46" name="TextBox 70"/>
            <p:cNvSpPr>
              <a:spLocks noChangeArrowheads="1"/>
            </p:cNvSpPr>
            <p:nvPr/>
          </p:nvSpPr>
          <p:spPr bwMode="auto">
            <a:xfrm>
              <a:off x="606653" y="479375"/>
              <a:ext cx="51488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4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4822" name="Group 9"/>
          <p:cNvGrpSpPr>
            <a:grpSpLocks/>
          </p:cNvGrpSpPr>
          <p:nvPr/>
        </p:nvGrpSpPr>
        <p:grpSpPr bwMode="auto">
          <a:xfrm rot="-480000">
            <a:off x="2282825" y="2327275"/>
            <a:ext cx="1398588" cy="1397000"/>
            <a:chOff x="0" y="0"/>
            <a:chExt cx="1728192" cy="1728192"/>
          </a:xfrm>
        </p:grpSpPr>
        <p:sp>
          <p:nvSpPr>
            <p:cNvPr id="3" name="五角星 72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842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43" name="TextBox 74"/>
            <p:cNvSpPr>
              <a:spLocks noChangeArrowheads="1"/>
            </p:cNvSpPr>
            <p:nvPr/>
          </p:nvSpPr>
          <p:spPr bwMode="auto">
            <a:xfrm>
              <a:off x="582524" y="479375"/>
              <a:ext cx="563145" cy="79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3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4823" name="Group 13"/>
          <p:cNvGrpSpPr>
            <a:grpSpLocks/>
          </p:cNvGrpSpPr>
          <p:nvPr/>
        </p:nvGrpSpPr>
        <p:grpSpPr bwMode="auto">
          <a:xfrm rot="-981927">
            <a:off x="1119188" y="2730500"/>
            <a:ext cx="1217612" cy="1219200"/>
            <a:chOff x="0" y="0"/>
            <a:chExt cx="1728192" cy="1728192"/>
          </a:xfrm>
        </p:grpSpPr>
        <p:sp>
          <p:nvSpPr>
            <p:cNvPr id="4" name="五角星 76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839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40" name="TextBox 78"/>
            <p:cNvSpPr>
              <a:spLocks noChangeArrowheads="1"/>
            </p:cNvSpPr>
            <p:nvPr/>
          </p:nvSpPr>
          <p:spPr bwMode="auto">
            <a:xfrm>
              <a:off x="572902" y="493115"/>
              <a:ext cx="582386" cy="785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3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3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4824" name="Group 17"/>
          <p:cNvGrpSpPr>
            <a:grpSpLocks/>
          </p:cNvGrpSpPr>
          <p:nvPr/>
        </p:nvGrpSpPr>
        <p:grpSpPr bwMode="auto">
          <a:xfrm rot="480000">
            <a:off x="5300663" y="2286000"/>
            <a:ext cx="1398587" cy="1398588"/>
            <a:chOff x="0" y="0"/>
            <a:chExt cx="1728192" cy="1728192"/>
          </a:xfrm>
        </p:grpSpPr>
        <p:sp>
          <p:nvSpPr>
            <p:cNvPr id="5" name="五角星 80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836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37" name="TextBox 82"/>
            <p:cNvSpPr>
              <a:spLocks noChangeArrowheads="1"/>
            </p:cNvSpPr>
            <p:nvPr/>
          </p:nvSpPr>
          <p:spPr bwMode="auto">
            <a:xfrm>
              <a:off x="582524" y="479375"/>
              <a:ext cx="563145" cy="79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3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3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4825" name="Group 21"/>
          <p:cNvGrpSpPr>
            <a:grpSpLocks/>
          </p:cNvGrpSpPr>
          <p:nvPr/>
        </p:nvGrpSpPr>
        <p:grpSpPr bwMode="auto">
          <a:xfrm rot="967929">
            <a:off x="6645275" y="2730500"/>
            <a:ext cx="1217613" cy="1219200"/>
            <a:chOff x="0" y="0"/>
            <a:chExt cx="1728192" cy="1728192"/>
          </a:xfrm>
        </p:grpSpPr>
        <p:sp>
          <p:nvSpPr>
            <p:cNvPr id="34838" name="五角星 84"/>
            <p:cNvSpPr>
              <a:spLocks noChangeArrowheads="1"/>
            </p:cNvSpPr>
            <p:nvPr/>
          </p:nvSpPr>
          <p:spPr bwMode="auto">
            <a:xfrm>
              <a:off x="0" y="0"/>
              <a:ext cx="1728192" cy="1728192"/>
            </a:xfrm>
            <a:prstGeom prst="star5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833" name="五角星 32"/>
            <p:cNvSpPr>
              <a:spLocks noChangeArrowheads="1"/>
            </p:cNvSpPr>
            <p:nvPr/>
          </p:nvSpPr>
          <p:spPr bwMode="auto">
            <a:xfrm>
              <a:off x="330116" y="1204861"/>
              <a:ext cx="1067960" cy="523331"/>
            </a:xfrm>
            <a:custGeom>
              <a:avLst/>
              <a:gdLst>
                <a:gd name="T0" fmla="*/ 27583 w 1067960"/>
                <a:gd name="T1" fmla="*/ 0 h 523331"/>
                <a:gd name="T2" fmla="*/ 533980 w 1067960"/>
                <a:gd name="T3" fmla="*/ 131310 h 523331"/>
                <a:gd name="T4" fmla="*/ 1040377 w 1067960"/>
                <a:gd name="T5" fmla="*/ 0 h 523331"/>
                <a:gd name="T6" fmla="*/ 1067960 w 1067960"/>
                <a:gd name="T7" fmla="*/ 523331 h 523331"/>
                <a:gd name="T8" fmla="*/ 533980 w 1067960"/>
                <a:gd name="T9" fmla="*/ 305870 h 523331"/>
                <a:gd name="T10" fmla="*/ 0 w 1067960"/>
                <a:gd name="T11" fmla="*/ 523331 h 523331"/>
                <a:gd name="T12" fmla="*/ 27583 w 1067960"/>
                <a:gd name="T13" fmla="*/ 0 h 523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960"/>
                <a:gd name="T22" fmla="*/ 0 h 523331"/>
                <a:gd name="T23" fmla="*/ 1067960 w 1067960"/>
                <a:gd name="T24" fmla="*/ 523331 h 523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960" h="523331">
                  <a:moveTo>
                    <a:pt x="27583" y="0"/>
                  </a:moveTo>
                  <a:cubicBezTo>
                    <a:pt x="177403" y="83799"/>
                    <a:pt x="350143" y="131310"/>
                    <a:pt x="533980" y="131310"/>
                  </a:cubicBezTo>
                  <a:cubicBezTo>
                    <a:pt x="717817" y="131310"/>
                    <a:pt x="890558" y="83799"/>
                    <a:pt x="1040377" y="0"/>
                  </a:cubicBezTo>
                  <a:lnTo>
                    <a:pt x="1067960" y="523331"/>
                  </a:lnTo>
                  <a:lnTo>
                    <a:pt x="533980" y="305870"/>
                  </a:lnTo>
                  <a:lnTo>
                    <a:pt x="0" y="523331"/>
                  </a:lnTo>
                  <a:lnTo>
                    <a:pt x="27583" y="0"/>
                  </a:lnTo>
                  <a:close/>
                </a:path>
              </a:pathLst>
            </a:custGeom>
            <a:solidFill>
              <a:srgbClr val="B05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34" name="TextBox 86"/>
            <p:cNvSpPr>
              <a:spLocks noChangeArrowheads="1"/>
            </p:cNvSpPr>
            <p:nvPr/>
          </p:nvSpPr>
          <p:spPr bwMode="auto">
            <a:xfrm>
              <a:off x="572902" y="493115"/>
              <a:ext cx="582386" cy="785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3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endParaRPr lang="zh-CN" altLang="en-US" sz="3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4826" name="TextBox 87"/>
          <p:cNvSpPr>
            <a:spLocks noChangeArrowheads="1"/>
          </p:cNvSpPr>
          <p:nvPr/>
        </p:nvSpPr>
        <p:spPr bwMode="auto">
          <a:xfrm>
            <a:off x="2181225" y="4090988"/>
            <a:ext cx="4619625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 b="1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text here. According to the need to adjust the font size. The text use justified.</a:t>
            </a:r>
            <a:endParaRPr lang="zh-CN" altLang="en-US" sz="1100" b="1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827" name="TextBox 88"/>
          <p:cNvSpPr>
            <a:spLocks noChangeArrowheads="1"/>
          </p:cNvSpPr>
          <p:nvPr/>
        </p:nvSpPr>
        <p:spPr bwMode="auto">
          <a:xfrm>
            <a:off x="3744913" y="1038225"/>
            <a:ext cx="1500187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828" name="TextBox 89"/>
          <p:cNvSpPr>
            <a:spLocks noChangeArrowheads="1"/>
          </p:cNvSpPr>
          <p:nvPr/>
        </p:nvSpPr>
        <p:spPr bwMode="auto">
          <a:xfrm>
            <a:off x="2152650" y="1492250"/>
            <a:ext cx="15017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829" name="TextBox 90"/>
          <p:cNvSpPr>
            <a:spLocks noChangeArrowheads="1"/>
          </p:cNvSpPr>
          <p:nvPr/>
        </p:nvSpPr>
        <p:spPr bwMode="auto">
          <a:xfrm>
            <a:off x="5321300" y="1492250"/>
            <a:ext cx="150177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830" name="TextBox 91"/>
          <p:cNvSpPr>
            <a:spLocks noChangeArrowheads="1"/>
          </p:cNvSpPr>
          <p:nvPr/>
        </p:nvSpPr>
        <p:spPr bwMode="auto">
          <a:xfrm>
            <a:off x="762000" y="1957388"/>
            <a:ext cx="1500188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831" name="TextBox 92"/>
          <p:cNvSpPr>
            <a:spLocks noChangeArrowheads="1"/>
          </p:cNvSpPr>
          <p:nvPr/>
        </p:nvSpPr>
        <p:spPr bwMode="auto">
          <a:xfrm>
            <a:off x="6772275" y="1957388"/>
            <a:ext cx="150177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ts val="15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According to the need to adjust the font size. </a:t>
            </a:r>
            <a:endParaRPr lang="zh-CN" altLang="en-US" sz="110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5843" name="Group 3"/>
          <p:cNvGrpSpPr>
            <a:grpSpLocks/>
          </p:cNvGrpSpPr>
          <p:nvPr/>
        </p:nvGrpSpPr>
        <p:grpSpPr bwMode="auto">
          <a:xfrm>
            <a:off x="0" y="0"/>
            <a:ext cx="9144000" cy="3959225"/>
            <a:chOff x="0" y="0"/>
            <a:chExt cx="9144000" cy="3959968"/>
          </a:xfrm>
        </p:grpSpPr>
        <p:sp>
          <p:nvSpPr>
            <p:cNvPr id="35848" name="矩形 254"/>
            <p:cNvSpPr>
              <a:spLocks noChangeArrowheads="1"/>
            </p:cNvSpPr>
            <p:nvPr/>
          </p:nvSpPr>
          <p:spPr bwMode="auto">
            <a:xfrm>
              <a:off x="0" y="113953"/>
              <a:ext cx="9144000" cy="3846015"/>
            </a:xfrm>
            <a:custGeom>
              <a:avLst/>
              <a:gdLst>
                <a:gd name="T0" fmla="*/ 0 w 9144000"/>
                <a:gd name="T1" fmla="*/ 0 h 3846015"/>
                <a:gd name="T2" fmla="*/ 9144000 w 9144000"/>
                <a:gd name="T3" fmla="*/ 0 h 3846015"/>
                <a:gd name="T4" fmla="*/ 9144000 w 9144000"/>
                <a:gd name="T5" fmla="*/ 3651870 h 3846015"/>
                <a:gd name="T6" fmla="*/ 4766144 w 9144000"/>
                <a:gd name="T7" fmla="*/ 3651870 h 3846015"/>
                <a:gd name="T8" fmla="*/ 4571999 w 9144000"/>
                <a:gd name="T9" fmla="*/ 3846015 h 3846015"/>
                <a:gd name="T10" fmla="*/ 4377855 w 9144000"/>
                <a:gd name="T11" fmla="*/ 3651870 h 3846015"/>
                <a:gd name="T12" fmla="*/ 0 w 9144000"/>
                <a:gd name="T13" fmla="*/ 3651870 h 3846015"/>
                <a:gd name="T14" fmla="*/ 0 w 9144000"/>
                <a:gd name="T15" fmla="*/ 0 h 38460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144000"/>
                <a:gd name="T25" fmla="*/ 0 h 3846015"/>
                <a:gd name="T26" fmla="*/ 9144000 w 9144000"/>
                <a:gd name="T27" fmla="*/ 3846015 h 38460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144000" h="3846015">
                  <a:moveTo>
                    <a:pt x="0" y="0"/>
                  </a:moveTo>
                  <a:lnTo>
                    <a:pt x="9144000" y="0"/>
                  </a:lnTo>
                  <a:lnTo>
                    <a:pt x="9144000" y="3651870"/>
                  </a:lnTo>
                  <a:lnTo>
                    <a:pt x="4766144" y="3651870"/>
                  </a:lnTo>
                  <a:lnTo>
                    <a:pt x="4571999" y="3846015"/>
                  </a:lnTo>
                  <a:lnTo>
                    <a:pt x="4377855" y="3651870"/>
                  </a:lnTo>
                  <a:lnTo>
                    <a:pt x="0" y="36518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2929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5849" name="矩形 254"/>
            <p:cNvSpPr>
              <a:spLocks noChangeArrowheads="1"/>
            </p:cNvSpPr>
            <p:nvPr/>
          </p:nvSpPr>
          <p:spPr bwMode="auto">
            <a:xfrm>
              <a:off x="0" y="0"/>
              <a:ext cx="9144000" cy="3846015"/>
            </a:xfrm>
            <a:custGeom>
              <a:avLst/>
              <a:gdLst>
                <a:gd name="T0" fmla="*/ 0 w 9144000"/>
                <a:gd name="T1" fmla="*/ 0 h 3846015"/>
                <a:gd name="T2" fmla="*/ 9144000 w 9144000"/>
                <a:gd name="T3" fmla="*/ 0 h 3846015"/>
                <a:gd name="T4" fmla="*/ 9144000 w 9144000"/>
                <a:gd name="T5" fmla="*/ 3651870 h 3846015"/>
                <a:gd name="T6" fmla="*/ 4766144 w 9144000"/>
                <a:gd name="T7" fmla="*/ 3651870 h 3846015"/>
                <a:gd name="T8" fmla="*/ 4571999 w 9144000"/>
                <a:gd name="T9" fmla="*/ 3846015 h 3846015"/>
                <a:gd name="T10" fmla="*/ 4377855 w 9144000"/>
                <a:gd name="T11" fmla="*/ 3651870 h 3846015"/>
                <a:gd name="T12" fmla="*/ 0 w 9144000"/>
                <a:gd name="T13" fmla="*/ 3651870 h 3846015"/>
                <a:gd name="T14" fmla="*/ 0 w 9144000"/>
                <a:gd name="T15" fmla="*/ 0 h 38460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144000"/>
                <a:gd name="T25" fmla="*/ 0 h 3846015"/>
                <a:gd name="T26" fmla="*/ 9144000 w 9144000"/>
                <a:gd name="T27" fmla="*/ 3846015 h 38460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144000" h="3846015">
                  <a:moveTo>
                    <a:pt x="0" y="0"/>
                  </a:moveTo>
                  <a:lnTo>
                    <a:pt x="9144000" y="0"/>
                  </a:lnTo>
                  <a:lnTo>
                    <a:pt x="9144000" y="3651870"/>
                  </a:lnTo>
                  <a:lnTo>
                    <a:pt x="4766144" y="3651870"/>
                  </a:lnTo>
                  <a:lnTo>
                    <a:pt x="4571999" y="3846015"/>
                  </a:lnTo>
                  <a:lnTo>
                    <a:pt x="4377855" y="3651870"/>
                  </a:lnTo>
                  <a:lnTo>
                    <a:pt x="0" y="36518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2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5844" name="矩形 258"/>
          <p:cNvSpPr>
            <a:spLocks noChangeArrowheads="1"/>
          </p:cNvSpPr>
          <p:nvPr/>
        </p:nvSpPr>
        <p:spPr bwMode="auto">
          <a:xfrm>
            <a:off x="0" y="1771650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6000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THANK YOU</a:t>
            </a:r>
            <a:endParaRPr lang="zh-CN" altLang="en-US" sz="6000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5845" name="矩形 259"/>
          <p:cNvSpPr>
            <a:spLocks noChangeArrowheads="1"/>
          </p:cNvSpPr>
          <p:nvPr/>
        </p:nvSpPr>
        <p:spPr bwMode="auto">
          <a:xfrm>
            <a:off x="0" y="1681163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lvl="2" algn="ctr" eaLnBrk="1" hangingPunct="1">
              <a:buFont typeface="Arial" pitchFamily="34" charset="0"/>
              <a:buNone/>
            </a:pPr>
            <a:r>
              <a:rPr lang="en-US" altLang="zh-CN" sz="60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THANK YOU</a:t>
            </a:r>
            <a:endParaRPr lang="zh-CN" altLang="en-US" sz="6000">
              <a:solidFill>
                <a:srgbClr val="FFFFFF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5846" name="文本框 223"/>
          <p:cNvSpPr>
            <a:spLocks noChangeArrowheads="1"/>
          </p:cNvSpPr>
          <p:nvPr/>
        </p:nvSpPr>
        <p:spPr bwMode="auto">
          <a:xfrm>
            <a:off x="4146550" y="835025"/>
            <a:ext cx="841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LOGO</a:t>
            </a:r>
            <a:endParaRPr lang="zh-CN" altLang="en-US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847" name="矩形 29"/>
          <p:cNvSpPr>
            <a:spLocks noChangeArrowheads="1"/>
          </p:cNvSpPr>
          <p:nvPr/>
        </p:nvSpPr>
        <p:spPr bwMode="auto">
          <a:xfrm>
            <a:off x="0" y="4219575"/>
            <a:ext cx="914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8C430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your name</a:t>
            </a:r>
          </a:p>
        </p:txBody>
      </p:sp>
    </p:spTree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0" y="0"/>
            <a:ext cx="2214563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147" name="Group 3"/>
          <p:cNvGrpSpPr>
            <a:grpSpLocks/>
          </p:cNvGrpSpPr>
          <p:nvPr/>
        </p:nvGrpSpPr>
        <p:grpSpPr bwMode="auto">
          <a:xfrm flipH="1">
            <a:off x="0" y="0"/>
            <a:ext cx="5003800" cy="5143500"/>
            <a:chOff x="0" y="0"/>
            <a:chExt cx="5004049" cy="5143500"/>
          </a:xfrm>
        </p:grpSpPr>
        <p:sp>
          <p:nvSpPr>
            <p:cNvPr id="6181" name="直接连接符 34"/>
            <p:cNvSpPr>
              <a:spLocks noChangeShapeType="1"/>
            </p:cNvSpPr>
            <p:nvPr/>
          </p:nvSpPr>
          <p:spPr bwMode="auto">
            <a:xfrm flipH="1">
              <a:off x="2425903" y="3824346"/>
              <a:ext cx="2578144" cy="1319154"/>
            </a:xfrm>
            <a:prstGeom prst="line">
              <a:avLst/>
            </a:prstGeom>
            <a:noFill/>
            <a:ln w="9525">
              <a:solidFill>
                <a:srgbClr val="FFFFFF">
                  <a:alpha val="29019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直接连接符 35"/>
            <p:cNvSpPr>
              <a:spLocks noChangeShapeType="1"/>
            </p:cNvSpPr>
            <p:nvPr/>
          </p:nvSpPr>
          <p:spPr bwMode="auto">
            <a:xfrm flipH="1" flipV="1">
              <a:off x="0" y="627534"/>
              <a:ext cx="5004049" cy="3960440"/>
            </a:xfrm>
            <a:prstGeom prst="line">
              <a:avLst/>
            </a:prstGeom>
            <a:noFill/>
            <a:ln w="9525">
              <a:solidFill>
                <a:srgbClr val="FFFFFF">
                  <a:alpha val="29019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直接连接符 36"/>
            <p:cNvSpPr>
              <a:spLocks noChangeShapeType="1"/>
            </p:cNvSpPr>
            <p:nvPr/>
          </p:nvSpPr>
          <p:spPr bwMode="auto">
            <a:xfrm flipH="1">
              <a:off x="4248472" y="3013090"/>
              <a:ext cx="755575" cy="2130410"/>
            </a:xfrm>
            <a:prstGeom prst="line">
              <a:avLst/>
            </a:prstGeom>
            <a:noFill/>
            <a:ln w="9525">
              <a:solidFill>
                <a:srgbClr val="FFFFFF">
                  <a:alpha val="29019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直接连接符 38"/>
            <p:cNvSpPr>
              <a:spLocks noChangeShapeType="1"/>
            </p:cNvSpPr>
            <p:nvPr/>
          </p:nvSpPr>
          <p:spPr bwMode="auto">
            <a:xfrm>
              <a:off x="2608837" y="0"/>
              <a:ext cx="1495619" cy="5092030"/>
            </a:xfrm>
            <a:prstGeom prst="line">
              <a:avLst/>
            </a:prstGeom>
            <a:noFill/>
            <a:ln w="9525">
              <a:solidFill>
                <a:srgbClr val="FFFFFF">
                  <a:alpha val="29019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直接连接符 39"/>
            <p:cNvSpPr>
              <a:spLocks noChangeShapeType="1"/>
            </p:cNvSpPr>
            <p:nvPr/>
          </p:nvSpPr>
          <p:spPr bwMode="auto">
            <a:xfrm flipH="1">
              <a:off x="3168352" y="2571750"/>
              <a:ext cx="1835697" cy="2571750"/>
            </a:xfrm>
            <a:prstGeom prst="line">
              <a:avLst/>
            </a:prstGeom>
            <a:noFill/>
            <a:ln w="9525">
              <a:solidFill>
                <a:srgbClr val="FFFFFF">
                  <a:alpha val="29019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8" name="矩形 16"/>
          <p:cNvSpPr>
            <a:spLocks noChangeArrowheads="1"/>
          </p:cNvSpPr>
          <p:nvPr/>
        </p:nvSpPr>
        <p:spPr bwMode="auto">
          <a:xfrm>
            <a:off x="119063" y="165100"/>
            <a:ext cx="19764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CATALOGUE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149" name="Group 10"/>
          <p:cNvGrpSpPr>
            <a:grpSpLocks/>
          </p:cNvGrpSpPr>
          <p:nvPr/>
        </p:nvGrpSpPr>
        <p:grpSpPr bwMode="auto">
          <a:xfrm>
            <a:off x="2035175" y="774700"/>
            <a:ext cx="360363" cy="368300"/>
            <a:chOff x="0" y="0"/>
            <a:chExt cx="360040" cy="369332"/>
          </a:xfrm>
        </p:grpSpPr>
        <p:sp>
          <p:nvSpPr>
            <p:cNvPr id="6179" name="椭圆 23"/>
            <p:cNvSpPr>
              <a:spLocks noChangeArrowheads="1"/>
            </p:cNvSpPr>
            <p:nvPr/>
          </p:nvSpPr>
          <p:spPr bwMode="auto">
            <a:xfrm>
              <a:off x="0" y="4646"/>
              <a:ext cx="360040" cy="360040"/>
            </a:xfrm>
            <a:prstGeom prst="ellipse">
              <a:avLst/>
            </a:prstGeom>
            <a:solidFill>
              <a:srgbClr val="FF8607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80" name="TextBox 52"/>
            <p:cNvSpPr>
              <a:spLocks noChangeArrowheads="1"/>
            </p:cNvSpPr>
            <p:nvPr/>
          </p:nvSpPr>
          <p:spPr bwMode="auto">
            <a:xfrm>
              <a:off x="20361" y="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150" name="Group 13"/>
          <p:cNvGrpSpPr>
            <a:grpSpLocks/>
          </p:cNvGrpSpPr>
          <p:nvPr/>
        </p:nvGrpSpPr>
        <p:grpSpPr bwMode="auto">
          <a:xfrm>
            <a:off x="2035175" y="1803400"/>
            <a:ext cx="360363" cy="369888"/>
            <a:chOff x="0" y="0"/>
            <a:chExt cx="360040" cy="369332"/>
          </a:xfrm>
        </p:grpSpPr>
        <p:sp>
          <p:nvSpPr>
            <p:cNvPr id="6177" name="椭圆 24"/>
            <p:cNvSpPr>
              <a:spLocks noChangeArrowheads="1"/>
            </p:cNvSpPr>
            <p:nvPr/>
          </p:nvSpPr>
          <p:spPr bwMode="auto">
            <a:xfrm>
              <a:off x="0" y="4647"/>
              <a:ext cx="360040" cy="360040"/>
            </a:xfrm>
            <a:prstGeom prst="ellipse">
              <a:avLst/>
            </a:prstGeom>
            <a:solidFill>
              <a:srgbClr val="FF8607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78" name="TextBox 53"/>
            <p:cNvSpPr>
              <a:spLocks noChangeArrowheads="1"/>
            </p:cNvSpPr>
            <p:nvPr/>
          </p:nvSpPr>
          <p:spPr bwMode="auto">
            <a:xfrm>
              <a:off x="20361" y="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151" name="Group 16"/>
          <p:cNvGrpSpPr>
            <a:grpSpLocks/>
          </p:cNvGrpSpPr>
          <p:nvPr/>
        </p:nvGrpSpPr>
        <p:grpSpPr bwMode="auto">
          <a:xfrm>
            <a:off x="2035175" y="2816225"/>
            <a:ext cx="360363" cy="373063"/>
            <a:chOff x="0" y="0"/>
            <a:chExt cx="360040" cy="372618"/>
          </a:xfrm>
        </p:grpSpPr>
        <p:sp>
          <p:nvSpPr>
            <p:cNvPr id="6175" name="椭圆 26"/>
            <p:cNvSpPr>
              <a:spLocks noChangeArrowheads="1"/>
            </p:cNvSpPr>
            <p:nvPr/>
          </p:nvSpPr>
          <p:spPr bwMode="auto">
            <a:xfrm>
              <a:off x="0" y="0"/>
              <a:ext cx="360040" cy="360040"/>
            </a:xfrm>
            <a:prstGeom prst="ellipse">
              <a:avLst/>
            </a:prstGeom>
            <a:solidFill>
              <a:srgbClr val="FF8607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76" name="TextBox 55"/>
            <p:cNvSpPr>
              <a:spLocks noChangeArrowheads="1"/>
            </p:cNvSpPr>
            <p:nvPr/>
          </p:nvSpPr>
          <p:spPr bwMode="auto">
            <a:xfrm>
              <a:off x="20361" y="3286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152" name="Group 19"/>
          <p:cNvGrpSpPr>
            <a:grpSpLocks/>
          </p:cNvGrpSpPr>
          <p:nvPr/>
        </p:nvGrpSpPr>
        <p:grpSpPr bwMode="auto">
          <a:xfrm>
            <a:off x="2035175" y="3829050"/>
            <a:ext cx="360363" cy="369888"/>
            <a:chOff x="0" y="0"/>
            <a:chExt cx="360040" cy="369332"/>
          </a:xfrm>
        </p:grpSpPr>
        <p:sp>
          <p:nvSpPr>
            <p:cNvPr id="6173" name="椭圆 28"/>
            <p:cNvSpPr>
              <a:spLocks noChangeArrowheads="1"/>
            </p:cNvSpPr>
            <p:nvPr/>
          </p:nvSpPr>
          <p:spPr bwMode="auto">
            <a:xfrm>
              <a:off x="0" y="4646"/>
              <a:ext cx="360040" cy="360040"/>
            </a:xfrm>
            <a:prstGeom prst="ellipse">
              <a:avLst/>
            </a:prstGeom>
            <a:solidFill>
              <a:srgbClr val="FF8607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74" name="TextBox 56"/>
            <p:cNvSpPr>
              <a:spLocks noChangeArrowheads="1"/>
            </p:cNvSpPr>
            <p:nvPr/>
          </p:nvSpPr>
          <p:spPr bwMode="auto">
            <a:xfrm>
              <a:off x="20359" y="0"/>
              <a:ext cx="31931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153" name="Group 22"/>
          <p:cNvGrpSpPr>
            <a:grpSpLocks/>
          </p:cNvGrpSpPr>
          <p:nvPr/>
        </p:nvGrpSpPr>
        <p:grpSpPr bwMode="auto">
          <a:xfrm>
            <a:off x="2578100" y="539750"/>
            <a:ext cx="863600" cy="865188"/>
            <a:chOff x="0" y="0"/>
            <a:chExt cx="864000" cy="864000"/>
          </a:xfrm>
        </p:grpSpPr>
        <p:sp>
          <p:nvSpPr>
            <p:cNvPr id="6171" name="椭圆 18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D8D8D8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72" name="椭圆 22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154" name="Group 25"/>
          <p:cNvGrpSpPr>
            <a:grpSpLocks/>
          </p:cNvGrpSpPr>
          <p:nvPr/>
        </p:nvGrpSpPr>
        <p:grpSpPr bwMode="auto">
          <a:xfrm>
            <a:off x="2578100" y="1555750"/>
            <a:ext cx="863600" cy="865188"/>
            <a:chOff x="0" y="0"/>
            <a:chExt cx="864000" cy="864000"/>
          </a:xfrm>
        </p:grpSpPr>
        <p:sp>
          <p:nvSpPr>
            <p:cNvPr id="6169" name="椭圆 19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D8D8D8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70" name="椭圆 57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155" name="Group 28"/>
          <p:cNvGrpSpPr>
            <a:grpSpLocks/>
          </p:cNvGrpSpPr>
          <p:nvPr/>
        </p:nvGrpSpPr>
        <p:grpSpPr bwMode="auto">
          <a:xfrm>
            <a:off x="2578100" y="2573338"/>
            <a:ext cx="863600" cy="863600"/>
            <a:chOff x="0" y="0"/>
            <a:chExt cx="864000" cy="864000"/>
          </a:xfrm>
        </p:grpSpPr>
        <p:sp>
          <p:nvSpPr>
            <p:cNvPr id="6167" name="椭圆 20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D8D8D8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68" name="椭圆 58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156" name="Group 31"/>
          <p:cNvGrpSpPr>
            <a:grpSpLocks/>
          </p:cNvGrpSpPr>
          <p:nvPr/>
        </p:nvGrpSpPr>
        <p:grpSpPr bwMode="auto">
          <a:xfrm>
            <a:off x="2578100" y="3589338"/>
            <a:ext cx="863600" cy="865187"/>
            <a:chOff x="0" y="0"/>
            <a:chExt cx="864000" cy="864000"/>
          </a:xfrm>
        </p:grpSpPr>
        <p:sp>
          <p:nvSpPr>
            <p:cNvPr id="6165" name="椭圆 21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282828"/>
            </a:solidFill>
            <a:ln w="38100">
              <a:solidFill>
                <a:srgbClr val="D8D8D8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66" name="椭圆 59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157" name="矩形 30"/>
          <p:cNvSpPr>
            <a:spLocks noChangeArrowheads="1"/>
          </p:cNvSpPr>
          <p:nvPr/>
        </p:nvSpPr>
        <p:spPr bwMode="auto">
          <a:xfrm>
            <a:off x="3522663" y="655638"/>
            <a:ext cx="56213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8" name="矩形 51"/>
          <p:cNvSpPr>
            <a:spLocks noChangeArrowheads="1"/>
          </p:cNvSpPr>
          <p:nvPr/>
        </p:nvSpPr>
        <p:spPr bwMode="auto">
          <a:xfrm>
            <a:off x="3522663" y="982663"/>
            <a:ext cx="56213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A5A5A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200">
              <a:solidFill>
                <a:srgbClr val="A5A5A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9" name="矩形 68"/>
          <p:cNvSpPr>
            <a:spLocks noChangeArrowheads="1"/>
          </p:cNvSpPr>
          <p:nvPr/>
        </p:nvSpPr>
        <p:spPr bwMode="auto">
          <a:xfrm>
            <a:off x="3522663" y="3733800"/>
            <a:ext cx="5621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0" name="矩形 69"/>
          <p:cNvSpPr>
            <a:spLocks noChangeArrowheads="1"/>
          </p:cNvSpPr>
          <p:nvPr/>
        </p:nvSpPr>
        <p:spPr bwMode="auto">
          <a:xfrm>
            <a:off x="3522663" y="4059238"/>
            <a:ext cx="56213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A5A5A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200">
              <a:solidFill>
                <a:srgbClr val="A5A5A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1" name="矩形 64"/>
          <p:cNvSpPr>
            <a:spLocks noChangeArrowheads="1"/>
          </p:cNvSpPr>
          <p:nvPr/>
        </p:nvSpPr>
        <p:spPr bwMode="auto">
          <a:xfrm>
            <a:off x="3522663" y="1689100"/>
            <a:ext cx="5621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2" name="矩形 65"/>
          <p:cNvSpPr>
            <a:spLocks noChangeArrowheads="1"/>
          </p:cNvSpPr>
          <p:nvPr/>
        </p:nvSpPr>
        <p:spPr bwMode="auto">
          <a:xfrm>
            <a:off x="3522663" y="2016125"/>
            <a:ext cx="56213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A5A5A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200">
              <a:solidFill>
                <a:srgbClr val="A5A5A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3" name="矩形 66"/>
          <p:cNvSpPr>
            <a:spLocks noChangeArrowheads="1"/>
          </p:cNvSpPr>
          <p:nvPr/>
        </p:nvSpPr>
        <p:spPr bwMode="auto">
          <a:xfrm>
            <a:off x="3522663" y="2708275"/>
            <a:ext cx="5621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4" name="矩形 67"/>
          <p:cNvSpPr>
            <a:spLocks noChangeArrowheads="1"/>
          </p:cNvSpPr>
          <p:nvPr/>
        </p:nvSpPr>
        <p:spPr bwMode="auto">
          <a:xfrm>
            <a:off x="3522663" y="3033713"/>
            <a:ext cx="56213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A5A5A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200">
              <a:solidFill>
                <a:srgbClr val="A5A5A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2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171" name="Group 3"/>
          <p:cNvGrpSpPr>
            <a:grpSpLocks/>
          </p:cNvGrpSpPr>
          <p:nvPr/>
        </p:nvGrpSpPr>
        <p:grpSpPr bwMode="auto">
          <a:xfrm>
            <a:off x="3563938" y="1203325"/>
            <a:ext cx="865187" cy="865188"/>
            <a:chOff x="0" y="0"/>
            <a:chExt cx="864000" cy="864000"/>
          </a:xfrm>
        </p:grpSpPr>
        <p:sp>
          <p:nvSpPr>
            <p:cNvPr id="7256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57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172" name="Group 6"/>
          <p:cNvGrpSpPr>
            <a:grpSpLocks/>
          </p:cNvGrpSpPr>
          <p:nvPr/>
        </p:nvGrpSpPr>
        <p:grpSpPr bwMode="auto">
          <a:xfrm>
            <a:off x="584200" y="515938"/>
            <a:ext cx="2474913" cy="4068762"/>
            <a:chOff x="0" y="0"/>
            <a:chExt cx="2476153" cy="4069266"/>
          </a:xfrm>
        </p:grpSpPr>
        <p:sp>
          <p:nvSpPr>
            <p:cNvPr id="7196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7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8" name="矩形 5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9" name="矩形 6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00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01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02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03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04" name="矩形 61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05" name="矩形 62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06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07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08" name="矩形 66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09" name="矩形 67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10" name="矩形 68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11" name="矩形 69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12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13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14" name="矩形 73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15" name="矩形 74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16" name="矩形 75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17" name="矩形 76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18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19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20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21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22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23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24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25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26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27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28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29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30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31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32" name="矩形 94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33" name="矩形 95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34" name="矩形 96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35" name="矩形 97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36" name="矩形 98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37" name="矩形 99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38" name="矩形 101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39" name="矩形 102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40" name="矩形 103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41" name="矩形 104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42" name="矩形 105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43" name="矩形 106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44" name="矩形 10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45" name="矩形 10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46" name="矩形 11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47" name="矩形 11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48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49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50" name="矩形 115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51" name="矩形 116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52" name="矩形 117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53" name="矩形 118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54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55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173" name="矩形 122"/>
          <p:cNvSpPr>
            <a:spLocks noChangeArrowheads="1"/>
          </p:cNvSpPr>
          <p:nvPr/>
        </p:nvSpPr>
        <p:spPr bwMode="auto">
          <a:xfrm>
            <a:off x="3535363" y="2132013"/>
            <a:ext cx="5621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4" name="矩形 123"/>
          <p:cNvSpPr>
            <a:spLocks noChangeArrowheads="1"/>
          </p:cNvSpPr>
          <p:nvPr/>
        </p:nvSpPr>
        <p:spPr bwMode="auto">
          <a:xfrm>
            <a:off x="3535363" y="2544763"/>
            <a:ext cx="56213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175" name="Group 69"/>
          <p:cNvGrpSpPr>
            <a:grpSpLocks/>
          </p:cNvGrpSpPr>
          <p:nvPr/>
        </p:nvGrpSpPr>
        <p:grpSpPr bwMode="auto">
          <a:xfrm>
            <a:off x="1458913" y="517525"/>
            <a:ext cx="725487" cy="4068763"/>
            <a:chOff x="0" y="0"/>
            <a:chExt cx="725656" cy="4069266"/>
          </a:xfrm>
        </p:grpSpPr>
        <p:sp>
          <p:nvSpPr>
            <p:cNvPr id="7176" name="矩形 72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77" name="矩形 79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78" name="矩形 8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79" name="矩形 93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80" name="矩形 100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81" name="矩形 107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82" name="矩形 114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83" name="矩形 126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84" name="矩形 127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85" name="矩形 128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86" name="矩形 129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87" name="矩形 130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88" name="矩形 131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89" name="矩形 132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0" name="矩形 133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1" name="矩形 134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2" name="矩形 135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3" name="矩形 136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4" name="矩形 137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5" name="矩形 138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4"/>
          <p:cNvSpPr>
            <a:spLocks noChangeArrowheads="1"/>
          </p:cNvSpPr>
          <p:nvPr/>
        </p:nvSpPr>
        <p:spPr bwMode="auto">
          <a:xfrm>
            <a:off x="0" y="2571750"/>
            <a:ext cx="9144000" cy="257175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647700" y="1257300"/>
            <a:ext cx="1582738" cy="1584325"/>
            <a:chOff x="0" y="0"/>
            <a:chExt cx="1584000" cy="1584000"/>
          </a:xfrm>
        </p:grpSpPr>
        <p:sp>
          <p:nvSpPr>
            <p:cNvPr id="8223" name="椭圆 9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224" name="椭圆 5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196" name="等腰三角形 15"/>
          <p:cNvSpPr>
            <a:spLocks noChangeArrowheads="1"/>
          </p:cNvSpPr>
          <p:nvPr/>
        </p:nvSpPr>
        <p:spPr bwMode="auto">
          <a:xfrm flipV="1">
            <a:off x="1349375" y="3003550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197" name="Group 7"/>
          <p:cNvGrpSpPr>
            <a:grpSpLocks/>
          </p:cNvGrpSpPr>
          <p:nvPr/>
        </p:nvGrpSpPr>
        <p:grpSpPr bwMode="auto">
          <a:xfrm>
            <a:off x="611188" y="3173413"/>
            <a:ext cx="1690687" cy="1050925"/>
            <a:chOff x="0" y="0"/>
            <a:chExt cx="1690933" cy="1050708"/>
          </a:xfrm>
        </p:grpSpPr>
        <p:sp>
          <p:nvSpPr>
            <p:cNvPr id="8221" name="矩形 18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name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8222" name="矩形 20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 Please add text here</a:t>
              </a:r>
              <a:endParaRPr lang="zh-CN" altLang="en-US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</a:t>
              </a:r>
              <a:endParaRPr lang="zh-CN" altLang="en-US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</a:t>
              </a:r>
            </a:p>
          </p:txBody>
        </p:sp>
      </p:grpSp>
      <p:grpSp>
        <p:nvGrpSpPr>
          <p:cNvPr id="8198" name="Group 10"/>
          <p:cNvGrpSpPr>
            <a:grpSpLocks/>
          </p:cNvGrpSpPr>
          <p:nvPr/>
        </p:nvGrpSpPr>
        <p:grpSpPr bwMode="auto">
          <a:xfrm>
            <a:off x="2725738" y="1257300"/>
            <a:ext cx="1584325" cy="1584325"/>
            <a:chOff x="0" y="0"/>
            <a:chExt cx="1584000" cy="1584000"/>
          </a:xfrm>
        </p:grpSpPr>
        <p:sp>
          <p:nvSpPr>
            <p:cNvPr id="8219" name="椭圆 24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220" name="椭圆 25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199" name="等腰三角形 26"/>
          <p:cNvSpPr>
            <a:spLocks noChangeArrowheads="1"/>
          </p:cNvSpPr>
          <p:nvPr/>
        </p:nvSpPr>
        <p:spPr bwMode="auto">
          <a:xfrm flipV="1">
            <a:off x="3429000" y="3003550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200" name="Group 14"/>
          <p:cNvGrpSpPr>
            <a:grpSpLocks/>
          </p:cNvGrpSpPr>
          <p:nvPr/>
        </p:nvGrpSpPr>
        <p:grpSpPr bwMode="auto">
          <a:xfrm>
            <a:off x="2690813" y="3173413"/>
            <a:ext cx="1690687" cy="1050925"/>
            <a:chOff x="0" y="0"/>
            <a:chExt cx="1690933" cy="1050708"/>
          </a:xfrm>
        </p:grpSpPr>
        <p:sp>
          <p:nvSpPr>
            <p:cNvPr id="8217" name="矩形 27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name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8218" name="矩形 28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 Please add text here</a:t>
              </a:r>
              <a:endParaRPr lang="zh-CN" altLang="en-US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</a:t>
              </a:r>
              <a:endParaRPr lang="zh-CN" altLang="en-US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</a:t>
              </a:r>
            </a:p>
          </p:txBody>
        </p:sp>
      </p:grpSp>
      <p:grpSp>
        <p:nvGrpSpPr>
          <p:cNvPr id="8201" name="Group 17"/>
          <p:cNvGrpSpPr>
            <a:grpSpLocks/>
          </p:cNvGrpSpPr>
          <p:nvPr/>
        </p:nvGrpSpPr>
        <p:grpSpPr bwMode="auto">
          <a:xfrm>
            <a:off x="4805363" y="1257300"/>
            <a:ext cx="1582737" cy="1584325"/>
            <a:chOff x="0" y="0"/>
            <a:chExt cx="1584000" cy="1584000"/>
          </a:xfrm>
        </p:grpSpPr>
        <p:sp>
          <p:nvSpPr>
            <p:cNvPr id="8215" name="椭圆 30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216" name="椭圆 31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202" name="等腰三角形 32"/>
          <p:cNvSpPr>
            <a:spLocks noChangeArrowheads="1"/>
          </p:cNvSpPr>
          <p:nvPr/>
        </p:nvSpPr>
        <p:spPr bwMode="auto">
          <a:xfrm flipV="1">
            <a:off x="5507038" y="3003550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203" name="Group 21"/>
          <p:cNvGrpSpPr>
            <a:grpSpLocks/>
          </p:cNvGrpSpPr>
          <p:nvPr/>
        </p:nvGrpSpPr>
        <p:grpSpPr bwMode="auto">
          <a:xfrm>
            <a:off x="4768850" y="3173413"/>
            <a:ext cx="1692275" cy="1050925"/>
            <a:chOff x="0" y="0"/>
            <a:chExt cx="1690933" cy="1050708"/>
          </a:xfrm>
        </p:grpSpPr>
        <p:sp>
          <p:nvSpPr>
            <p:cNvPr id="8213" name="矩形 33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name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8214" name="矩形 34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 Please add text here</a:t>
              </a:r>
              <a:endParaRPr lang="zh-CN" altLang="en-US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</a:t>
              </a:r>
              <a:endParaRPr lang="zh-CN" altLang="en-US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</a:t>
              </a:r>
            </a:p>
          </p:txBody>
        </p:sp>
      </p:grpSp>
      <p:grpSp>
        <p:nvGrpSpPr>
          <p:cNvPr id="8204" name="Group 24"/>
          <p:cNvGrpSpPr>
            <a:grpSpLocks/>
          </p:cNvGrpSpPr>
          <p:nvPr/>
        </p:nvGrpSpPr>
        <p:grpSpPr bwMode="auto">
          <a:xfrm>
            <a:off x="6883400" y="1257300"/>
            <a:ext cx="1584325" cy="1584325"/>
            <a:chOff x="0" y="0"/>
            <a:chExt cx="1584000" cy="1584000"/>
          </a:xfrm>
        </p:grpSpPr>
        <p:sp>
          <p:nvSpPr>
            <p:cNvPr id="8211" name="椭圆 36"/>
            <p:cNvSpPr>
              <a:spLocks noChangeArrowheads="1"/>
            </p:cNvSpPr>
            <p:nvPr/>
          </p:nvSpPr>
          <p:spPr bwMode="auto">
            <a:xfrm>
              <a:off x="0" y="0"/>
              <a:ext cx="1584000" cy="1584000"/>
            </a:xfrm>
            <a:prstGeom prst="ellipse">
              <a:avLst/>
            </a:prstGeom>
            <a:solidFill>
              <a:srgbClr val="282828"/>
            </a:solidFill>
            <a:ln w="57150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212" name="椭圆 37"/>
            <p:cNvSpPr>
              <a:spLocks noChangeArrowheads="1"/>
            </p:cNvSpPr>
            <p:nvPr/>
          </p:nvSpPr>
          <p:spPr bwMode="auto">
            <a:xfrm>
              <a:off x="108000" y="108000"/>
              <a:ext cx="1368000" cy="1368000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205" name="等腰三角形 38"/>
          <p:cNvSpPr>
            <a:spLocks noChangeArrowheads="1"/>
          </p:cNvSpPr>
          <p:nvPr/>
        </p:nvSpPr>
        <p:spPr bwMode="auto">
          <a:xfrm flipV="1">
            <a:off x="7586663" y="3003550"/>
            <a:ext cx="215900" cy="144463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206" name="Group 28"/>
          <p:cNvGrpSpPr>
            <a:grpSpLocks/>
          </p:cNvGrpSpPr>
          <p:nvPr/>
        </p:nvGrpSpPr>
        <p:grpSpPr bwMode="auto">
          <a:xfrm>
            <a:off x="6848475" y="3173413"/>
            <a:ext cx="1692275" cy="1050925"/>
            <a:chOff x="0" y="0"/>
            <a:chExt cx="1690933" cy="1050708"/>
          </a:xfrm>
        </p:grpSpPr>
        <p:sp>
          <p:nvSpPr>
            <p:cNvPr id="8209" name="矩形 39"/>
            <p:cNvSpPr>
              <a:spLocks noChangeArrowheads="1"/>
            </p:cNvSpPr>
            <p:nvPr/>
          </p:nvSpPr>
          <p:spPr bwMode="auto">
            <a:xfrm>
              <a:off x="259409" y="0"/>
              <a:ext cx="1172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name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8210" name="矩形 40"/>
            <p:cNvSpPr>
              <a:spLocks noChangeArrowheads="1"/>
            </p:cNvSpPr>
            <p:nvPr/>
          </p:nvSpPr>
          <p:spPr bwMode="auto">
            <a:xfrm>
              <a:off x="0" y="281267"/>
              <a:ext cx="169093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 Please add text here</a:t>
              </a:r>
              <a:endParaRPr lang="zh-CN" altLang="en-US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</a:t>
              </a:r>
              <a:endParaRPr lang="zh-CN" altLang="en-US" sz="11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1100">
                  <a:solidFill>
                    <a:srgbClr val="282828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text here</a:t>
              </a:r>
            </a:p>
          </p:txBody>
        </p:sp>
      </p:grpSp>
      <p:sp>
        <p:nvSpPr>
          <p:cNvPr id="8207" name="矩形 46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8208" name="等腰三角形 47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任意多边形 61"/>
          <p:cNvSpPr>
            <a:spLocks noChangeArrowheads="1"/>
          </p:cNvSpPr>
          <p:nvPr/>
        </p:nvSpPr>
        <p:spPr bwMode="auto">
          <a:xfrm>
            <a:off x="7077075" y="3429000"/>
            <a:ext cx="1282700" cy="942975"/>
          </a:xfrm>
          <a:custGeom>
            <a:avLst/>
            <a:gdLst>
              <a:gd name="T0" fmla="*/ 207463 w 2255291"/>
              <a:gd name="T1" fmla="*/ 172940 h 1944216"/>
              <a:gd name="T2" fmla="*/ 161866 w 2255291"/>
              <a:gd name="T3" fmla="*/ 221692 h 1944216"/>
              <a:gd name="T4" fmla="*/ 253059 w 2255291"/>
              <a:gd name="T5" fmla="*/ 221692 h 1944216"/>
              <a:gd name="T6" fmla="*/ 207463 w 2255291"/>
              <a:gd name="T7" fmla="*/ 0 h 1944216"/>
              <a:gd name="T8" fmla="*/ 414925 w 2255291"/>
              <a:gd name="T9" fmla="*/ 221826 h 1944216"/>
              <a:gd name="T10" fmla="*/ 0 w 2255291"/>
              <a:gd name="T11" fmla="*/ 22182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lnTo>
                  <a:pt x="1127645" y="1515747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lnTo>
                  <a:pt x="1127646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19" name="任意多边形 60"/>
          <p:cNvSpPr>
            <a:spLocks noChangeArrowheads="1"/>
          </p:cNvSpPr>
          <p:nvPr/>
        </p:nvSpPr>
        <p:spPr bwMode="auto">
          <a:xfrm>
            <a:off x="765175" y="3429000"/>
            <a:ext cx="1284288" cy="942975"/>
          </a:xfrm>
          <a:custGeom>
            <a:avLst/>
            <a:gdLst>
              <a:gd name="T0" fmla="*/ 208234 w 2255291"/>
              <a:gd name="T1" fmla="*/ 172940 h 1944216"/>
              <a:gd name="T2" fmla="*/ 162468 w 2255291"/>
              <a:gd name="T3" fmla="*/ 221692 h 1944216"/>
              <a:gd name="T4" fmla="*/ 254000 w 2255291"/>
              <a:gd name="T5" fmla="*/ 221692 h 1944216"/>
              <a:gd name="T6" fmla="*/ 208234 w 2255291"/>
              <a:gd name="T7" fmla="*/ 0 h 1944216"/>
              <a:gd name="T8" fmla="*/ 416468 w 2255291"/>
              <a:gd name="T9" fmla="*/ 221826 h 1944216"/>
              <a:gd name="T10" fmla="*/ 0 w 2255291"/>
              <a:gd name="T11" fmla="*/ 22182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lnTo>
                  <a:pt x="1127645" y="1515747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lnTo>
                  <a:pt x="1127646" y="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282828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9221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22" name="任意多边形 27"/>
          <p:cNvSpPr>
            <a:spLocks noChangeArrowheads="1"/>
          </p:cNvSpPr>
          <p:nvPr/>
        </p:nvSpPr>
        <p:spPr bwMode="auto">
          <a:xfrm>
            <a:off x="1562100" y="2716213"/>
            <a:ext cx="2255838" cy="1655762"/>
          </a:xfrm>
          <a:custGeom>
            <a:avLst/>
            <a:gdLst>
              <a:gd name="T0" fmla="*/ 1128466 w 2255291"/>
              <a:gd name="T1" fmla="*/ 936240 h 1944216"/>
              <a:gd name="T2" fmla="*/ 880448 w 2255291"/>
              <a:gd name="T3" fmla="*/ 1200174 h 1944216"/>
              <a:gd name="T4" fmla="*/ 1376483 w 2255291"/>
              <a:gd name="T5" fmla="*/ 1200174 h 1944216"/>
              <a:gd name="T6" fmla="*/ 1128468 w 2255291"/>
              <a:gd name="T7" fmla="*/ 0 h 1944216"/>
              <a:gd name="T8" fmla="*/ 2256932 w 2255291"/>
              <a:gd name="T9" fmla="*/ 1200894 h 1944216"/>
              <a:gd name="T10" fmla="*/ 0 w 2255291"/>
              <a:gd name="T11" fmla="*/ 1200894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lnTo>
                  <a:pt x="1127645" y="1515747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lnTo>
                  <a:pt x="1127646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3" name="任意多边形 28"/>
          <p:cNvSpPr>
            <a:spLocks noChangeArrowheads="1"/>
          </p:cNvSpPr>
          <p:nvPr/>
        </p:nvSpPr>
        <p:spPr bwMode="auto">
          <a:xfrm>
            <a:off x="3435350" y="1260475"/>
            <a:ext cx="2255838" cy="3111500"/>
          </a:xfrm>
          <a:custGeom>
            <a:avLst/>
            <a:gdLst>
              <a:gd name="T0" fmla="*/ 1128466 w 2255291"/>
              <a:gd name="T1" fmla="*/ 6213017 h 1944216"/>
              <a:gd name="T2" fmla="*/ 880448 w 2255291"/>
              <a:gd name="T3" fmla="*/ 7964525 h 1944216"/>
              <a:gd name="T4" fmla="*/ 1376483 w 2255291"/>
              <a:gd name="T5" fmla="*/ 7964525 h 1944216"/>
              <a:gd name="T6" fmla="*/ 1128468 w 2255291"/>
              <a:gd name="T7" fmla="*/ 0 h 1944216"/>
              <a:gd name="T8" fmla="*/ 2256932 w 2255291"/>
              <a:gd name="T9" fmla="*/ 7969303 h 1944216"/>
              <a:gd name="T10" fmla="*/ 0 w 2255291"/>
              <a:gd name="T11" fmla="*/ 7969303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lnTo>
                  <a:pt x="1127645" y="1515747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lnTo>
                  <a:pt x="1127646" y="0"/>
                </a:lnTo>
                <a:close/>
              </a:path>
            </a:pathLst>
          </a:cu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4" name="任意多边形 29"/>
          <p:cNvSpPr>
            <a:spLocks noChangeArrowheads="1"/>
          </p:cNvSpPr>
          <p:nvPr/>
        </p:nvSpPr>
        <p:spPr bwMode="auto">
          <a:xfrm>
            <a:off x="5307013" y="2211388"/>
            <a:ext cx="2255837" cy="2160587"/>
          </a:xfrm>
          <a:custGeom>
            <a:avLst/>
            <a:gdLst>
              <a:gd name="T0" fmla="*/ 1128464 w 2255291"/>
              <a:gd name="T1" fmla="*/ 2080216 h 1944216"/>
              <a:gd name="T2" fmla="*/ 880448 w 2255291"/>
              <a:gd name="T3" fmla="*/ 2666648 h 1944216"/>
              <a:gd name="T4" fmla="*/ 1376480 w 2255291"/>
              <a:gd name="T5" fmla="*/ 2666648 h 1944216"/>
              <a:gd name="T6" fmla="*/ 1128465 w 2255291"/>
              <a:gd name="T7" fmla="*/ 0 h 1944216"/>
              <a:gd name="T8" fmla="*/ 2256929 w 2255291"/>
              <a:gd name="T9" fmla="*/ 2668249 h 1944216"/>
              <a:gd name="T10" fmla="*/ 0 w 2255291"/>
              <a:gd name="T11" fmla="*/ 2668249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lnTo>
                  <a:pt x="1127645" y="1515747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lnTo>
                  <a:pt x="1127646" y="0"/>
                </a:lnTo>
                <a:close/>
              </a:path>
            </a:pathLst>
          </a:cu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5" name="文本框 20"/>
          <p:cNvSpPr>
            <a:spLocks noChangeArrowheads="1"/>
          </p:cNvSpPr>
          <p:nvPr/>
        </p:nvSpPr>
        <p:spPr bwMode="auto">
          <a:xfrm>
            <a:off x="2320925" y="3490913"/>
            <a:ext cx="738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65</a:t>
            </a:r>
            <a:r>
              <a:rPr lang="en-US" altLang="zh-CN" sz="2800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</a:t>
            </a:r>
            <a:endParaRPr lang="zh-CN" altLang="en-US" sz="2800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26" name="文本框 48"/>
          <p:cNvSpPr>
            <a:spLocks noChangeArrowheads="1"/>
          </p:cNvSpPr>
          <p:nvPr/>
        </p:nvSpPr>
        <p:spPr bwMode="auto">
          <a:xfrm>
            <a:off x="6065838" y="3384550"/>
            <a:ext cx="738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54</a:t>
            </a:r>
            <a:r>
              <a:rPr lang="en-US" altLang="zh-CN" sz="2800">
                <a:solidFill>
                  <a:srgbClr val="FF860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</a:t>
            </a:r>
            <a:endParaRPr lang="zh-CN" altLang="en-US" sz="2800">
              <a:solidFill>
                <a:srgbClr val="FF8607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27" name="文本框 49"/>
          <p:cNvSpPr>
            <a:spLocks noChangeArrowheads="1"/>
          </p:cNvSpPr>
          <p:nvPr/>
        </p:nvSpPr>
        <p:spPr bwMode="auto">
          <a:xfrm>
            <a:off x="4194175" y="3171825"/>
            <a:ext cx="736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96</a:t>
            </a:r>
            <a:r>
              <a:rPr lang="en-US" altLang="zh-CN" sz="2800">
                <a:solidFill>
                  <a:srgbClr val="28282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</a:t>
            </a:r>
            <a:endParaRPr lang="zh-CN" altLang="en-US" sz="2800">
              <a:solidFill>
                <a:srgbClr val="28282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28" name="矩形 53"/>
          <p:cNvSpPr>
            <a:spLocks noChangeArrowheads="1"/>
          </p:cNvSpPr>
          <p:nvPr/>
        </p:nvSpPr>
        <p:spPr bwMode="auto">
          <a:xfrm>
            <a:off x="1852613" y="4479925"/>
            <a:ext cx="16748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200" b="1">
                <a:solidFill>
                  <a:srgbClr val="13131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9229" name="矩形 54"/>
          <p:cNvSpPr>
            <a:spLocks noChangeArrowheads="1"/>
          </p:cNvSpPr>
          <p:nvPr/>
        </p:nvSpPr>
        <p:spPr bwMode="auto">
          <a:xfrm>
            <a:off x="3724275" y="4479925"/>
            <a:ext cx="1676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200" b="1">
                <a:solidFill>
                  <a:srgbClr val="13131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9230" name="矩形 58"/>
          <p:cNvSpPr>
            <a:spLocks noChangeArrowheads="1"/>
          </p:cNvSpPr>
          <p:nvPr/>
        </p:nvSpPr>
        <p:spPr bwMode="auto">
          <a:xfrm>
            <a:off x="5591175" y="4479925"/>
            <a:ext cx="1676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1200" b="1">
                <a:solidFill>
                  <a:srgbClr val="13131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9231" name="任意多边形 32"/>
          <p:cNvSpPr>
            <a:spLocks noChangeArrowheads="1"/>
          </p:cNvSpPr>
          <p:nvPr/>
        </p:nvSpPr>
        <p:spPr bwMode="auto">
          <a:xfrm rot="-7008953">
            <a:off x="4494212" y="263526"/>
            <a:ext cx="904875" cy="971550"/>
          </a:xfrm>
          <a:custGeom>
            <a:avLst/>
            <a:gdLst>
              <a:gd name="T0" fmla="*/ 209246 w 1122190"/>
              <a:gd name="T1" fmla="*/ 0 h 1205590"/>
              <a:gd name="T2" fmla="*/ 252971 w 1122190"/>
              <a:gd name="T3" fmla="*/ 43648 h 1205590"/>
              <a:gd name="T4" fmla="*/ 429551 w 1122190"/>
              <a:gd name="T5" fmla="*/ 219915 h 1205590"/>
              <a:gd name="T6" fmla="*/ 588347 w 1122190"/>
              <a:gd name="T7" fmla="*/ 378430 h 1205590"/>
              <a:gd name="T8" fmla="*/ 200634 w 1122190"/>
              <a:gd name="T9" fmla="*/ 630952 h 1205590"/>
              <a:gd name="T10" fmla="*/ 0 w 1122190"/>
              <a:gd name="T11" fmla="*/ 430674 h 1205590"/>
              <a:gd name="T12" fmla="*/ 209246 w 1122190"/>
              <a:gd name="T13" fmla="*/ 110545 h 12055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22190"/>
              <a:gd name="T22" fmla="*/ 0 h 1205590"/>
              <a:gd name="T23" fmla="*/ 1122190 w 1122190"/>
              <a:gd name="T24" fmla="*/ 1205590 h 12055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22190" h="1205590">
                <a:moveTo>
                  <a:pt x="399107" y="0"/>
                </a:moveTo>
                <a:lnTo>
                  <a:pt x="482507" y="83400"/>
                </a:lnTo>
                <a:lnTo>
                  <a:pt x="819309" y="420202"/>
                </a:lnTo>
                <a:lnTo>
                  <a:pt x="1122190" y="723083"/>
                </a:lnTo>
                <a:lnTo>
                  <a:pt x="382681" y="1205590"/>
                </a:lnTo>
                <a:lnTo>
                  <a:pt x="0" y="822909"/>
                </a:lnTo>
                <a:lnTo>
                  <a:pt x="399107" y="211222"/>
                </a:lnTo>
                <a:lnTo>
                  <a:pt x="399107" y="0"/>
                </a:lnTo>
                <a:close/>
              </a:path>
            </a:pathLst>
          </a:custGeom>
          <a:solidFill>
            <a:srgbClr val="B05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2" name="同心圆 1"/>
          <p:cNvSpPr>
            <a:spLocks noChangeArrowheads="1"/>
          </p:cNvSpPr>
          <p:nvPr/>
        </p:nvSpPr>
        <p:spPr bwMode="auto">
          <a:xfrm>
            <a:off x="4005263" y="-284163"/>
            <a:ext cx="1998662" cy="1995488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9137" y="10800"/>
                </a:moveTo>
                <a:cubicBezTo>
                  <a:pt x="9137" y="11718"/>
                  <a:pt x="9882" y="12463"/>
                  <a:pt x="10800" y="12463"/>
                </a:cubicBezTo>
                <a:cubicBezTo>
                  <a:pt x="11718" y="12463"/>
                  <a:pt x="12463" y="11718"/>
                  <a:pt x="12463" y="10800"/>
                </a:cubicBezTo>
                <a:cubicBezTo>
                  <a:pt x="12463" y="9882"/>
                  <a:pt x="11718" y="9137"/>
                  <a:pt x="10800" y="9137"/>
                </a:cubicBezTo>
                <a:cubicBezTo>
                  <a:pt x="9882" y="9137"/>
                  <a:pt x="9137" y="9882"/>
                  <a:pt x="9137" y="10800"/>
                </a:cubicBezTo>
                <a:close/>
              </a:path>
            </a:pathLst>
          </a:custGeom>
          <a:solidFill>
            <a:srgbClr val="4F81BD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3" name="任意多边形 41"/>
          <p:cNvSpPr>
            <a:spLocks noChangeArrowheads="1"/>
          </p:cNvSpPr>
          <p:nvPr/>
        </p:nvSpPr>
        <p:spPr bwMode="auto">
          <a:xfrm flipH="1">
            <a:off x="4787900" y="0"/>
            <a:ext cx="431800" cy="923925"/>
          </a:xfrm>
          <a:custGeom>
            <a:avLst/>
            <a:gdLst>
              <a:gd name="T0" fmla="*/ 215633 w 432064"/>
              <a:gd name="T1" fmla="*/ 636892 h 922983"/>
              <a:gd name="T2" fmla="*/ 143757 w 432064"/>
              <a:gd name="T3" fmla="*/ 709121 h 922983"/>
              <a:gd name="T4" fmla="*/ 215633 w 432064"/>
              <a:gd name="T5" fmla="*/ 781350 h 922983"/>
              <a:gd name="T6" fmla="*/ 287509 w 432064"/>
              <a:gd name="T7" fmla="*/ 709121 h 922983"/>
              <a:gd name="T8" fmla="*/ 215633 w 432064"/>
              <a:gd name="T9" fmla="*/ 636892 h 922983"/>
              <a:gd name="T10" fmla="*/ 253010 w 432064"/>
              <a:gd name="T11" fmla="*/ 0 h 922983"/>
              <a:gd name="T12" fmla="*/ 178255 w 432064"/>
              <a:gd name="T13" fmla="*/ 0 h 922983"/>
              <a:gd name="T14" fmla="*/ 178255 w 432064"/>
              <a:gd name="T15" fmla="*/ 495850 h 922983"/>
              <a:gd name="T16" fmla="*/ 177324 w 432064"/>
              <a:gd name="T17" fmla="*/ 495868 h 922983"/>
              <a:gd name="T18" fmla="*/ 22003 w 432064"/>
              <a:gd name="T19" fmla="*/ 613777 h 922983"/>
              <a:gd name="T20" fmla="*/ 65102 w 432064"/>
              <a:gd name="T21" fmla="*/ 864266 h 922983"/>
              <a:gd name="T22" fmla="*/ 315380 w 432064"/>
              <a:gd name="T23" fmla="*/ 901230 h 922983"/>
              <a:gd name="T24" fmla="*/ 428377 w 432064"/>
              <a:gd name="T25" fmla="*/ 673793 h 922983"/>
              <a:gd name="T26" fmla="*/ 345521 w 432064"/>
              <a:gd name="T27" fmla="*/ 687551 h 922983"/>
              <a:gd name="T28" fmla="*/ 276533 w 432064"/>
              <a:gd name="T29" fmla="*/ 826411 h 922983"/>
              <a:gd name="T30" fmla="*/ 123727 w 432064"/>
              <a:gd name="T31" fmla="*/ 803844 h 922983"/>
              <a:gd name="T32" fmla="*/ 97412 w 432064"/>
              <a:gd name="T33" fmla="*/ 650909 h 922983"/>
              <a:gd name="T34" fmla="*/ 153867 w 432064"/>
              <a:gd name="T35" fmla="*/ 592290 h 922983"/>
              <a:gd name="T36" fmla="*/ 201824 w 432064"/>
              <a:gd name="T37" fmla="*/ 583772 h 922983"/>
              <a:gd name="T38" fmla="*/ 253010 w 432064"/>
              <a:gd name="T39" fmla="*/ 583772 h 92298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32064"/>
              <a:gd name="T61" fmla="*/ 0 h 922983"/>
              <a:gd name="T62" fmla="*/ 432064 w 432064"/>
              <a:gd name="T63" fmla="*/ 922983 h 92298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32064" h="922983">
                <a:moveTo>
                  <a:pt x="216029" y="634946"/>
                </a:moveTo>
                <a:cubicBezTo>
                  <a:pt x="176260" y="634946"/>
                  <a:pt x="144021" y="667185"/>
                  <a:pt x="144021" y="706954"/>
                </a:cubicBezTo>
                <a:cubicBezTo>
                  <a:pt x="144021" y="746723"/>
                  <a:pt x="176260" y="778962"/>
                  <a:pt x="216029" y="778962"/>
                </a:cubicBezTo>
                <a:cubicBezTo>
                  <a:pt x="255798" y="778962"/>
                  <a:pt x="288037" y="746723"/>
                  <a:pt x="288037" y="706954"/>
                </a:cubicBezTo>
                <a:cubicBezTo>
                  <a:pt x="288037" y="667185"/>
                  <a:pt x="255798" y="634946"/>
                  <a:pt x="216029" y="634946"/>
                </a:cubicBezTo>
                <a:close/>
                <a:moveTo>
                  <a:pt x="253475" y="0"/>
                </a:moveTo>
                <a:lnTo>
                  <a:pt x="178582" y="0"/>
                </a:lnTo>
                <a:lnTo>
                  <a:pt x="178582" y="494334"/>
                </a:lnTo>
                <a:lnTo>
                  <a:pt x="177649" y="494352"/>
                </a:lnTo>
                <a:cubicBezTo>
                  <a:pt x="111329" y="506335"/>
                  <a:pt x="52848" y="549030"/>
                  <a:pt x="22042" y="611901"/>
                </a:cubicBezTo>
                <a:cubicBezTo>
                  <a:pt x="-19033" y="695729"/>
                  <a:pt x="-1616" y="796458"/>
                  <a:pt x="65222" y="861626"/>
                </a:cubicBezTo>
                <a:cubicBezTo>
                  <a:pt x="132060" y="926795"/>
                  <a:pt x="233197" y="941658"/>
                  <a:pt x="315959" y="898476"/>
                </a:cubicBezTo>
                <a:cubicBezTo>
                  <a:pt x="398721" y="855293"/>
                  <a:pt x="444383" y="763835"/>
                  <a:pt x="429163" y="671734"/>
                </a:cubicBezTo>
                <a:lnTo>
                  <a:pt x="346155" y="685450"/>
                </a:lnTo>
                <a:cubicBezTo>
                  <a:pt x="355448" y="741682"/>
                  <a:pt x="327569" y="797520"/>
                  <a:pt x="277040" y="823885"/>
                </a:cubicBezTo>
                <a:cubicBezTo>
                  <a:pt x="226510" y="850250"/>
                  <a:pt x="164762" y="841175"/>
                  <a:pt x="123955" y="801387"/>
                </a:cubicBezTo>
                <a:cubicBezTo>
                  <a:pt x="83148" y="761599"/>
                  <a:pt x="72514" y="700100"/>
                  <a:pt x="97592" y="648920"/>
                </a:cubicBezTo>
                <a:cubicBezTo>
                  <a:pt x="110131" y="623330"/>
                  <a:pt x="130179" y="603215"/>
                  <a:pt x="154149" y="590480"/>
                </a:cubicBezTo>
                <a:lnTo>
                  <a:pt x="202194" y="581988"/>
                </a:lnTo>
                <a:lnTo>
                  <a:pt x="253475" y="581988"/>
                </a:lnTo>
                <a:lnTo>
                  <a:pt x="253475" y="0"/>
                </a:lnTo>
                <a:close/>
              </a:path>
            </a:pathLst>
          </a:cu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35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FF860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10244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245" name="Group 5"/>
          <p:cNvGrpSpPr>
            <a:grpSpLocks/>
          </p:cNvGrpSpPr>
          <p:nvPr/>
        </p:nvGrpSpPr>
        <p:grpSpPr bwMode="auto">
          <a:xfrm>
            <a:off x="2944813" y="1619250"/>
            <a:ext cx="3255962" cy="2576513"/>
            <a:chOff x="0" y="0"/>
            <a:chExt cx="3851441" cy="3048006"/>
          </a:xfrm>
        </p:grpSpPr>
        <p:sp>
          <p:nvSpPr>
            <p:cNvPr id="10269" name="矩形 1"/>
            <p:cNvSpPr>
              <a:spLocks noChangeArrowheads="1"/>
            </p:cNvSpPr>
            <p:nvPr/>
          </p:nvSpPr>
          <p:spPr bwMode="auto">
            <a:xfrm>
              <a:off x="82517" y="85861"/>
              <a:ext cx="3656678" cy="2007609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10270" name="Group 7"/>
            <p:cNvGrpSpPr>
              <a:grpSpLocks/>
            </p:cNvGrpSpPr>
            <p:nvPr/>
          </p:nvGrpSpPr>
          <p:grpSpPr bwMode="auto">
            <a:xfrm>
              <a:off x="0" y="0"/>
              <a:ext cx="3851441" cy="3048006"/>
              <a:chOff x="0" y="0"/>
              <a:chExt cx="3851441" cy="3048006"/>
            </a:xfrm>
          </p:grpSpPr>
          <p:grpSp>
            <p:nvGrpSpPr>
              <p:cNvPr id="10271" name="Group 8"/>
              <p:cNvGrpSpPr>
                <a:grpSpLocks/>
              </p:cNvGrpSpPr>
              <p:nvPr/>
            </p:nvGrpSpPr>
            <p:grpSpPr bwMode="auto">
              <a:xfrm>
                <a:off x="0" y="0"/>
                <a:ext cx="3851441" cy="3048006"/>
                <a:chOff x="0" y="0"/>
                <a:chExt cx="3732582" cy="2953942"/>
              </a:xfrm>
            </p:grpSpPr>
            <p:sp>
              <p:nvSpPr>
                <p:cNvPr id="10273" name="圆角矩形 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732582" cy="2447190"/>
                </a:xfrm>
                <a:custGeom>
                  <a:avLst/>
                  <a:gdLst>
                    <a:gd name="T0" fmla="*/ 110325 w 5436000"/>
                    <a:gd name="T1" fmla="*/ 105407 h 3564000"/>
                    <a:gd name="T2" fmla="*/ 110325 w 5436000"/>
                    <a:gd name="T3" fmla="*/ 1344447 h 3564000"/>
                    <a:gd name="T4" fmla="*/ 2452619 w 5436000"/>
                    <a:gd name="T5" fmla="*/ 1344447 h 3564000"/>
                    <a:gd name="T6" fmla="*/ 2452619 w 5436000"/>
                    <a:gd name="T7" fmla="*/ 105407 h 3564000"/>
                    <a:gd name="T8" fmla="*/ 110325 w 5436000"/>
                    <a:gd name="T9" fmla="*/ 105407 h 3564000"/>
                    <a:gd name="T10" fmla="*/ 91444 w 5436000"/>
                    <a:gd name="T11" fmla="*/ 0 h 3564000"/>
                    <a:gd name="T12" fmla="*/ 2471501 w 5436000"/>
                    <a:gd name="T13" fmla="*/ 0 h 3564000"/>
                    <a:gd name="T14" fmla="*/ 2562945 w 5436000"/>
                    <a:gd name="T15" fmla="*/ 91444 h 3564000"/>
                    <a:gd name="T16" fmla="*/ 2562945 w 5436000"/>
                    <a:gd name="T17" fmla="*/ 1588898 h 3564000"/>
                    <a:gd name="T18" fmla="*/ 2471501 w 5436000"/>
                    <a:gd name="T19" fmla="*/ 1680342 h 3564000"/>
                    <a:gd name="T20" fmla="*/ 91444 w 5436000"/>
                    <a:gd name="T21" fmla="*/ 1680342 h 3564000"/>
                    <a:gd name="T22" fmla="*/ 0 w 5436000"/>
                    <a:gd name="T23" fmla="*/ 1588898 h 3564000"/>
                    <a:gd name="T24" fmla="*/ 0 w 5436000"/>
                    <a:gd name="T25" fmla="*/ 91444 h 3564000"/>
                    <a:gd name="T26" fmla="*/ 91444 w 5436000"/>
                    <a:gd name="T27" fmla="*/ 0 h 356400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5436000"/>
                    <a:gd name="T43" fmla="*/ 0 h 3564000"/>
                    <a:gd name="T44" fmla="*/ 5436000 w 5436000"/>
                    <a:gd name="T45" fmla="*/ 3564000 h 356400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5436000" h="3564000">
                      <a:moveTo>
                        <a:pt x="234000" y="223568"/>
                      </a:moveTo>
                      <a:lnTo>
                        <a:pt x="234000" y="2851568"/>
                      </a:lnTo>
                      <a:lnTo>
                        <a:pt x="5202000" y="2851568"/>
                      </a:lnTo>
                      <a:lnTo>
                        <a:pt x="5202000" y="223568"/>
                      </a:lnTo>
                      <a:lnTo>
                        <a:pt x="234000" y="223568"/>
                      </a:lnTo>
                      <a:close/>
                      <a:moveTo>
                        <a:pt x="193953" y="0"/>
                      </a:moveTo>
                      <a:lnTo>
                        <a:pt x="5242047" y="0"/>
                      </a:lnTo>
                      <a:cubicBezTo>
                        <a:pt x="5349164" y="0"/>
                        <a:pt x="5436000" y="86836"/>
                        <a:pt x="5436000" y="193953"/>
                      </a:cubicBezTo>
                      <a:lnTo>
                        <a:pt x="5436000" y="3370047"/>
                      </a:lnTo>
                      <a:cubicBezTo>
                        <a:pt x="5436000" y="3477164"/>
                        <a:pt x="5349164" y="3564000"/>
                        <a:pt x="5242047" y="3564000"/>
                      </a:cubicBezTo>
                      <a:lnTo>
                        <a:pt x="193953" y="3564000"/>
                      </a:lnTo>
                      <a:cubicBezTo>
                        <a:pt x="86836" y="3564000"/>
                        <a:pt x="0" y="3477164"/>
                        <a:pt x="0" y="3370047"/>
                      </a:cubicBezTo>
                      <a:lnTo>
                        <a:pt x="0" y="193953"/>
                      </a:lnTo>
                      <a:cubicBezTo>
                        <a:pt x="0" y="86836"/>
                        <a:pt x="86836" y="0"/>
                        <a:pt x="193953" y="0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274" name="圆角矩形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732582" cy="2111515"/>
                </a:xfrm>
                <a:custGeom>
                  <a:avLst/>
                  <a:gdLst>
                    <a:gd name="T0" fmla="*/ 110325 w 5436000"/>
                    <a:gd name="T1" fmla="*/ 105407 h 3075136"/>
                    <a:gd name="T2" fmla="*/ 110325 w 5436000"/>
                    <a:gd name="T3" fmla="*/ 1344446 h 3075136"/>
                    <a:gd name="T4" fmla="*/ 2452619 w 5436000"/>
                    <a:gd name="T5" fmla="*/ 1344446 h 3075136"/>
                    <a:gd name="T6" fmla="*/ 2452619 w 5436000"/>
                    <a:gd name="T7" fmla="*/ 105407 h 3075136"/>
                    <a:gd name="T8" fmla="*/ 110325 w 5436000"/>
                    <a:gd name="T9" fmla="*/ 105407 h 3075136"/>
                    <a:gd name="T10" fmla="*/ 91444 w 5436000"/>
                    <a:gd name="T11" fmla="*/ 0 h 3075136"/>
                    <a:gd name="T12" fmla="*/ 2471501 w 5436000"/>
                    <a:gd name="T13" fmla="*/ 0 h 3075136"/>
                    <a:gd name="T14" fmla="*/ 2562945 w 5436000"/>
                    <a:gd name="T15" fmla="*/ 91444 h 3075136"/>
                    <a:gd name="T16" fmla="*/ 2562945 w 5436000"/>
                    <a:gd name="T17" fmla="*/ 1449853 h 3075136"/>
                    <a:gd name="T18" fmla="*/ 0 w 5436000"/>
                    <a:gd name="T19" fmla="*/ 1449853 h 3075136"/>
                    <a:gd name="T20" fmla="*/ 0 w 5436000"/>
                    <a:gd name="T21" fmla="*/ 91444 h 3075136"/>
                    <a:gd name="T22" fmla="*/ 91444 w 5436000"/>
                    <a:gd name="T23" fmla="*/ 0 h 30751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436000"/>
                    <a:gd name="T37" fmla="*/ 0 h 3075136"/>
                    <a:gd name="T38" fmla="*/ 5436000 w 5436000"/>
                    <a:gd name="T39" fmla="*/ 3075136 h 30751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436000" h="3075136">
                      <a:moveTo>
                        <a:pt x="234000" y="223568"/>
                      </a:moveTo>
                      <a:lnTo>
                        <a:pt x="234000" y="2851568"/>
                      </a:lnTo>
                      <a:lnTo>
                        <a:pt x="5202000" y="2851568"/>
                      </a:lnTo>
                      <a:lnTo>
                        <a:pt x="5202000" y="223568"/>
                      </a:lnTo>
                      <a:lnTo>
                        <a:pt x="234000" y="223568"/>
                      </a:lnTo>
                      <a:close/>
                      <a:moveTo>
                        <a:pt x="193953" y="0"/>
                      </a:moveTo>
                      <a:lnTo>
                        <a:pt x="5242047" y="0"/>
                      </a:lnTo>
                      <a:cubicBezTo>
                        <a:pt x="5349164" y="0"/>
                        <a:pt x="5436000" y="86836"/>
                        <a:pt x="5436000" y="193953"/>
                      </a:cubicBezTo>
                      <a:lnTo>
                        <a:pt x="5436000" y="3075136"/>
                      </a:lnTo>
                      <a:lnTo>
                        <a:pt x="0" y="3075136"/>
                      </a:lnTo>
                      <a:lnTo>
                        <a:pt x="0" y="193953"/>
                      </a:lnTo>
                      <a:cubicBezTo>
                        <a:pt x="0" y="86836"/>
                        <a:pt x="86836" y="0"/>
                        <a:pt x="193953" y="0"/>
                      </a:cubicBezTo>
                      <a:close/>
                    </a:path>
                  </a:pathLst>
                </a:custGeom>
                <a:solidFill>
                  <a:srgbClr val="2929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275" name="矩形 14"/>
                <p:cNvSpPr>
                  <a:spLocks noChangeArrowheads="1"/>
                </p:cNvSpPr>
                <p:nvPr/>
              </p:nvSpPr>
              <p:spPr bwMode="auto">
                <a:xfrm>
                  <a:off x="160674" y="153511"/>
                  <a:ext cx="3411234" cy="1804493"/>
                </a:xfrm>
                <a:custGeom>
                  <a:avLst/>
                  <a:gdLst>
                    <a:gd name="T0" fmla="*/ 8487 w 4968000"/>
                    <a:gd name="T1" fmla="*/ 8487 h 2628000"/>
                    <a:gd name="T2" fmla="*/ 8487 w 4968000"/>
                    <a:gd name="T3" fmla="*/ 1230552 h 2628000"/>
                    <a:gd name="T4" fmla="*/ 2333807 w 4968000"/>
                    <a:gd name="T5" fmla="*/ 1230552 h 2628000"/>
                    <a:gd name="T6" fmla="*/ 2333807 w 4968000"/>
                    <a:gd name="T7" fmla="*/ 8487 h 2628000"/>
                    <a:gd name="T8" fmla="*/ 8487 w 4968000"/>
                    <a:gd name="T9" fmla="*/ 8487 h 2628000"/>
                    <a:gd name="T10" fmla="*/ 0 w 4968000"/>
                    <a:gd name="T11" fmla="*/ 0 h 2628000"/>
                    <a:gd name="T12" fmla="*/ 2342294 w 4968000"/>
                    <a:gd name="T13" fmla="*/ 0 h 2628000"/>
                    <a:gd name="T14" fmla="*/ 2342294 w 4968000"/>
                    <a:gd name="T15" fmla="*/ 1239039 h 2628000"/>
                    <a:gd name="T16" fmla="*/ 0 w 4968000"/>
                    <a:gd name="T17" fmla="*/ 1239039 h 2628000"/>
                    <a:gd name="T18" fmla="*/ 0 w 4968000"/>
                    <a:gd name="T19" fmla="*/ 0 h 26280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968000"/>
                    <a:gd name="T31" fmla="*/ 0 h 2628000"/>
                    <a:gd name="T32" fmla="*/ 4968000 w 4968000"/>
                    <a:gd name="T33" fmla="*/ 2628000 h 26280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968000" h="2628000">
                      <a:moveTo>
                        <a:pt x="18000" y="18000"/>
                      </a:moveTo>
                      <a:lnTo>
                        <a:pt x="18000" y="2610000"/>
                      </a:lnTo>
                      <a:lnTo>
                        <a:pt x="4950000" y="2610000"/>
                      </a:lnTo>
                      <a:lnTo>
                        <a:pt x="4950000" y="18000"/>
                      </a:lnTo>
                      <a:lnTo>
                        <a:pt x="18000" y="18000"/>
                      </a:lnTo>
                      <a:close/>
                      <a:moveTo>
                        <a:pt x="0" y="0"/>
                      </a:moveTo>
                      <a:lnTo>
                        <a:pt x="4968000" y="0"/>
                      </a:lnTo>
                      <a:lnTo>
                        <a:pt x="4968000" y="2628000"/>
                      </a:lnTo>
                      <a:lnTo>
                        <a:pt x="0" y="2628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276" name="矩形 39"/>
                <p:cNvSpPr>
                  <a:spLocks noChangeArrowheads="1"/>
                </p:cNvSpPr>
                <p:nvPr/>
              </p:nvSpPr>
              <p:spPr bwMode="auto">
                <a:xfrm>
                  <a:off x="1421298" y="2447190"/>
                  <a:ext cx="889986" cy="98887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10277" name="矩形 40"/>
                <p:cNvSpPr>
                  <a:spLocks noChangeArrowheads="1"/>
                </p:cNvSpPr>
                <p:nvPr/>
              </p:nvSpPr>
              <p:spPr bwMode="auto">
                <a:xfrm>
                  <a:off x="1421298" y="2546077"/>
                  <a:ext cx="889986" cy="271910"/>
                </a:xfrm>
                <a:prstGeom prst="rect">
                  <a:avLst/>
                </a:pr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10278" name="圆角矩形 41"/>
                <p:cNvSpPr>
                  <a:spLocks noChangeArrowheads="1"/>
                </p:cNvSpPr>
                <p:nvPr/>
              </p:nvSpPr>
              <p:spPr bwMode="auto">
                <a:xfrm>
                  <a:off x="1124636" y="2817987"/>
                  <a:ext cx="1483310" cy="135955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10279" name="椭圆 42"/>
                <p:cNvSpPr>
                  <a:spLocks noChangeArrowheads="1"/>
                </p:cNvSpPr>
                <p:nvPr/>
              </p:nvSpPr>
              <p:spPr bwMode="auto">
                <a:xfrm>
                  <a:off x="1829416" y="41325"/>
                  <a:ext cx="74157" cy="7415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10280" name="矩形 23"/>
                <p:cNvSpPr>
                  <a:spLocks noChangeArrowheads="1"/>
                </p:cNvSpPr>
                <p:nvPr/>
              </p:nvSpPr>
              <p:spPr bwMode="auto">
                <a:xfrm>
                  <a:off x="2042559" y="0"/>
                  <a:ext cx="1690023" cy="2447190"/>
                </a:xfrm>
                <a:custGeom>
                  <a:avLst/>
                  <a:gdLst>
                    <a:gd name="T0" fmla="*/ 0 w 2461290"/>
                    <a:gd name="T1" fmla="*/ 0 h 3564000"/>
                    <a:gd name="T2" fmla="*/ 1068995 w 2461290"/>
                    <a:gd name="T3" fmla="*/ 0 h 3564000"/>
                    <a:gd name="T4" fmla="*/ 1160439 w 2461290"/>
                    <a:gd name="T5" fmla="*/ 91444 h 3564000"/>
                    <a:gd name="T6" fmla="*/ 1160439 w 2461290"/>
                    <a:gd name="T7" fmla="*/ 1588898 h 3564000"/>
                    <a:gd name="T8" fmla="*/ 1068995 w 2461290"/>
                    <a:gd name="T9" fmla="*/ 1680342 h 3564000"/>
                    <a:gd name="T10" fmla="*/ 782140 w 2461290"/>
                    <a:gd name="T11" fmla="*/ 1680342 h 3564000"/>
                    <a:gd name="T12" fmla="*/ 0 w 2461290"/>
                    <a:gd name="T13" fmla="*/ 0 h 3564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61290"/>
                    <a:gd name="T22" fmla="*/ 0 h 3564000"/>
                    <a:gd name="T23" fmla="*/ 2461290 w 2461290"/>
                    <a:gd name="T24" fmla="*/ 3564000 h 3564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61290" h="3564000">
                      <a:moveTo>
                        <a:pt x="0" y="0"/>
                      </a:moveTo>
                      <a:lnTo>
                        <a:pt x="2267337" y="0"/>
                      </a:lnTo>
                      <a:cubicBezTo>
                        <a:pt x="2374454" y="0"/>
                        <a:pt x="2461290" y="86836"/>
                        <a:pt x="2461290" y="193953"/>
                      </a:cubicBezTo>
                      <a:lnTo>
                        <a:pt x="2461290" y="3370047"/>
                      </a:lnTo>
                      <a:cubicBezTo>
                        <a:pt x="2461290" y="3477164"/>
                        <a:pt x="2374454" y="3564000"/>
                        <a:pt x="2267337" y="3564000"/>
                      </a:cubicBezTo>
                      <a:lnTo>
                        <a:pt x="1658918" y="3564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9804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10272" name="图片 3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0577" y="2226718"/>
                <a:ext cx="190285" cy="21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0246" name="Group 18"/>
          <p:cNvGrpSpPr>
            <a:grpSpLocks/>
          </p:cNvGrpSpPr>
          <p:nvPr/>
        </p:nvGrpSpPr>
        <p:grpSpPr bwMode="auto">
          <a:xfrm>
            <a:off x="0" y="4195763"/>
            <a:ext cx="9144000" cy="947737"/>
            <a:chOff x="0" y="0"/>
            <a:chExt cx="9144000" cy="947265"/>
          </a:xfrm>
        </p:grpSpPr>
        <p:sp>
          <p:nvSpPr>
            <p:cNvPr id="10265" name="梯形 52"/>
            <p:cNvSpPr>
              <a:spLocks noChangeArrowheads="1"/>
            </p:cNvSpPr>
            <p:nvPr/>
          </p:nvSpPr>
          <p:spPr bwMode="auto">
            <a:xfrm flipV="1">
              <a:off x="0" y="0"/>
              <a:ext cx="9144000" cy="947265"/>
            </a:xfrm>
            <a:custGeom>
              <a:avLst/>
              <a:gdLst>
                <a:gd name="T0" fmla="*/ 2147483646 w 21600"/>
                <a:gd name="T1" fmla="*/ 910914100 h 21600"/>
                <a:gd name="T2" fmla="*/ 2147483646 w 21600"/>
                <a:gd name="T3" fmla="*/ 1821826315 h 21600"/>
                <a:gd name="T4" fmla="*/ 2147483646 w 21600"/>
                <a:gd name="T5" fmla="*/ 910914100 h 21600"/>
                <a:gd name="T6" fmla="*/ 2147483646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575 w 21600"/>
                <a:gd name="T13" fmla="*/ 2575 h 21600"/>
                <a:gd name="T14" fmla="*/ 19025 w 21600"/>
                <a:gd name="T15" fmla="*/ 190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550" y="21600"/>
                  </a:lnTo>
                  <a:lnTo>
                    <a:pt x="2005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0266" name="Group 20"/>
            <p:cNvGrpSpPr>
              <a:grpSpLocks/>
            </p:cNvGrpSpPr>
            <p:nvPr/>
          </p:nvGrpSpPr>
          <p:grpSpPr bwMode="auto">
            <a:xfrm>
              <a:off x="2158627" y="146402"/>
              <a:ext cx="4826746" cy="533368"/>
              <a:chOff x="0" y="0"/>
              <a:chExt cx="4826746" cy="533368"/>
            </a:xfrm>
          </p:grpSpPr>
          <p:sp>
            <p:nvSpPr>
              <p:cNvPr id="10267" name="矩形 53"/>
              <p:cNvSpPr>
                <a:spLocks noChangeArrowheads="1"/>
              </p:cNvSpPr>
              <p:nvPr/>
            </p:nvSpPr>
            <p:spPr bwMode="auto">
              <a:xfrm>
                <a:off x="580279" y="0"/>
                <a:ext cx="366618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insert title here</a:t>
                </a:r>
                <a:endPara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0268" name="矩形 54"/>
              <p:cNvSpPr>
                <a:spLocks noChangeArrowheads="1"/>
              </p:cNvSpPr>
              <p:nvPr/>
            </p:nvSpPr>
            <p:spPr bwMode="auto">
              <a:xfrm>
                <a:off x="0" y="256369"/>
                <a:ext cx="482674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200">
                    <a:solidFill>
                      <a:srgbClr val="5E5E5E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the title here illustrated text</a:t>
                </a:r>
                <a:endParaRPr lang="zh-CN" altLang="en-US" sz="1200">
                  <a:solidFill>
                    <a:srgbClr val="5E5E5E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sp>
        <p:nvSpPr>
          <p:cNvPr id="10247" name="椭圆 6"/>
          <p:cNvSpPr>
            <a:spLocks noChangeArrowheads="1"/>
          </p:cNvSpPr>
          <p:nvPr/>
        </p:nvSpPr>
        <p:spPr bwMode="auto">
          <a:xfrm>
            <a:off x="3352800" y="2500313"/>
            <a:ext cx="107950" cy="107950"/>
          </a:xfrm>
          <a:prstGeom prst="ellipse">
            <a:avLst/>
          </a:prstGeom>
          <a:solidFill>
            <a:srgbClr val="282828"/>
          </a:solidFill>
          <a:ln w="25400">
            <a:solidFill>
              <a:srgbClr val="FF8607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248" name="Group 24"/>
          <p:cNvGrpSpPr>
            <a:grpSpLocks/>
          </p:cNvGrpSpPr>
          <p:nvPr/>
        </p:nvGrpSpPr>
        <p:grpSpPr bwMode="auto">
          <a:xfrm>
            <a:off x="619125" y="1270000"/>
            <a:ext cx="1879600" cy="1809750"/>
            <a:chOff x="0" y="0"/>
            <a:chExt cx="1879472" cy="1809581"/>
          </a:xfrm>
        </p:grpSpPr>
        <p:sp>
          <p:nvSpPr>
            <p:cNvPr id="10262" name="矩形 10"/>
            <p:cNvSpPr>
              <a:spLocks noChangeArrowheads="1"/>
            </p:cNvSpPr>
            <p:nvPr/>
          </p:nvSpPr>
          <p:spPr bwMode="auto">
            <a:xfrm>
              <a:off x="7264" y="276999"/>
              <a:ext cx="1872208" cy="1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3" name="矩形 55"/>
            <p:cNvSpPr>
              <a:spLocks noChangeArrowheads="1"/>
            </p:cNvSpPr>
            <p:nvPr/>
          </p:nvSpPr>
          <p:spPr bwMode="auto">
            <a:xfrm>
              <a:off x="7264" y="0"/>
              <a:ext cx="187220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10264" name="矩形 56"/>
            <p:cNvSpPr>
              <a:spLocks noChangeArrowheads="1"/>
            </p:cNvSpPr>
            <p:nvPr/>
          </p:nvSpPr>
          <p:spPr bwMode="auto">
            <a:xfrm>
              <a:off x="0" y="294999"/>
              <a:ext cx="1879472" cy="1514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Please add a comment here. According to adjust the font and font size. </a:t>
              </a: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cxnSp>
        <p:nvCxnSpPr>
          <p:cNvPr id="10249" name="直接连接符 13"/>
          <p:cNvCxnSpPr>
            <a:cxnSpLocks noChangeShapeType="1"/>
            <a:stCxn id="10247" idx="1"/>
            <a:endCxn id="10262" idx="3"/>
          </p:cNvCxnSpPr>
          <p:nvPr/>
        </p:nvCxnSpPr>
        <p:spPr bwMode="auto">
          <a:xfrm flipH="1" flipV="1">
            <a:off x="2498725" y="1555750"/>
            <a:ext cx="869950" cy="960438"/>
          </a:xfrm>
          <a:prstGeom prst="line">
            <a:avLst/>
          </a:prstGeom>
          <a:noFill/>
          <a:ln w="9525">
            <a:solidFill>
              <a:srgbClr val="28282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0" name="椭圆 57"/>
          <p:cNvSpPr>
            <a:spLocks noChangeArrowheads="1"/>
          </p:cNvSpPr>
          <p:nvPr/>
        </p:nvSpPr>
        <p:spPr bwMode="auto">
          <a:xfrm>
            <a:off x="4711700" y="2116138"/>
            <a:ext cx="107950" cy="107950"/>
          </a:xfrm>
          <a:prstGeom prst="ellipse">
            <a:avLst/>
          </a:prstGeom>
          <a:solidFill>
            <a:srgbClr val="282828"/>
          </a:solidFill>
          <a:ln w="25400">
            <a:solidFill>
              <a:srgbClr val="FF8607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1" name="椭圆 58"/>
          <p:cNvSpPr>
            <a:spLocks noChangeArrowheads="1"/>
          </p:cNvSpPr>
          <p:nvPr/>
        </p:nvSpPr>
        <p:spPr bwMode="auto">
          <a:xfrm>
            <a:off x="5535613" y="2787650"/>
            <a:ext cx="107950" cy="107950"/>
          </a:xfrm>
          <a:prstGeom prst="ellipse">
            <a:avLst/>
          </a:prstGeom>
          <a:solidFill>
            <a:srgbClr val="282828"/>
          </a:solidFill>
          <a:ln w="25400">
            <a:solidFill>
              <a:srgbClr val="FF8607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252" name="Group 31"/>
          <p:cNvGrpSpPr>
            <a:grpSpLocks/>
          </p:cNvGrpSpPr>
          <p:nvPr/>
        </p:nvGrpSpPr>
        <p:grpSpPr bwMode="auto">
          <a:xfrm>
            <a:off x="5500688" y="431800"/>
            <a:ext cx="1879600" cy="987425"/>
            <a:chOff x="0" y="0"/>
            <a:chExt cx="1879472" cy="988074"/>
          </a:xfrm>
        </p:grpSpPr>
        <p:sp>
          <p:nvSpPr>
            <p:cNvPr id="10259" name="矩形 62"/>
            <p:cNvSpPr>
              <a:spLocks noChangeArrowheads="1"/>
            </p:cNvSpPr>
            <p:nvPr/>
          </p:nvSpPr>
          <p:spPr bwMode="auto">
            <a:xfrm>
              <a:off x="7264" y="276999"/>
              <a:ext cx="1872208" cy="1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0" name="矩形 63"/>
            <p:cNvSpPr>
              <a:spLocks noChangeArrowheads="1"/>
            </p:cNvSpPr>
            <p:nvPr/>
          </p:nvSpPr>
          <p:spPr bwMode="auto">
            <a:xfrm>
              <a:off x="7264" y="0"/>
              <a:ext cx="187220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10261" name="矩形 64"/>
            <p:cNvSpPr>
              <a:spLocks noChangeArrowheads="1"/>
            </p:cNvSpPr>
            <p:nvPr/>
          </p:nvSpPr>
          <p:spPr bwMode="auto">
            <a:xfrm>
              <a:off x="0" y="294999"/>
              <a:ext cx="1879472" cy="69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cxnSp>
        <p:nvCxnSpPr>
          <p:cNvPr id="10253" name="直接连接符 16"/>
          <p:cNvCxnSpPr>
            <a:cxnSpLocks noChangeShapeType="1"/>
            <a:stCxn id="10250" idx="0"/>
            <a:endCxn id="10259" idx="1"/>
          </p:cNvCxnSpPr>
          <p:nvPr/>
        </p:nvCxnSpPr>
        <p:spPr bwMode="auto">
          <a:xfrm flipV="1">
            <a:off x="4765675" y="717550"/>
            <a:ext cx="742950" cy="1398588"/>
          </a:xfrm>
          <a:prstGeom prst="line">
            <a:avLst/>
          </a:prstGeom>
          <a:noFill/>
          <a:ln w="9525">
            <a:solidFill>
              <a:srgbClr val="28282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254" name="Group 36"/>
          <p:cNvGrpSpPr>
            <a:grpSpLocks/>
          </p:cNvGrpSpPr>
          <p:nvPr/>
        </p:nvGrpSpPr>
        <p:grpSpPr bwMode="auto">
          <a:xfrm>
            <a:off x="6724650" y="2016125"/>
            <a:ext cx="1879600" cy="987425"/>
            <a:chOff x="0" y="0"/>
            <a:chExt cx="1879472" cy="988074"/>
          </a:xfrm>
        </p:grpSpPr>
        <p:sp>
          <p:nvSpPr>
            <p:cNvPr id="10256" name="矩形 70"/>
            <p:cNvSpPr>
              <a:spLocks noChangeArrowheads="1"/>
            </p:cNvSpPr>
            <p:nvPr/>
          </p:nvSpPr>
          <p:spPr bwMode="auto">
            <a:xfrm>
              <a:off x="7264" y="276999"/>
              <a:ext cx="1872208" cy="1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57" name="矩形 71"/>
            <p:cNvSpPr>
              <a:spLocks noChangeArrowheads="1"/>
            </p:cNvSpPr>
            <p:nvPr/>
          </p:nvSpPr>
          <p:spPr bwMode="auto">
            <a:xfrm>
              <a:off x="7264" y="0"/>
              <a:ext cx="187220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1200" b="1">
                  <a:solidFill>
                    <a:srgbClr val="131313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Add title in here</a:t>
              </a:r>
              <a:endParaRPr lang="zh-CN" altLang="en-US">
                <a:sym typeface="Calibri" pitchFamily="34" charset="0"/>
              </a:endParaRPr>
            </a:p>
          </p:txBody>
        </p:sp>
        <p:sp>
          <p:nvSpPr>
            <p:cNvPr id="10258" name="矩形 72"/>
            <p:cNvSpPr>
              <a:spLocks noChangeArrowheads="1"/>
            </p:cNvSpPr>
            <p:nvPr/>
          </p:nvSpPr>
          <p:spPr bwMode="auto">
            <a:xfrm>
              <a:off x="0" y="294999"/>
              <a:ext cx="1879472" cy="69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 eaLnBrk="1" hangingPunct="1">
                <a:lnSpc>
                  <a:spcPts val="1600"/>
                </a:lnSpc>
                <a:buFont typeface="Arial" pitchFamily="34" charset="0"/>
                <a:buNone/>
              </a:pP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Please add a comment here. According to adjust the font and font size. </a:t>
              </a: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cxnSp>
        <p:nvCxnSpPr>
          <p:cNvPr id="10255" name="直接连接符 22"/>
          <p:cNvCxnSpPr>
            <a:cxnSpLocks noChangeShapeType="1"/>
            <a:stCxn id="10251" idx="7"/>
            <a:endCxn id="10256" idx="1"/>
          </p:cNvCxnSpPr>
          <p:nvPr/>
        </p:nvCxnSpPr>
        <p:spPr bwMode="auto">
          <a:xfrm flipV="1">
            <a:off x="5627688" y="2301875"/>
            <a:ext cx="1104900" cy="501650"/>
          </a:xfrm>
          <a:prstGeom prst="line">
            <a:avLst/>
          </a:prstGeom>
          <a:noFill/>
          <a:ln w="9525">
            <a:solidFill>
              <a:srgbClr val="28282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 flipH="1">
            <a:off x="0" y="0"/>
            <a:ext cx="9144000" cy="5143500"/>
            <a:chOff x="0" y="0"/>
            <a:chExt cx="9144001" cy="5143500"/>
          </a:xfrm>
        </p:grpSpPr>
        <p:sp>
          <p:nvSpPr>
            <p:cNvPr id="11281" name="直接连接符 39"/>
            <p:cNvSpPr>
              <a:spLocks noChangeShapeType="1"/>
            </p:cNvSpPr>
            <p:nvPr/>
          </p:nvSpPr>
          <p:spPr bwMode="auto">
            <a:xfrm flipH="1">
              <a:off x="1331640" y="555526"/>
              <a:ext cx="7812361" cy="4587974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2" name="直接连接符 40"/>
            <p:cNvSpPr>
              <a:spLocks noChangeShapeType="1"/>
            </p:cNvSpPr>
            <p:nvPr/>
          </p:nvSpPr>
          <p:spPr bwMode="auto">
            <a:xfrm flipH="1">
              <a:off x="7092280" y="0"/>
              <a:ext cx="1872208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直接连接符 41"/>
            <p:cNvSpPr>
              <a:spLocks noChangeShapeType="1"/>
            </p:cNvSpPr>
            <p:nvPr/>
          </p:nvSpPr>
          <p:spPr bwMode="auto">
            <a:xfrm flipH="1">
              <a:off x="5652120" y="0"/>
              <a:ext cx="1656184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直接连接符 42"/>
            <p:cNvSpPr>
              <a:spLocks noChangeShapeType="1"/>
            </p:cNvSpPr>
            <p:nvPr/>
          </p:nvSpPr>
          <p:spPr bwMode="auto">
            <a:xfrm flipH="1">
              <a:off x="5940152" y="1779662"/>
              <a:ext cx="3203848" cy="336383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5" name="直接连接符 43"/>
            <p:cNvSpPr>
              <a:spLocks noChangeShapeType="1"/>
            </p:cNvSpPr>
            <p:nvPr/>
          </p:nvSpPr>
          <p:spPr bwMode="auto">
            <a:xfrm flipH="1" flipV="1">
              <a:off x="5004048" y="0"/>
              <a:ext cx="4139952" cy="3723878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直接连接符 44"/>
            <p:cNvSpPr>
              <a:spLocks noChangeShapeType="1"/>
            </p:cNvSpPr>
            <p:nvPr/>
          </p:nvSpPr>
          <p:spPr bwMode="auto">
            <a:xfrm flipH="1" flipV="1">
              <a:off x="7150224" y="0"/>
              <a:ext cx="1993776" cy="301309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7" name="直接连接符 45"/>
            <p:cNvSpPr>
              <a:spLocks noChangeShapeType="1"/>
            </p:cNvSpPr>
            <p:nvPr/>
          </p:nvSpPr>
          <p:spPr bwMode="auto">
            <a:xfrm flipH="1">
              <a:off x="0" y="1285875"/>
              <a:ext cx="9144000" cy="3446115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8" name="直接连接符 46"/>
            <p:cNvSpPr>
              <a:spLocks noChangeShapeType="1"/>
            </p:cNvSpPr>
            <p:nvPr/>
          </p:nvSpPr>
          <p:spPr bwMode="auto">
            <a:xfrm>
              <a:off x="6804248" y="0"/>
              <a:ext cx="934033" cy="5143500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9" name="直接连接符 47"/>
            <p:cNvSpPr>
              <a:spLocks noChangeShapeType="1"/>
            </p:cNvSpPr>
            <p:nvPr/>
          </p:nvSpPr>
          <p:spPr bwMode="auto">
            <a:xfrm flipH="1">
              <a:off x="6300193" y="3461581"/>
              <a:ext cx="2843808" cy="1681919"/>
            </a:xfrm>
            <a:prstGeom prst="line">
              <a:avLst/>
            </a:prstGeom>
            <a:noFill/>
            <a:ln w="9525">
              <a:solidFill>
                <a:srgbClr val="FFFFFF">
                  <a:alpha val="58823"/>
                </a:srgb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68" name="Group 13"/>
          <p:cNvGrpSpPr>
            <a:grpSpLocks/>
          </p:cNvGrpSpPr>
          <p:nvPr/>
        </p:nvGrpSpPr>
        <p:grpSpPr bwMode="auto">
          <a:xfrm>
            <a:off x="5457825" y="0"/>
            <a:ext cx="3686175" cy="5143500"/>
            <a:chOff x="0" y="0"/>
            <a:chExt cx="3686274" cy="5143500"/>
          </a:xfrm>
        </p:grpSpPr>
        <p:sp>
          <p:nvSpPr>
            <p:cNvPr id="11277" name="矩形 35"/>
            <p:cNvSpPr>
              <a:spLocks noChangeArrowheads="1"/>
            </p:cNvSpPr>
            <p:nvPr/>
          </p:nvSpPr>
          <p:spPr bwMode="auto">
            <a:xfrm>
              <a:off x="0" y="0"/>
              <a:ext cx="3686274" cy="5143500"/>
            </a:xfrm>
            <a:custGeom>
              <a:avLst/>
              <a:gdLst>
                <a:gd name="T0" fmla="*/ 0 w 3686274"/>
                <a:gd name="T1" fmla="*/ 0 h 5143500"/>
                <a:gd name="T2" fmla="*/ 3686274 w 3686274"/>
                <a:gd name="T3" fmla="*/ 0 h 5143500"/>
                <a:gd name="T4" fmla="*/ 3686274 w 3686274"/>
                <a:gd name="T5" fmla="*/ 5143500 h 5143500"/>
                <a:gd name="T6" fmla="*/ 2431900 w 3686274"/>
                <a:gd name="T7" fmla="*/ 5143500 h 5143500"/>
                <a:gd name="T8" fmla="*/ 0 w 3686274"/>
                <a:gd name="T9" fmla="*/ 0 h 51435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86274"/>
                <a:gd name="T16" fmla="*/ 0 h 5143500"/>
                <a:gd name="T17" fmla="*/ 3686274 w 3686274"/>
                <a:gd name="T18" fmla="*/ 5143500 h 51435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86274" h="5143500">
                  <a:moveTo>
                    <a:pt x="0" y="0"/>
                  </a:moveTo>
                  <a:lnTo>
                    <a:pt x="3686274" y="0"/>
                  </a:lnTo>
                  <a:lnTo>
                    <a:pt x="3686274" y="5143500"/>
                  </a:lnTo>
                  <a:lnTo>
                    <a:pt x="2431900" y="5143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1278" name="Group 15"/>
            <p:cNvGrpSpPr>
              <a:grpSpLocks/>
            </p:cNvGrpSpPr>
            <p:nvPr/>
          </p:nvGrpSpPr>
          <p:grpSpPr bwMode="auto">
            <a:xfrm>
              <a:off x="1242162" y="632757"/>
              <a:ext cx="1904560" cy="1866985"/>
              <a:chOff x="0" y="0"/>
              <a:chExt cx="1904560" cy="1866985"/>
            </a:xfrm>
          </p:grpSpPr>
          <p:sp>
            <p:nvSpPr>
              <p:cNvPr id="11279" name="矩形 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456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 eaLnBrk="1" hangingPunct="1">
                  <a:buFont typeface="Arial" pitchFamily="34" charset="0"/>
                  <a:buNone/>
                </a:pPr>
                <a:r>
                  <a:rPr lang="en-US" altLang="zh-CN" sz="1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Add title in here</a:t>
                </a:r>
                <a:endParaRPr lang="zh-CN" altLang="en-US">
                  <a:sym typeface="Calibri" pitchFamily="34" charset="0"/>
                </a:endParaRPr>
              </a:p>
            </p:txBody>
          </p:sp>
          <p:sp>
            <p:nvSpPr>
              <p:cNvPr id="11280" name="矩形 53"/>
              <p:cNvSpPr>
                <a:spLocks noChangeArrowheads="1"/>
              </p:cNvSpPr>
              <p:nvPr/>
            </p:nvSpPr>
            <p:spPr bwMode="auto">
              <a:xfrm>
                <a:off x="37407" y="389657"/>
                <a:ext cx="1867153" cy="1477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 eaLnBrk="1" hangingPunct="1">
                  <a:lnSpc>
                    <a:spcPts val="1800"/>
                  </a:lnSpc>
                  <a:buFont typeface="Arial" pitchFamily="34" charset="0"/>
                  <a:buNone/>
                </a:pPr>
                <a:r>
                  <a:rPr lang="en-US" altLang="zh-CN" sz="1100">
                    <a:solidFill>
                      <a:srgbClr val="90909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Please add a comment here. According to adjust the font and font size. Recommended justified. Please add a comment here. </a:t>
                </a:r>
              </a:p>
            </p:txBody>
          </p:sp>
        </p:grpSp>
      </p:grpSp>
      <p:sp>
        <p:nvSpPr>
          <p:cNvPr id="11269" name="矩形 3"/>
          <p:cNvSpPr>
            <a:spLocks noChangeArrowheads="1"/>
          </p:cNvSpPr>
          <p:nvPr/>
        </p:nvSpPr>
        <p:spPr bwMode="auto">
          <a:xfrm>
            <a:off x="476250" y="177800"/>
            <a:ext cx="2173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8607"/>
                </a:solidFill>
                <a:latin typeface="Impact" pitchFamily="34" charset="0"/>
                <a:ea typeface="微软雅黑" pitchFamily="34" charset="-122"/>
                <a:sym typeface="Impact" pitchFamily="34" charset="0"/>
              </a:rPr>
              <a:t>Add title in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11270" name="等腰三角形 4"/>
          <p:cNvSpPr>
            <a:spLocks noChangeArrowheads="1"/>
          </p:cNvSpPr>
          <p:nvPr/>
        </p:nvSpPr>
        <p:spPr bwMode="auto">
          <a:xfrm rot="5400000">
            <a:off x="-39688" y="157163"/>
            <a:ext cx="581025" cy="501650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1" name="矩形 5"/>
          <p:cNvSpPr>
            <a:spLocks noChangeArrowheads="1"/>
          </p:cNvSpPr>
          <p:nvPr/>
        </p:nvSpPr>
        <p:spPr bwMode="auto">
          <a:xfrm>
            <a:off x="611188" y="2932113"/>
            <a:ext cx="2268537" cy="15113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175">
            <a:solidFill>
              <a:srgbClr val="282828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2" name="矩形 36"/>
          <p:cNvSpPr>
            <a:spLocks noChangeArrowheads="1"/>
          </p:cNvSpPr>
          <p:nvPr/>
        </p:nvSpPr>
        <p:spPr bwMode="auto">
          <a:xfrm>
            <a:off x="3032125" y="2932113"/>
            <a:ext cx="2268538" cy="15113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175">
            <a:solidFill>
              <a:srgbClr val="282828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3" name="矩形 37"/>
          <p:cNvSpPr>
            <a:spLocks noChangeArrowheads="1"/>
          </p:cNvSpPr>
          <p:nvPr/>
        </p:nvSpPr>
        <p:spPr bwMode="auto">
          <a:xfrm>
            <a:off x="5453063" y="2932113"/>
            <a:ext cx="2268537" cy="15113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175">
            <a:solidFill>
              <a:srgbClr val="282828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4" name="矩形 48"/>
          <p:cNvSpPr>
            <a:spLocks noChangeArrowheads="1"/>
          </p:cNvSpPr>
          <p:nvPr/>
        </p:nvSpPr>
        <p:spPr bwMode="auto">
          <a:xfrm>
            <a:off x="611188" y="4470400"/>
            <a:ext cx="2166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11275" name="矩形 50"/>
          <p:cNvSpPr>
            <a:spLocks noChangeArrowheads="1"/>
          </p:cNvSpPr>
          <p:nvPr/>
        </p:nvSpPr>
        <p:spPr bwMode="auto">
          <a:xfrm>
            <a:off x="3021013" y="4470400"/>
            <a:ext cx="2166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>
              <a:sym typeface="Calibri" pitchFamily="34" charset="0"/>
            </a:endParaRPr>
          </a:p>
        </p:txBody>
      </p:sp>
      <p:sp>
        <p:nvSpPr>
          <p:cNvPr id="11276" name="矩形 51"/>
          <p:cNvSpPr>
            <a:spLocks noChangeArrowheads="1"/>
          </p:cNvSpPr>
          <p:nvPr/>
        </p:nvSpPr>
        <p:spPr bwMode="auto">
          <a:xfrm>
            <a:off x="5453063" y="4470400"/>
            <a:ext cx="21669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>
              <a:sym typeface="Calibri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1889</Words>
  <Characters>0</Characters>
  <Application>Microsoft Office PowerPoint</Application>
  <DocSecurity>0</DocSecurity>
  <PresentationFormat>全屏显示(16:9)</PresentationFormat>
  <Lines>0</Lines>
  <Paragraphs>319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211</cp:revision>
  <dcterms:created xsi:type="dcterms:W3CDTF">2014-02-20T03:23:00Z</dcterms:created>
  <dcterms:modified xsi:type="dcterms:W3CDTF">2016-08-22T04:12:27Z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