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70" r:id="rId3"/>
    <p:sldId id="259" r:id="rId4"/>
    <p:sldId id="264" r:id="rId5"/>
    <p:sldId id="263" r:id="rId6"/>
    <p:sldId id="265" r:id="rId7"/>
    <p:sldId id="267" r:id="rId8"/>
    <p:sldId id="260" r:id="rId9"/>
    <p:sldId id="266" r:id="rId10"/>
    <p:sldId id="272" r:id="rId11"/>
    <p:sldId id="273" r:id="rId12"/>
    <p:sldId id="271" r:id="rId13"/>
    <p:sldId id="261" r:id="rId14"/>
    <p:sldId id="269" r:id="rId15"/>
    <p:sldId id="277" r:id="rId16"/>
    <p:sldId id="268" r:id="rId17"/>
    <p:sldId id="262" r:id="rId18"/>
    <p:sldId id="274" r:id="rId19"/>
    <p:sldId id="275" r:id="rId20"/>
    <p:sldId id="276" r:id="rId21"/>
    <p:sldId id="258" r:id="rId22"/>
  </p:sldIdLst>
  <p:sldSz cx="12192000" cy="6858000"/>
  <p:notesSz cx="7104063" cy="10234613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28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377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napToGrid="0" showGuides="1">
      <p:cViewPr varScale="1">
        <p:scale>
          <a:sx n="71" d="100"/>
          <a:sy n="71" d="100"/>
        </p:scale>
        <p:origin x="660" y="78"/>
      </p:cViewPr>
      <p:guideLst>
        <p:guide orient="horz" pos="2400"/>
        <p:guide pos="28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FFC00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144-4E2E-A264-E27E24DA2F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144-4E2E-A264-E27E24DA2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3486360"/>
        <c:axId val="253486752"/>
      </c:lineChart>
      <c:catAx>
        <c:axId val="2534863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  <c:crossAx val="253486752"/>
        <c:crosses val="autoZero"/>
        <c:auto val="1"/>
        <c:lblAlgn val="ctr"/>
        <c:lblOffset val="100"/>
        <c:noMultiLvlLbl val="0"/>
      </c:catAx>
      <c:valAx>
        <c:axId val="25348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  <c:crossAx val="253486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Calibri" panose="020F0502020204030204" charset="0"/>
                <a:ea typeface="宋体" panose="02010600030101010101" pitchFamily="2" charset="-122"/>
                <a:cs typeface="+mn-ea"/>
              </a:rPr>
              <a:t>2018/1/14</a:t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第二级</a:t>
            </a:r>
          </a:p>
          <a:p>
            <a:pPr lvl="2" indent="0"/>
            <a:r>
              <a:rPr lang="zh-CN" altLang="en-US"/>
              <a:t>第三级</a:t>
            </a:r>
          </a:p>
          <a:p>
            <a:pPr lvl="3" indent="0"/>
            <a:r>
              <a:rPr lang="zh-CN" altLang="en-US"/>
              <a:t>第四级</a:t>
            </a:r>
          </a:p>
          <a:p>
            <a:pPr lvl="4" indent="0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Calibri" panose="020F050202020403020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6992613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42922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  <a:t>7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0458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/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740512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  <a:t>14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2270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  <a:t>16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7754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19</a:t>
            </a:fld>
            <a:endParaRPr lang="zh-CN" altLang="en-US" sz="12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4377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20</a:t>
            </a:fld>
            <a:endParaRPr lang="zh-CN" altLang="en-US" sz="12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1199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2018/1/14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544185" y="-10795"/>
            <a:ext cx="6668135" cy="6857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-30480"/>
            <a:ext cx="12212320" cy="5241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-30480"/>
            <a:ext cx="12212320" cy="187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4730115"/>
            <a:ext cx="12212320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2018/1/14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82F288E0-7875-42C4-84C8-98DBBD3BF4D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2018/1/14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auto"/>
            <a:fld id="{7D9BB5D0-35E4-459D-AEF3-FE4D7C45CC19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8325" y="2254250"/>
            <a:ext cx="8513763" cy="2349500"/>
          </a:xfrm>
          <a:prstGeom prst="rect">
            <a:avLst/>
          </a:prstGeom>
          <a:solidFill>
            <a:srgbClr val="FFFFFF">
              <a:alpha val="70000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椭圆 2"/>
          <p:cNvSpPr/>
          <p:nvPr/>
        </p:nvSpPr>
        <p:spPr>
          <a:xfrm>
            <a:off x="2286000" y="2697163"/>
            <a:ext cx="1455738" cy="146367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fontAlgn="base"/>
            <a:endParaRPr lang="zh-CN" altLang="en-US" sz="8000" strike="noStrike" noProof="1"/>
          </a:p>
        </p:txBody>
      </p:sp>
      <p:sp>
        <p:nvSpPr>
          <p:cNvPr id="16" name="文本框 15"/>
          <p:cNvSpPr txBox="1"/>
          <p:nvPr/>
        </p:nvSpPr>
        <p:spPr>
          <a:xfrm>
            <a:off x="4100513" y="2627313"/>
            <a:ext cx="7262812" cy="8080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44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简约大气商务</a:t>
            </a:r>
            <a:r>
              <a:rPr lang="en-US" altLang="zh-CN" sz="44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4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模板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189413" y="3369403"/>
            <a:ext cx="6070600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ea typeface="微软雅黑" panose="020B0503020204020204" charset="-122"/>
                <a:cs typeface="+mn-ea"/>
              </a:rPr>
              <a:t>野望</a:t>
            </a:r>
            <a:r>
              <a:rPr lang="en-US" altLang="zh-CN" sz="1400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ea typeface="微软雅黑" panose="020B0503020204020204" charset="-122"/>
                <a:cs typeface="+mn-ea"/>
              </a:rPr>
              <a:t>PPT</a:t>
            </a:r>
            <a:r>
              <a:rPr lang="zh-CN" altLang="en-US" sz="1400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ea typeface="微软雅黑" panose="020B0503020204020204" charset="-122"/>
                <a:cs typeface="+mn-ea"/>
              </a:rPr>
              <a:t>致力于提供高质量，有品质的模板，拒绝垃圾模板！</a:t>
            </a:r>
            <a:endParaRPr lang="en-US" altLang="zh-CN" sz="1400" strike="noStrike" noProof="1">
              <a:solidFill>
                <a:schemeClr val="tx1">
                  <a:lumMod val="75000"/>
                  <a:lumOff val="25000"/>
                  <a:alpha val="89000"/>
                </a:schemeClr>
              </a:solidFill>
              <a:latin typeface="Calibri" panose="020F0502020204030204" charset="0"/>
              <a:ea typeface="微软雅黑" panose="020B0503020204020204" charset="-122"/>
              <a:cs typeface="+mn-ea"/>
            </a:endParaRPr>
          </a:p>
        </p:txBody>
      </p:sp>
      <p:sp>
        <p:nvSpPr>
          <p:cNvPr id="7174" name="文本框 24"/>
          <p:cNvSpPr txBox="1"/>
          <p:nvPr/>
        </p:nvSpPr>
        <p:spPr>
          <a:xfrm>
            <a:off x="4189413" y="3850273"/>
            <a:ext cx="4147940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3B3838"/>
                </a:solidFill>
                <a:latin typeface="微软雅黑" panose="020B0503020204020204" charset="-122"/>
                <a:ea typeface="微软雅黑" panose="020B0503020204020204" charset="-122"/>
              </a:rPr>
              <a:t>野望</a:t>
            </a:r>
            <a:r>
              <a:rPr lang="en-US" altLang="zh-CN" sz="1600" dirty="0">
                <a:solidFill>
                  <a:srgbClr val="3B3838"/>
                </a:solidFill>
                <a:latin typeface="微软雅黑" panose="020B0503020204020204" charset="-122"/>
                <a:ea typeface="微软雅黑" panose="020B0503020204020204" charset="-122"/>
              </a:rPr>
              <a:t>PPT2017-2018</a:t>
            </a:r>
            <a:r>
              <a:rPr lang="zh-CN" altLang="en-US" sz="1600" dirty="0">
                <a:solidFill>
                  <a:srgbClr val="3B3838"/>
                </a:solidFill>
                <a:latin typeface="微软雅黑" panose="020B0503020204020204" charset="-122"/>
                <a:ea typeface="微软雅黑" panose="020B0503020204020204" charset="-122"/>
              </a:rPr>
              <a:t>极简风格</a:t>
            </a:r>
            <a:endParaRPr lang="en-US" altLang="zh-CN" sz="1600" dirty="0">
              <a:solidFill>
                <a:srgbClr val="3B383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Freeform 85"/>
          <p:cNvSpPr>
            <a:spLocks noEditPoints="1"/>
          </p:cNvSpPr>
          <p:nvPr/>
        </p:nvSpPr>
        <p:spPr bwMode="auto">
          <a:xfrm>
            <a:off x="2668905" y="3068320"/>
            <a:ext cx="689610" cy="742950"/>
          </a:xfrm>
          <a:custGeom>
            <a:avLst/>
            <a:gdLst>
              <a:gd name="T0" fmla="*/ 207753 w 106"/>
              <a:gd name="T1" fmla="*/ 320855 h 106"/>
              <a:gd name="T2" fmla="*/ 238305 w 106"/>
              <a:gd name="T3" fmla="*/ 259152 h 106"/>
              <a:gd name="T4" fmla="*/ 42773 w 106"/>
              <a:gd name="T5" fmla="*/ 274578 h 106"/>
              <a:gd name="T6" fmla="*/ 82490 w 106"/>
              <a:gd name="T7" fmla="*/ 259152 h 106"/>
              <a:gd name="T8" fmla="*/ 168035 w 106"/>
              <a:gd name="T9" fmla="*/ 327025 h 106"/>
              <a:gd name="T10" fmla="*/ 223029 w 106"/>
              <a:gd name="T11" fmla="*/ 256067 h 106"/>
              <a:gd name="T12" fmla="*/ 152759 w 106"/>
              <a:gd name="T13" fmla="*/ 246811 h 106"/>
              <a:gd name="T14" fmla="*/ 134428 w 106"/>
              <a:gd name="T15" fmla="*/ 323940 h 106"/>
              <a:gd name="T16" fmla="*/ 152759 w 106"/>
              <a:gd name="T17" fmla="*/ 246811 h 106"/>
              <a:gd name="T18" fmla="*/ 0 w 106"/>
              <a:gd name="T19" fmla="*/ 169683 h 106"/>
              <a:gd name="T20" fmla="*/ 76380 w 106"/>
              <a:gd name="T21" fmla="*/ 243726 h 106"/>
              <a:gd name="T22" fmla="*/ 152759 w 106"/>
              <a:gd name="T23" fmla="*/ 169683 h 106"/>
              <a:gd name="T24" fmla="*/ 91656 w 106"/>
              <a:gd name="T25" fmla="*/ 240641 h 106"/>
              <a:gd name="T26" fmla="*/ 152759 w 106"/>
              <a:gd name="T27" fmla="*/ 169683 h 106"/>
              <a:gd name="T28" fmla="*/ 168035 w 106"/>
              <a:gd name="T29" fmla="*/ 169683 h 106"/>
              <a:gd name="T30" fmla="*/ 229139 w 106"/>
              <a:gd name="T31" fmla="*/ 240641 h 106"/>
              <a:gd name="T32" fmla="*/ 323850 w 106"/>
              <a:gd name="T33" fmla="*/ 169683 h 106"/>
              <a:gd name="T34" fmla="*/ 241360 w 106"/>
              <a:gd name="T35" fmla="*/ 246811 h 106"/>
              <a:gd name="T36" fmla="*/ 323850 w 106"/>
              <a:gd name="T37" fmla="*/ 169683 h 106"/>
              <a:gd name="T38" fmla="*/ 79435 w 106"/>
              <a:gd name="T39" fmla="*/ 157342 h 106"/>
              <a:gd name="T40" fmla="*/ 152759 w 106"/>
              <a:gd name="T41" fmla="*/ 95639 h 106"/>
              <a:gd name="T42" fmla="*/ 226084 w 106"/>
              <a:gd name="T43" fmla="*/ 86384 h 106"/>
              <a:gd name="T44" fmla="*/ 168035 w 106"/>
              <a:gd name="T45" fmla="*/ 157342 h 106"/>
              <a:gd name="T46" fmla="*/ 226084 w 106"/>
              <a:gd name="T47" fmla="*/ 86384 h 106"/>
              <a:gd name="T48" fmla="*/ 0 w 106"/>
              <a:gd name="T49" fmla="*/ 157342 h 106"/>
              <a:gd name="T50" fmla="*/ 79435 w 106"/>
              <a:gd name="T51" fmla="*/ 83299 h 106"/>
              <a:gd name="T52" fmla="*/ 287188 w 106"/>
              <a:gd name="T53" fmla="*/ 61703 h 106"/>
              <a:gd name="T54" fmla="*/ 253581 w 106"/>
              <a:gd name="T55" fmla="*/ 157342 h 106"/>
              <a:gd name="T56" fmla="*/ 287188 w 106"/>
              <a:gd name="T57" fmla="*/ 61703 h 106"/>
              <a:gd name="T58" fmla="*/ 42773 w 106"/>
              <a:gd name="T59" fmla="*/ 52447 h 106"/>
              <a:gd name="T60" fmla="*/ 122208 w 106"/>
              <a:gd name="T61" fmla="*/ 6170 h 106"/>
              <a:gd name="T62" fmla="*/ 235250 w 106"/>
              <a:gd name="T63" fmla="*/ 70958 h 106"/>
              <a:gd name="T64" fmla="*/ 198587 w 106"/>
              <a:gd name="T65" fmla="*/ 6170 h 106"/>
              <a:gd name="T66" fmla="*/ 140539 w 106"/>
              <a:gd name="T67" fmla="*/ 3085 h 106"/>
              <a:gd name="T68" fmla="*/ 97766 w 106"/>
              <a:gd name="T69" fmla="*/ 74043 h 106"/>
              <a:gd name="T70" fmla="*/ 152759 w 106"/>
              <a:gd name="T71" fmla="*/ 0 h 106"/>
              <a:gd name="T72" fmla="*/ 168035 w 106"/>
              <a:gd name="T73" fmla="*/ 83299 h 106"/>
              <a:gd name="T74" fmla="*/ 177201 w 106"/>
              <a:gd name="T75" fmla="*/ 0 h 10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6" h="106">
                <a:moveTo>
                  <a:pt x="78" y="84"/>
                </a:moveTo>
                <a:cubicBezTo>
                  <a:pt x="75" y="91"/>
                  <a:pt x="72" y="97"/>
                  <a:pt x="68" y="104"/>
                </a:cubicBezTo>
                <a:cubicBezTo>
                  <a:pt x="76" y="101"/>
                  <a:pt x="84" y="97"/>
                  <a:pt x="91" y="90"/>
                </a:cubicBezTo>
                <a:cubicBezTo>
                  <a:pt x="86" y="88"/>
                  <a:pt x="82" y="86"/>
                  <a:pt x="78" y="84"/>
                </a:cubicBezTo>
                <a:moveTo>
                  <a:pt x="27" y="84"/>
                </a:moveTo>
                <a:cubicBezTo>
                  <a:pt x="22" y="85"/>
                  <a:pt x="18" y="87"/>
                  <a:pt x="14" y="89"/>
                </a:cubicBezTo>
                <a:cubicBezTo>
                  <a:pt x="20" y="96"/>
                  <a:pt x="28" y="101"/>
                  <a:pt x="37" y="104"/>
                </a:cubicBezTo>
                <a:cubicBezTo>
                  <a:pt x="33" y="97"/>
                  <a:pt x="29" y="90"/>
                  <a:pt x="27" y="84"/>
                </a:cubicBezTo>
                <a:moveTo>
                  <a:pt x="55" y="80"/>
                </a:moveTo>
                <a:cubicBezTo>
                  <a:pt x="55" y="106"/>
                  <a:pt x="55" y="106"/>
                  <a:pt x="55" y="106"/>
                </a:cubicBezTo>
                <a:cubicBezTo>
                  <a:pt x="57" y="106"/>
                  <a:pt x="59" y="106"/>
                  <a:pt x="61" y="105"/>
                </a:cubicBezTo>
                <a:cubicBezTo>
                  <a:pt x="67" y="98"/>
                  <a:pt x="71" y="90"/>
                  <a:pt x="73" y="83"/>
                </a:cubicBezTo>
                <a:cubicBezTo>
                  <a:pt x="67" y="81"/>
                  <a:pt x="61" y="80"/>
                  <a:pt x="55" y="80"/>
                </a:cubicBezTo>
                <a:moveTo>
                  <a:pt x="50" y="80"/>
                </a:moveTo>
                <a:cubicBezTo>
                  <a:pt x="44" y="80"/>
                  <a:pt x="37" y="81"/>
                  <a:pt x="31" y="82"/>
                </a:cubicBezTo>
                <a:cubicBezTo>
                  <a:pt x="34" y="90"/>
                  <a:pt x="38" y="97"/>
                  <a:pt x="44" y="105"/>
                </a:cubicBezTo>
                <a:cubicBezTo>
                  <a:pt x="46" y="106"/>
                  <a:pt x="48" y="106"/>
                  <a:pt x="50" y="106"/>
                </a:cubicBezTo>
                <a:cubicBezTo>
                  <a:pt x="50" y="80"/>
                  <a:pt x="50" y="80"/>
                  <a:pt x="50" y="80"/>
                </a:cubicBezTo>
                <a:moveTo>
                  <a:pt x="21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67"/>
                  <a:pt x="4" y="77"/>
                  <a:pt x="11" y="85"/>
                </a:cubicBezTo>
                <a:cubicBezTo>
                  <a:pt x="15" y="83"/>
                  <a:pt x="20" y="81"/>
                  <a:pt x="25" y="79"/>
                </a:cubicBezTo>
                <a:cubicBezTo>
                  <a:pt x="23" y="71"/>
                  <a:pt x="22" y="63"/>
                  <a:pt x="21" y="55"/>
                </a:cubicBezTo>
                <a:moveTo>
                  <a:pt x="50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62"/>
                  <a:pt x="27" y="70"/>
                  <a:pt x="30" y="78"/>
                </a:cubicBezTo>
                <a:cubicBezTo>
                  <a:pt x="36" y="76"/>
                  <a:pt x="43" y="75"/>
                  <a:pt x="50" y="75"/>
                </a:cubicBezTo>
                <a:cubicBezTo>
                  <a:pt x="50" y="55"/>
                  <a:pt x="50" y="55"/>
                  <a:pt x="50" y="55"/>
                </a:cubicBezTo>
                <a:moveTo>
                  <a:pt x="79" y="55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75"/>
                  <a:pt x="55" y="75"/>
                  <a:pt x="55" y="75"/>
                </a:cubicBezTo>
                <a:cubicBezTo>
                  <a:pt x="61" y="75"/>
                  <a:pt x="68" y="76"/>
                  <a:pt x="75" y="78"/>
                </a:cubicBezTo>
                <a:cubicBezTo>
                  <a:pt x="77" y="70"/>
                  <a:pt x="79" y="63"/>
                  <a:pt x="79" y="55"/>
                </a:cubicBezTo>
                <a:moveTo>
                  <a:pt x="106" y="55"/>
                </a:moveTo>
                <a:cubicBezTo>
                  <a:pt x="83" y="55"/>
                  <a:pt x="83" y="55"/>
                  <a:pt x="83" y="55"/>
                </a:cubicBezTo>
                <a:cubicBezTo>
                  <a:pt x="83" y="63"/>
                  <a:pt x="82" y="71"/>
                  <a:pt x="79" y="80"/>
                </a:cubicBezTo>
                <a:cubicBezTo>
                  <a:pt x="84" y="82"/>
                  <a:pt x="89" y="84"/>
                  <a:pt x="94" y="87"/>
                </a:cubicBezTo>
                <a:cubicBezTo>
                  <a:pt x="101" y="78"/>
                  <a:pt x="105" y="67"/>
                  <a:pt x="106" y="55"/>
                </a:cubicBezTo>
                <a:moveTo>
                  <a:pt x="31" y="28"/>
                </a:moveTo>
                <a:cubicBezTo>
                  <a:pt x="28" y="35"/>
                  <a:pt x="27" y="43"/>
                  <a:pt x="26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4" y="31"/>
                  <a:pt x="38" y="30"/>
                  <a:pt x="31" y="28"/>
                </a:cubicBezTo>
                <a:moveTo>
                  <a:pt x="74" y="28"/>
                </a:moveTo>
                <a:cubicBezTo>
                  <a:pt x="68" y="30"/>
                  <a:pt x="62" y="31"/>
                  <a:pt x="55" y="31"/>
                </a:cubicBezTo>
                <a:cubicBezTo>
                  <a:pt x="55" y="51"/>
                  <a:pt x="55" y="51"/>
                  <a:pt x="55" y="51"/>
                </a:cubicBezTo>
                <a:cubicBezTo>
                  <a:pt x="78" y="51"/>
                  <a:pt x="78" y="51"/>
                  <a:pt x="78" y="51"/>
                </a:cubicBezTo>
                <a:cubicBezTo>
                  <a:pt x="78" y="43"/>
                  <a:pt x="76" y="35"/>
                  <a:pt x="74" y="28"/>
                </a:cubicBezTo>
                <a:moveTo>
                  <a:pt x="11" y="20"/>
                </a:moveTo>
                <a:cubicBezTo>
                  <a:pt x="4" y="29"/>
                  <a:pt x="0" y="39"/>
                  <a:pt x="0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42"/>
                  <a:pt x="24" y="34"/>
                  <a:pt x="26" y="27"/>
                </a:cubicBezTo>
                <a:cubicBezTo>
                  <a:pt x="21" y="25"/>
                  <a:pt x="16" y="23"/>
                  <a:pt x="11" y="20"/>
                </a:cubicBezTo>
                <a:moveTo>
                  <a:pt x="94" y="20"/>
                </a:moveTo>
                <a:cubicBezTo>
                  <a:pt x="89" y="23"/>
                  <a:pt x="84" y="25"/>
                  <a:pt x="78" y="27"/>
                </a:cubicBezTo>
                <a:cubicBezTo>
                  <a:pt x="81" y="34"/>
                  <a:pt x="83" y="42"/>
                  <a:pt x="83" y="51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5" y="39"/>
                  <a:pt x="101" y="29"/>
                  <a:pt x="94" y="20"/>
                </a:cubicBezTo>
                <a:moveTo>
                  <a:pt x="40" y="2"/>
                </a:moveTo>
                <a:cubicBezTo>
                  <a:pt x="30" y="4"/>
                  <a:pt x="21" y="10"/>
                  <a:pt x="14" y="17"/>
                </a:cubicBezTo>
                <a:cubicBezTo>
                  <a:pt x="19" y="19"/>
                  <a:pt x="23" y="21"/>
                  <a:pt x="28" y="23"/>
                </a:cubicBezTo>
                <a:cubicBezTo>
                  <a:pt x="31" y="14"/>
                  <a:pt x="36" y="7"/>
                  <a:pt x="40" y="2"/>
                </a:cubicBezTo>
                <a:moveTo>
                  <a:pt x="65" y="2"/>
                </a:moveTo>
                <a:cubicBezTo>
                  <a:pt x="69" y="7"/>
                  <a:pt x="73" y="14"/>
                  <a:pt x="77" y="23"/>
                </a:cubicBezTo>
                <a:cubicBezTo>
                  <a:pt x="82" y="21"/>
                  <a:pt x="87" y="19"/>
                  <a:pt x="91" y="17"/>
                </a:cubicBezTo>
                <a:cubicBezTo>
                  <a:pt x="84" y="9"/>
                  <a:pt x="75" y="4"/>
                  <a:pt x="65" y="2"/>
                </a:cubicBezTo>
                <a:moveTo>
                  <a:pt x="50" y="0"/>
                </a:moveTo>
                <a:cubicBezTo>
                  <a:pt x="49" y="0"/>
                  <a:pt x="48" y="0"/>
                  <a:pt x="46" y="1"/>
                </a:cubicBezTo>
                <a:cubicBezTo>
                  <a:pt x="44" y="3"/>
                  <a:pt x="42" y="6"/>
                  <a:pt x="40" y="9"/>
                </a:cubicBezTo>
                <a:cubicBezTo>
                  <a:pt x="37" y="14"/>
                  <a:pt x="35" y="19"/>
                  <a:pt x="32" y="24"/>
                </a:cubicBezTo>
                <a:cubicBezTo>
                  <a:pt x="39" y="26"/>
                  <a:pt x="45" y="27"/>
                  <a:pt x="50" y="27"/>
                </a:cubicBezTo>
                <a:cubicBezTo>
                  <a:pt x="50" y="0"/>
                  <a:pt x="50" y="0"/>
                  <a:pt x="50" y="0"/>
                </a:cubicBezTo>
                <a:moveTo>
                  <a:pt x="55" y="0"/>
                </a:moveTo>
                <a:cubicBezTo>
                  <a:pt x="55" y="27"/>
                  <a:pt x="55" y="27"/>
                  <a:pt x="55" y="27"/>
                </a:cubicBezTo>
                <a:cubicBezTo>
                  <a:pt x="61" y="26"/>
                  <a:pt x="67" y="25"/>
                  <a:pt x="72" y="24"/>
                </a:cubicBezTo>
                <a:cubicBezTo>
                  <a:pt x="68" y="14"/>
                  <a:pt x="63" y="6"/>
                  <a:pt x="58" y="0"/>
                </a:cubicBezTo>
                <a:cubicBezTo>
                  <a:pt x="57" y="0"/>
                  <a:pt x="56" y="0"/>
                  <a:pt x="5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715" y="1604645"/>
            <a:ext cx="2119313" cy="432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43" name="Rectangle 35" descr="10111220362419802e801c5ef8副本"/>
          <p:cNvSpPr>
            <a:spLocks noChangeArrowheads="1"/>
          </p:cNvSpPr>
          <p:nvPr/>
        </p:nvSpPr>
        <p:spPr bwMode="auto">
          <a:xfrm>
            <a:off x="5163820" y="2189480"/>
            <a:ext cx="1708785" cy="3014980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 r="-7874"/>
            </a:stretch>
          </a:blipFill>
          <a:ln w="6350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/>
            <a:endParaRPr lang="zh-CN" altLang="en-US" sz="2400" strike="noStrike" noProof="1">
              <a:solidFill>
                <a:prstClr val="black"/>
              </a:solidFill>
            </a:endParaRP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7437755" y="3800158"/>
            <a:ext cx="1236980" cy="82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buFont typeface="Arial" panose="020B0604020202020204" pitchFamily="34" charset="0"/>
              <a:buNone/>
            </a:pPr>
            <a:r>
              <a:rPr lang="en-US" altLang="zh-CN" sz="4800" strike="noStrike" noProof="1">
                <a:solidFill>
                  <a:srgbClr val="FFC000"/>
                </a:solidFill>
                <a:ea typeface="微软雅黑 Light" panose="020B0502040204020203" pitchFamily="34" charset="-122"/>
                <a:cs typeface="+mn-ea"/>
              </a:rPr>
              <a:t>90%</a:t>
            </a: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9723755" y="3800158"/>
            <a:ext cx="1367155" cy="86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buFont typeface="Arial" panose="020B0604020202020204" pitchFamily="34" charset="0"/>
              <a:buNone/>
            </a:pPr>
            <a:r>
              <a:rPr lang="en-US" altLang="zh-CN" sz="4800" strike="noStrike" noProof="1">
                <a:solidFill>
                  <a:schemeClr val="accent3"/>
                </a:solidFill>
                <a:ea typeface="微软雅黑 Light" panose="020B0502040204020203" pitchFamily="34" charset="-122"/>
                <a:cs typeface="+mn-ea"/>
              </a:rPr>
              <a:t>75%</a:t>
            </a:r>
          </a:p>
        </p:txBody>
      </p:sp>
      <p:grpSp>
        <p:nvGrpSpPr>
          <p:cNvPr id="17417" name="组合 5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17418" name="矩形 7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7420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1032510" y="3800158"/>
            <a:ext cx="1377315" cy="86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buFont typeface="Arial" panose="020B0604020202020204" pitchFamily="34" charset="0"/>
              <a:buNone/>
            </a:pPr>
            <a:r>
              <a:rPr lang="en-US" altLang="zh-CN" sz="4800" strike="noStrike" noProof="1">
                <a:solidFill>
                  <a:srgbClr val="FFC000"/>
                </a:solidFill>
                <a:ea typeface="微软雅黑 Light" panose="020B0502040204020203" pitchFamily="34" charset="-122"/>
                <a:cs typeface="+mn-ea"/>
              </a:rPr>
              <a:t>50%</a:t>
            </a:r>
          </a:p>
        </p:txBody>
      </p:sp>
      <p:sp>
        <p:nvSpPr>
          <p:cNvPr id="6" name="Text Box 39"/>
          <p:cNvSpPr txBox="1">
            <a:spLocks noChangeArrowheads="1"/>
          </p:cNvSpPr>
          <p:nvPr/>
        </p:nvSpPr>
        <p:spPr bwMode="auto">
          <a:xfrm>
            <a:off x="3318510" y="3800158"/>
            <a:ext cx="1377315" cy="86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buFont typeface="Arial" panose="020B0604020202020204" pitchFamily="34" charset="0"/>
              <a:buNone/>
            </a:pPr>
            <a:r>
              <a:rPr lang="en-US" altLang="zh-CN" sz="4800" strike="noStrike" noProof="1">
                <a:solidFill>
                  <a:schemeClr val="accent3"/>
                </a:solidFill>
                <a:ea typeface="微软雅黑 Light" panose="020B0502040204020203" pitchFamily="34" charset="-122"/>
                <a:cs typeface="+mn-ea"/>
              </a:rPr>
              <a:t>90%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574170" y="477177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52" name="TextBox 24"/>
          <p:cNvSpPr txBox="1"/>
          <p:nvPr/>
        </p:nvSpPr>
        <p:spPr>
          <a:xfrm>
            <a:off x="867539" y="454434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2860170" y="477177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3153539" y="454434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7144515" y="477177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12" name="TextBox 24"/>
          <p:cNvSpPr txBox="1"/>
          <p:nvPr/>
        </p:nvSpPr>
        <p:spPr>
          <a:xfrm>
            <a:off x="7437884" y="454434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3" name="TextBox 23"/>
          <p:cNvSpPr txBox="1"/>
          <p:nvPr/>
        </p:nvSpPr>
        <p:spPr>
          <a:xfrm>
            <a:off x="9265415" y="477177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14" name="TextBox 24"/>
          <p:cNvSpPr txBox="1"/>
          <p:nvPr/>
        </p:nvSpPr>
        <p:spPr>
          <a:xfrm>
            <a:off x="9558784" y="454434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7215505" y="2374900"/>
            <a:ext cx="4601845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7215634" y="21370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7" name="TextBox 23"/>
          <p:cNvSpPr txBox="1"/>
          <p:nvPr/>
        </p:nvSpPr>
        <p:spPr>
          <a:xfrm>
            <a:off x="290195" y="2435860"/>
            <a:ext cx="4539615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  <a:p>
            <a:pPr algn="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8" name="TextBox 24"/>
          <p:cNvSpPr txBox="1"/>
          <p:nvPr/>
        </p:nvSpPr>
        <p:spPr>
          <a:xfrm>
            <a:off x="3417699" y="21878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 spd="med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Oval 43"/>
          <p:cNvSpPr/>
          <p:nvPr/>
        </p:nvSpPr>
        <p:spPr>
          <a:xfrm>
            <a:off x="1084263" y="3771900"/>
            <a:ext cx="1438275" cy="1443038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txBody>
          <a:bodyPr anchor="t"/>
          <a:lstStyle/>
          <a:p>
            <a:pPr lvl="0" indent="0"/>
            <a:endParaRPr lang="zh-CN" altLang="en-US" sz="24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8434" name="Oval 44"/>
          <p:cNvSpPr/>
          <p:nvPr/>
        </p:nvSpPr>
        <p:spPr>
          <a:xfrm>
            <a:off x="2686050" y="3771900"/>
            <a:ext cx="1439863" cy="1443038"/>
          </a:xfrm>
          <a:prstGeom prst="ellipse">
            <a:avLst/>
          </a:prstGeom>
          <a:solidFill>
            <a:srgbClr val="FFC000"/>
          </a:solidFill>
          <a:ln w="9525">
            <a:noFill/>
          </a:ln>
        </p:spPr>
        <p:txBody>
          <a:bodyPr anchor="t"/>
          <a:lstStyle/>
          <a:p>
            <a:pPr lvl="0" indent="0"/>
            <a:endParaRPr lang="zh-CN" altLang="en-US" sz="24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4077" name="Oval 45"/>
          <p:cNvSpPr>
            <a:spLocks noChangeArrowheads="1"/>
          </p:cNvSpPr>
          <p:nvPr/>
        </p:nvSpPr>
        <p:spPr bwMode="auto">
          <a:xfrm>
            <a:off x="4287838" y="3771900"/>
            <a:ext cx="1439863" cy="14430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base"/>
            <a:endParaRPr lang="zh-CN" altLang="en-US" sz="2400" strike="noStrike" noProof="1">
              <a:solidFill>
                <a:prstClr val="black"/>
              </a:solidFill>
            </a:endParaRPr>
          </a:p>
        </p:txBody>
      </p:sp>
      <p:grpSp>
        <p:nvGrpSpPr>
          <p:cNvPr id="18455" name="Group 65"/>
          <p:cNvGrpSpPr/>
          <p:nvPr/>
        </p:nvGrpSpPr>
        <p:grpSpPr>
          <a:xfrm>
            <a:off x="6844030" y="2136458"/>
            <a:ext cx="4513263" cy="3317875"/>
            <a:chOff x="3243" y="1030"/>
            <a:chExt cx="2132" cy="1567"/>
          </a:xfrm>
        </p:grpSpPr>
        <p:sp>
          <p:nvSpPr>
            <p:cNvPr id="18456" name="Oval 66"/>
            <p:cNvSpPr/>
            <p:nvPr/>
          </p:nvSpPr>
          <p:spPr>
            <a:xfrm>
              <a:off x="3243" y="2555"/>
              <a:ext cx="2132" cy="42"/>
            </a:xfrm>
            <a:prstGeom prst="ellipse">
              <a:avLst/>
            </a:prstGeom>
            <a:gradFill rotWithShape="1">
              <a:gsLst>
                <a:gs pos="0">
                  <a:srgbClr val="7F7F7F"/>
                </a:gs>
                <a:gs pos="100000">
                  <a:srgbClr val="F8F8F8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lstStyle/>
            <a:p>
              <a:pPr lvl="0" indent="0"/>
              <a:endParaRPr lang="zh-CN" altLang="en-US" sz="24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pic>
          <p:nvPicPr>
            <p:cNvPr id="18457" name="Picture 67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22" y="1030"/>
              <a:ext cx="2025" cy="15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58" name="Rectangle 68" descr="psb"/>
            <p:cNvSpPr/>
            <p:nvPr/>
          </p:nvSpPr>
          <p:spPr>
            <a:xfrm>
              <a:off x="3395" y="1099"/>
              <a:ext cx="1871" cy="1083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 w="9525">
              <a:noFill/>
            </a:ln>
          </p:spPr>
          <p:txBody>
            <a:bodyPr wrap="none" anchor="ctr"/>
            <a:lstStyle/>
            <a:p>
              <a:pPr lvl="0" indent="0"/>
              <a:endParaRPr lang="zh-CN" altLang="en-US" sz="24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459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18460" name="矩形 6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8462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TextBox 23"/>
          <p:cNvSpPr txBox="1"/>
          <p:nvPr/>
        </p:nvSpPr>
        <p:spPr>
          <a:xfrm>
            <a:off x="1054100" y="2212340"/>
            <a:ext cx="4601845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054229" y="197450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5" name="Freeform 334"/>
          <p:cNvSpPr>
            <a:spLocks noEditPoints="1"/>
          </p:cNvSpPr>
          <p:nvPr/>
        </p:nvSpPr>
        <p:spPr bwMode="auto">
          <a:xfrm>
            <a:off x="1508125" y="4217035"/>
            <a:ext cx="591185" cy="552450"/>
          </a:xfrm>
          <a:custGeom>
            <a:avLst/>
            <a:gdLst>
              <a:gd name="T0" fmla="*/ 2147483647 w 91"/>
              <a:gd name="T1" fmla="*/ 2147483647 h 93"/>
              <a:gd name="T2" fmla="*/ 2147483647 w 91"/>
              <a:gd name="T3" fmla="*/ 2147483647 h 93"/>
              <a:gd name="T4" fmla="*/ 2147483647 w 91"/>
              <a:gd name="T5" fmla="*/ 2147483647 h 93"/>
              <a:gd name="T6" fmla="*/ 2147483647 w 91"/>
              <a:gd name="T7" fmla="*/ 2147483647 h 93"/>
              <a:gd name="T8" fmla="*/ 2147483647 w 91"/>
              <a:gd name="T9" fmla="*/ 2147483647 h 93"/>
              <a:gd name="T10" fmla="*/ 2147483647 w 91"/>
              <a:gd name="T11" fmla="*/ 2147483647 h 93"/>
              <a:gd name="T12" fmla="*/ 2147483647 w 91"/>
              <a:gd name="T13" fmla="*/ 2147483647 h 93"/>
              <a:gd name="T14" fmla="*/ 2147483647 w 91"/>
              <a:gd name="T15" fmla="*/ 2147483647 h 93"/>
              <a:gd name="T16" fmla="*/ 2147483647 w 91"/>
              <a:gd name="T17" fmla="*/ 2147483647 h 93"/>
              <a:gd name="T18" fmla="*/ 2147483647 w 91"/>
              <a:gd name="T19" fmla="*/ 2147483647 h 93"/>
              <a:gd name="T20" fmla="*/ 2147483647 w 91"/>
              <a:gd name="T21" fmla="*/ 2147483647 h 93"/>
              <a:gd name="T22" fmla="*/ 2147483647 w 91"/>
              <a:gd name="T23" fmla="*/ 2147483647 h 93"/>
              <a:gd name="T24" fmla="*/ 2147483647 w 91"/>
              <a:gd name="T25" fmla="*/ 2147483647 h 93"/>
              <a:gd name="T26" fmla="*/ 2147483647 w 91"/>
              <a:gd name="T27" fmla="*/ 2147483647 h 93"/>
              <a:gd name="T28" fmla="*/ 2147483647 w 91"/>
              <a:gd name="T29" fmla="*/ 2147483647 h 93"/>
              <a:gd name="T30" fmla="*/ 2147483647 w 91"/>
              <a:gd name="T31" fmla="*/ 2147483647 h 93"/>
              <a:gd name="T32" fmla="*/ 2147483647 w 91"/>
              <a:gd name="T33" fmla="*/ 2147483647 h 93"/>
              <a:gd name="T34" fmla="*/ 2147483647 w 91"/>
              <a:gd name="T35" fmla="*/ 2147483647 h 93"/>
              <a:gd name="T36" fmla="*/ 2147483647 w 91"/>
              <a:gd name="T37" fmla="*/ 2147483647 h 93"/>
              <a:gd name="T38" fmla="*/ 2147483647 w 91"/>
              <a:gd name="T39" fmla="*/ 2147483647 h 93"/>
              <a:gd name="T40" fmla="*/ 2147483647 w 91"/>
              <a:gd name="T41" fmla="*/ 2147483647 h 93"/>
              <a:gd name="T42" fmla="*/ 2147483647 w 91"/>
              <a:gd name="T43" fmla="*/ 2147483647 h 93"/>
              <a:gd name="T44" fmla="*/ 2147483647 w 91"/>
              <a:gd name="T45" fmla="*/ 2147483647 h 93"/>
              <a:gd name="T46" fmla="*/ 2147483647 w 91"/>
              <a:gd name="T47" fmla="*/ 2147483647 h 93"/>
              <a:gd name="T48" fmla="*/ 2147483647 w 91"/>
              <a:gd name="T49" fmla="*/ 2147483647 h 93"/>
              <a:gd name="T50" fmla="*/ 2147483647 w 91"/>
              <a:gd name="T51" fmla="*/ 2147483647 h 93"/>
              <a:gd name="T52" fmla="*/ 2147483647 w 91"/>
              <a:gd name="T53" fmla="*/ 2147483647 h 93"/>
              <a:gd name="T54" fmla="*/ 2147483647 w 91"/>
              <a:gd name="T55" fmla="*/ 0 h 93"/>
              <a:gd name="T56" fmla="*/ 2147483647 w 91"/>
              <a:gd name="T57" fmla="*/ 0 h 93"/>
              <a:gd name="T58" fmla="*/ 2147483647 w 91"/>
              <a:gd name="T59" fmla="*/ 2147483647 h 93"/>
              <a:gd name="T60" fmla="*/ 2147483647 w 91"/>
              <a:gd name="T61" fmla="*/ 2147483647 h 93"/>
              <a:gd name="T62" fmla="*/ 2147483647 w 91"/>
              <a:gd name="T63" fmla="*/ 2147483647 h 93"/>
              <a:gd name="T64" fmla="*/ 2147483647 w 91"/>
              <a:gd name="T65" fmla="*/ 2147483647 h 9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1" h="93">
                <a:moveTo>
                  <a:pt x="90" y="45"/>
                </a:moveTo>
                <a:cubicBezTo>
                  <a:pt x="49" y="6"/>
                  <a:pt x="49" y="6"/>
                  <a:pt x="49" y="6"/>
                </a:cubicBezTo>
                <a:cubicBezTo>
                  <a:pt x="47" y="4"/>
                  <a:pt x="45" y="4"/>
                  <a:pt x="43" y="6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7"/>
                  <a:pt x="0" y="49"/>
                  <a:pt x="2" y="51"/>
                </a:cubicBezTo>
                <a:cubicBezTo>
                  <a:pt x="2" y="51"/>
                  <a:pt x="3" y="52"/>
                  <a:pt x="4" y="52"/>
                </a:cubicBezTo>
                <a:cubicBezTo>
                  <a:pt x="5" y="52"/>
                  <a:pt x="6" y="52"/>
                  <a:pt x="7" y="51"/>
                </a:cubicBezTo>
                <a:cubicBezTo>
                  <a:pt x="46" y="13"/>
                  <a:pt x="46" y="13"/>
                  <a:pt x="46" y="13"/>
                </a:cubicBezTo>
                <a:cubicBezTo>
                  <a:pt x="85" y="51"/>
                  <a:pt x="85" y="51"/>
                  <a:pt x="85" y="51"/>
                </a:cubicBezTo>
                <a:cubicBezTo>
                  <a:pt x="86" y="52"/>
                  <a:pt x="89" y="52"/>
                  <a:pt x="90" y="51"/>
                </a:cubicBezTo>
                <a:cubicBezTo>
                  <a:pt x="91" y="49"/>
                  <a:pt x="91" y="47"/>
                  <a:pt x="90" y="45"/>
                </a:cubicBezTo>
                <a:close/>
                <a:moveTo>
                  <a:pt x="45" y="20"/>
                </a:moveTo>
                <a:cubicBezTo>
                  <a:pt x="15" y="48"/>
                  <a:pt x="15" y="48"/>
                  <a:pt x="15" y="48"/>
                </a:cubicBezTo>
                <a:cubicBezTo>
                  <a:pt x="15" y="89"/>
                  <a:pt x="15" y="89"/>
                  <a:pt x="15" y="89"/>
                </a:cubicBezTo>
                <a:cubicBezTo>
                  <a:pt x="15" y="91"/>
                  <a:pt x="17" y="93"/>
                  <a:pt x="19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0"/>
                  <a:pt x="33" y="48"/>
                  <a:pt x="3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50"/>
                  <a:pt x="60" y="52"/>
                </a:cubicBezTo>
                <a:cubicBezTo>
                  <a:pt x="60" y="93"/>
                  <a:pt x="60" y="93"/>
                  <a:pt x="60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5" y="93"/>
                  <a:pt x="77" y="91"/>
                  <a:pt x="77" y="89"/>
                </a:cubicBezTo>
                <a:cubicBezTo>
                  <a:pt x="77" y="48"/>
                  <a:pt x="77" y="48"/>
                  <a:pt x="77" y="48"/>
                </a:cubicBezTo>
                <a:cubicBezTo>
                  <a:pt x="47" y="20"/>
                  <a:pt x="47" y="20"/>
                  <a:pt x="47" y="20"/>
                </a:cubicBezTo>
                <a:cubicBezTo>
                  <a:pt x="46" y="19"/>
                  <a:pt x="45" y="19"/>
                  <a:pt x="45" y="20"/>
                </a:cubicBezTo>
                <a:close/>
                <a:moveTo>
                  <a:pt x="33" y="2"/>
                </a:moveTo>
                <a:cubicBezTo>
                  <a:pt x="33" y="1"/>
                  <a:pt x="32" y="0"/>
                  <a:pt x="3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2"/>
                </a:cubicBezTo>
                <a:cubicBezTo>
                  <a:pt x="19" y="24"/>
                  <a:pt x="19" y="24"/>
                  <a:pt x="19" y="24"/>
                </a:cubicBezTo>
                <a:cubicBezTo>
                  <a:pt x="33" y="10"/>
                  <a:pt x="33" y="10"/>
                  <a:pt x="33" y="10"/>
                </a:cubicBezTo>
                <a:lnTo>
                  <a:pt x="33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1" name="Freeform 313"/>
          <p:cNvSpPr>
            <a:spLocks noEditPoints="1"/>
          </p:cNvSpPr>
          <p:nvPr/>
        </p:nvSpPr>
        <p:spPr bwMode="auto">
          <a:xfrm>
            <a:off x="3070860" y="4217035"/>
            <a:ext cx="671195" cy="481330"/>
          </a:xfrm>
          <a:custGeom>
            <a:avLst/>
            <a:gdLst>
              <a:gd name="T0" fmla="*/ 2147483647 w 98"/>
              <a:gd name="T1" fmla="*/ 2147483647 h 63"/>
              <a:gd name="T2" fmla="*/ 2147483647 w 98"/>
              <a:gd name="T3" fmla="*/ 2147483647 h 63"/>
              <a:gd name="T4" fmla="*/ 2147483647 w 98"/>
              <a:gd name="T5" fmla="*/ 2147483647 h 63"/>
              <a:gd name="T6" fmla="*/ 2147483647 w 98"/>
              <a:gd name="T7" fmla="*/ 2147483647 h 63"/>
              <a:gd name="T8" fmla="*/ 2147483647 w 98"/>
              <a:gd name="T9" fmla="*/ 2147483647 h 63"/>
              <a:gd name="T10" fmla="*/ 2147483647 w 98"/>
              <a:gd name="T11" fmla="*/ 2147483647 h 63"/>
              <a:gd name="T12" fmla="*/ 2147483647 w 98"/>
              <a:gd name="T13" fmla="*/ 2147483647 h 63"/>
              <a:gd name="T14" fmla="*/ 2147483647 w 98"/>
              <a:gd name="T15" fmla="*/ 2147483647 h 63"/>
              <a:gd name="T16" fmla="*/ 2147483647 w 98"/>
              <a:gd name="T17" fmla="*/ 0 h 63"/>
              <a:gd name="T18" fmla="*/ 2147483647 w 98"/>
              <a:gd name="T19" fmla="*/ 0 h 63"/>
              <a:gd name="T20" fmla="*/ 2147483647 w 98"/>
              <a:gd name="T21" fmla="*/ 2147483647 h 63"/>
              <a:gd name="T22" fmla="*/ 2147483647 w 98"/>
              <a:gd name="T23" fmla="*/ 2147483647 h 63"/>
              <a:gd name="T24" fmla="*/ 2147483647 w 98"/>
              <a:gd name="T25" fmla="*/ 2147483647 h 63"/>
              <a:gd name="T26" fmla="*/ 0 w 98"/>
              <a:gd name="T27" fmla="*/ 2147483647 h 63"/>
              <a:gd name="T28" fmla="*/ 0 w 98"/>
              <a:gd name="T29" fmla="*/ 2147483647 h 63"/>
              <a:gd name="T30" fmla="*/ 2147483647 w 98"/>
              <a:gd name="T31" fmla="*/ 2147483647 h 63"/>
              <a:gd name="T32" fmla="*/ 2147483647 w 98"/>
              <a:gd name="T33" fmla="*/ 2147483647 h 63"/>
              <a:gd name="T34" fmla="*/ 2147483647 w 98"/>
              <a:gd name="T35" fmla="*/ 2147483647 h 63"/>
              <a:gd name="T36" fmla="*/ 2147483647 w 98"/>
              <a:gd name="T37" fmla="*/ 2147483647 h 63"/>
              <a:gd name="T38" fmla="*/ 2147483647 w 98"/>
              <a:gd name="T39" fmla="*/ 2147483647 h 63"/>
              <a:gd name="T40" fmla="*/ 2147483647 w 98"/>
              <a:gd name="T41" fmla="*/ 2147483647 h 63"/>
              <a:gd name="T42" fmla="*/ 2147483647 w 98"/>
              <a:gd name="T43" fmla="*/ 2147483647 h 63"/>
              <a:gd name="T44" fmla="*/ 2147483647 w 98"/>
              <a:gd name="T45" fmla="*/ 2147483647 h 63"/>
              <a:gd name="T46" fmla="*/ 2147483647 w 98"/>
              <a:gd name="T47" fmla="*/ 2147483647 h 63"/>
              <a:gd name="T48" fmla="*/ 2147483647 w 98"/>
              <a:gd name="T49" fmla="*/ 2147483647 h 63"/>
              <a:gd name="T50" fmla="*/ 2147483647 w 98"/>
              <a:gd name="T51" fmla="*/ 2147483647 h 63"/>
              <a:gd name="T52" fmla="*/ 2147483647 w 98"/>
              <a:gd name="T53" fmla="*/ 2147483647 h 63"/>
              <a:gd name="T54" fmla="*/ 2147483647 w 98"/>
              <a:gd name="T55" fmla="*/ 2147483647 h 63"/>
              <a:gd name="T56" fmla="*/ 2147483647 w 98"/>
              <a:gd name="T57" fmla="*/ 2147483647 h 63"/>
              <a:gd name="T58" fmla="*/ 2147483647 w 98"/>
              <a:gd name="T59" fmla="*/ 2147483647 h 63"/>
              <a:gd name="T60" fmla="*/ 2147483647 w 98"/>
              <a:gd name="T61" fmla="*/ 2147483647 h 63"/>
              <a:gd name="T62" fmla="*/ 2147483647 w 98"/>
              <a:gd name="T63" fmla="*/ 2147483647 h 63"/>
              <a:gd name="T64" fmla="*/ 2147483647 w 98"/>
              <a:gd name="T65" fmla="*/ 2147483647 h 63"/>
              <a:gd name="T66" fmla="*/ 2147483647 w 98"/>
              <a:gd name="T67" fmla="*/ 2147483647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8" h="63">
                <a:moveTo>
                  <a:pt x="49" y="28"/>
                </a:moveTo>
                <a:cubicBezTo>
                  <a:pt x="45" y="28"/>
                  <a:pt x="42" y="31"/>
                  <a:pt x="42" y="34"/>
                </a:cubicBezTo>
                <a:cubicBezTo>
                  <a:pt x="42" y="38"/>
                  <a:pt x="45" y="41"/>
                  <a:pt x="49" y="41"/>
                </a:cubicBezTo>
                <a:cubicBezTo>
                  <a:pt x="53" y="41"/>
                  <a:pt x="56" y="38"/>
                  <a:pt x="56" y="34"/>
                </a:cubicBezTo>
                <a:cubicBezTo>
                  <a:pt x="56" y="31"/>
                  <a:pt x="53" y="28"/>
                  <a:pt x="49" y="28"/>
                </a:cubicBezTo>
                <a:close/>
                <a:moveTo>
                  <a:pt x="91" y="6"/>
                </a:moveTo>
                <a:cubicBezTo>
                  <a:pt x="86" y="6"/>
                  <a:pt x="86" y="6"/>
                  <a:pt x="86" y="6"/>
                </a:cubicBezTo>
                <a:cubicBezTo>
                  <a:pt x="86" y="5"/>
                  <a:pt x="86" y="5"/>
                  <a:pt x="86" y="5"/>
                </a:cubicBezTo>
                <a:cubicBezTo>
                  <a:pt x="86" y="2"/>
                  <a:pt x="85" y="0"/>
                  <a:pt x="8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5" y="0"/>
                  <a:pt x="74" y="2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8" y="6"/>
                  <a:pt x="8" y="6"/>
                  <a:pt x="8" y="6"/>
                </a:cubicBezTo>
                <a:cubicBezTo>
                  <a:pt x="3" y="6"/>
                  <a:pt x="0" y="8"/>
                  <a:pt x="0" y="12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3"/>
                  <a:pt x="8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5" y="63"/>
                  <a:pt x="98" y="60"/>
                  <a:pt x="98" y="57"/>
                </a:cubicBezTo>
                <a:cubicBezTo>
                  <a:pt x="98" y="12"/>
                  <a:pt x="98" y="12"/>
                  <a:pt x="98" y="12"/>
                </a:cubicBezTo>
                <a:cubicBezTo>
                  <a:pt x="98" y="8"/>
                  <a:pt x="95" y="6"/>
                  <a:pt x="91" y="6"/>
                </a:cubicBezTo>
                <a:close/>
                <a:moveTo>
                  <a:pt x="19" y="19"/>
                </a:moveTo>
                <a:cubicBezTo>
                  <a:pt x="19" y="20"/>
                  <a:pt x="18" y="21"/>
                  <a:pt x="17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4" y="20"/>
                  <a:pt x="4" y="19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2"/>
                  <a:pt x="5" y="12"/>
                  <a:pt x="6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2"/>
                  <a:pt x="19" y="12"/>
                  <a:pt x="19" y="13"/>
                </a:cubicBezTo>
                <a:lnTo>
                  <a:pt x="19" y="19"/>
                </a:lnTo>
                <a:close/>
                <a:moveTo>
                  <a:pt x="49" y="55"/>
                </a:moveTo>
                <a:cubicBezTo>
                  <a:pt x="38" y="55"/>
                  <a:pt x="29" y="46"/>
                  <a:pt x="29" y="34"/>
                </a:cubicBezTo>
                <a:cubicBezTo>
                  <a:pt x="29" y="23"/>
                  <a:pt x="38" y="14"/>
                  <a:pt x="49" y="14"/>
                </a:cubicBezTo>
                <a:cubicBezTo>
                  <a:pt x="60" y="14"/>
                  <a:pt x="69" y="23"/>
                  <a:pt x="69" y="34"/>
                </a:cubicBezTo>
                <a:cubicBezTo>
                  <a:pt x="69" y="46"/>
                  <a:pt x="60" y="55"/>
                  <a:pt x="4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Freeform 274"/>
          <p:cNvSpPr>
            <a:spLocks noEditPoints="1"/>
          </p:cNvSpPr>
          <p:nvPr/>
        </p:nvSpPr>
        <p:spPr bwMode="auto">
          <a:xfrm>
            <a:off x="4705985" y="4182110"/>
            <a:ext cx="604520" cy="551815"/>
          </a:xfrm>
          <a:custGeom>
            <a:avLst/>
            <a:gdLst>
              <a:gd name="T0" fmla="*/ 2147483647 w 98"/>
              <a:gd name="T1" fmla="*/ 2147483647 h 92"/>
              <a:gd name="T2" fmla="*/ 2147483647 w 98"/>
              <a:gd name="T3" fmla="*/ 0 h 92"/>
              <a:gd name="T4" fmla="*/ 2147483647 w 98"/>
              <a:gd name="T5" fmla="*/ 0 h 92"/>
              <a:gd name="T6" fmla="*/ 2147483647 w 98"/>
              <a:gd name="T7" fmla="*/ 2147483647 h 92"/>
              <a:gd name="T8" fmla="*/ 2147483647 w 98"/>
              <a:gd name="T9" fmla="*/ 2147483647 h 92"/>
              <a:gd name="T10" fmla="*/ 2147483647 w 98"/>
              <a:gd name="T11" fmla="*/ 2147483647 h 92"/>
              <a:gd name="T12" fmla="*/ 2147483647 w 98"/>
              <a:gd name="T13" fmla="*/ 2147483647 h 92"/>
              <a:gd name="T14" fmla="*/ 2147483647 w 98"/>
              <a:gd name="T15" fmla="*/ 2147483647 h 92"/>
              <a:gd name="T16" fmla="*/ 2147483647 w 98"/>
              <a:gd name="T17" fmla="*/ 2147483647 h 92"/>
              <a:gd name="T18" fmla="*/ 2147483647 w 98"/>
              <a:gd name="T19" fmla="*/ 2147483647 h 92"/>
              <a:gd name="T20" fmla="*/ 2147483647 w 98"/>
              <a:gd name="T21" fmla="*/ 2147483647 h 92"/>
              <a:gd name="T22" fmla="*/ 2147483647 w 98"/>
              <a:gd name="T23" fmla="*/ 2147483647 h 92"/>
              <a:gd name="T24" fmla="*/ 2147483647 w 98"/>
              <a:gd name="T25" fmla="*/ 2147483647 h 92"/>
              <a:gd name="T26" fmla="*/ 2147483647 w 98"/>
              <a:gd name="T27" fmla="*/ 2147483647 h 92"/>
              <a:gd name="T28" fmla="*/ 2147483647 w 98"/>
              <a:gd name="T29" fmla="*/ 2147483647 h 92"/>
              <a:gd name="T30" fmla="*/ 2147483647 w 98"/>
              <a:gd name="T31" fmla="*/ 2147483647 h 92"/>
              <a:gd name="T32" fmla="*/ 2147483647 w 98"/>
              <a:gd name="T33" fmla="*/ 2147483647 h 92"/>
              <a:gd name="T34" fmla="*/ 2147483647 w 98"/>
              <a:gd name="T35" fmla="*/ 2147483647 h 92"/>
              <a:gd name="T36" fmla="*/ 0 w 98"/>
              <a:gd name="T37" fmla="*/ 2147483647 h 92"/>
              <a:gd name="T38" fmla="*/ 0 w 98"/>
              <a:gd name="T39" fmla="*/ 2147483647 h 92"/>
              <a:gd name="T40" fmla="*/ 2147483647 w 98"/>
              <a:gd name="T41" fmla="*/ 2147483647 h 92"/>
              <a:gd name="T42" fmla="*/ 2147483647 w 98"/>
              <a:gd name="T43" fmla="*/ 2147483647 h 92"/>
              <a:gd name="T44" fmla="*/ 2147483647 w 98"/>
              <a:gd name="T45" fmla="*/ 2147483647 h 92"/>
              <a:gd name="T46" fmla="*/ 2147483647 w 98"/>
              <a:gd name="T47" fmla="*/ 2147483647 h 92"/>
              <a:gd name="T48" fmla="*/ 0 w 98"/>
              <a:gd name="T49" fmla="*/ 2147483647 h 92"/>
              <a:gd name="T50" fmla="*/ 2147483647 w 98"/>
              <a:gd name="T51" fmla="*/ 2147483647 h 92"/>
              <a:gd name="T52" fmla="*/ 2147483647 w 98"/>
              <a:gd name="T53" fmla="*/ 2147483647 h 92"/>
              <a:gd name="T54" fmla="*/ 2147483647 w 98"/>
              <a:gd name="T55" fmla="*/ 2147483647 h 92"/>
              <a:gd name="T56" fmla="*/ 2147483647 w 98"/>
              <a:gd name="T57" fmla="*/ 2147483647 h 92"/>
              <a:gd name="T58" fmla="*/ 2147483647 w 98"/>
              <a:gd name="T59" fmla="*/ 2147483647 h 92"/>
              <a:gd name="T60" fmla="*/ 2147483647 w 98"/>
              <a:gd name="T61" fmla="*/ 2147483647 h 92"/>
              <a:gd name="T62" fmla="*/ 2147483647 w 98"/>
              <a:gd name="T63" fmla="*/ 2147483647 h 9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8" h="92">
                <a:moveTo>
                  <a:pt x="66" y="15"/>
                </a:moveTo>
                <a:cubicBezTo>
                  <a:pt x="66" y="6"/>
                  <a:pt x="59" y="0"/>
                  <a:pt x="5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39" y="0"/>
                  <a:pt x="32" y="6"/>
                  <a:pt x="32" y="15"/>
                </a:cubicBezTo>
                <a:cubicBezTo>
                  <a:pt x="32" y="20"/>
                  <a:pt x="32" y="20"/>
                  <a:pt x="32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92"/>
                  <a:pt x="25" y="92"/>
                  <a:pt x="25" y="92"/>
                </a:cubicBezTo>
                <a:cubicBezTo>
                  <a:pt x="73" y="92"/>
                  <a:pt x="73" y="92"/>
                  <a:pt x="73" y="92"/>
                </a:cubicBezTo>
                <a:cubicBezTo>
                  <a:pt x="73" y="20"/>
                  <a:pt x="73" y="20"/>
                  <a:pt x="73" y="20"/>
                </a:cubicBezTo>
                <a:cubicBezTo>
                  <a:pt x="66" y="20"/>
                  <a:pt x="66" y="20"/>
                  <a:pt x="66" y="20"/>
                </a:cubicBezTo>
                <a:lnTo>
                  <a:pt x="66" y="15"/>
                </a:lnTo>
                <a:close/>
                <a:moveTo>
                  <a:pt x="60" y="20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0"/>
                  <a:pt x="42" y="5"/>
                  <a:pt x="47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6" y="5"/>
                  <a:pt x="60" y="10"/>
                  <a:pt x="60" y="15"/>
                </a:cubicBezTo>
                <a:lnTo>
                  <a:pt x="60" y="20"/>
                </a:lnTo>
                <a:close/>
                <a:moveTo>
                  <a:pt x="0" y="33"/>
                </a:moveTo>
                <a:cubicBezTo>
                  <a:pt x="0" y="79"/>
                  <a:pt x="0" y="79"/>
                  <a:pt x="0" y="79"/>
                </a:cubicBezTo>
                <a:cubicBezTo>
                  <a:pt x="0" y="86"/>
                  <a:pt x="6" y="92"/>
                  <a:pt x="14" y="92"/>
                </a:cubicBezTo>
                <a:cubicBezTo>
                  <a:pt x="14" y="92"/>
                  <a:pt x="14" y="92"/>
                  <a:pt x="14" y="92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6" y="20"/>
                  <a:pt x="0" y="26"/>
                  <a:pt x="0" y="33"/>
                </a:cubicBezTo>
                <a:close/>
                <a:moveTo>
                  <a:pt x="84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92" y="92"/>
                  <a:pt x="98" y="86"/>
                  <a:pt x="98" y="79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26"/>
                  <a:pt x="92" y="20"/>
                  <a:pt x="84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182688" y="2129473"/>
            <a:ext cx="1376363" cy="137636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bg1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692400" y="2129473"/>
            <a:ext cx="1376363" cy="137636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bg1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182688" y="3637598"/>
            <a:ext cx="1376363" cy="137636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bg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686050" y="3637598"/>
            <a:ext cx="1376363" cy="137636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70990" y="2356485"/>
            <a:ext cx="787400" cy="9728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</a:t>
            </a:r>
          </a:p>
        </p:txBody>
      </p:sp>
      <p:sp>
        <p:nvSpPr>
          <p:cNvPr id="29" name="矩形 28"/>
          <p:cNvSpPr/>
          <p:nvPr/>
        </p:nvSpPr>
        <p:spPr>
          <a:xfrm>
            <a:off x="2987993" y="2356485"/>
            <a:ext cx="785812" cy="9728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W</a:t>
            </a:r>
          </a:p>
        </p:txBody>
      </p:sp>
      <p:sp>
        <p:nvSpPr>
          <p:cNvPr id="30" name="矩形 29"/>
          <p:cNvSpPr/>
          <p:nvPr/>
        </p:nvSpPr>
        <p:spPr>
          <a:xfrm>
            <a:off x="1591310" y="3864610"/>
            <a:ext cx="766763" cy="9728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</a:t>
            </a:r>
          </a:p>
        </p:txBody>
      </p:sp>
      <p:sp>
        <p:nvSpPr>
          <p:cNvPr id="31" name="矩形 30"/>
          <p:cNvSpPr/>
          <p:nvPr/>
        </p:nvSpPr>
        <p:spPr>
          <a:xfrm>
            <a:off x="3005138" y="3864610"/>
            <a:ext cx="766762" cy="9728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O</a:t>
            </a:r>
          </a:p>
        </p:txBody>
      </p:sp>
      <p:grpSp>
        <p:nvGrpSpPr>
          <p:cNvPr id="19475" name="组合 1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19476" name="矩形 6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9478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4409440" y="2497455"/>
            <a:ext cx="362775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2" name="TextBox 24"/>
          <p:cNvSpPr txBox="1"/>
          <p:nvPr/>
        </p:nvSpPr>
        <p:spPr>
          <a:xfrm>
            <a:off x="4407029" y="2259616"/>
            <a:ext cx="153416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" name="TextBox 23"/>
          <p:cNvSpPr txBox="1"/>
          <p:nvPr/>
        </p:nvSpPr>
        <p:spPr>
          <a:xfrm>
            <a:off x="8129270" y="2497455"/>
            <a:ext cx="362775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8115112" y="2259616"/>
            <a:ext cx="1618615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4409440" y="3954145"/>
            <a:ext cx="362775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4407029" y="3716306"/>
            <a:ext cx="153416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8129270" y="3954145"/>
            <a:ext cx="362775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8115112" y="3716306"/>
            <a:ext cx="1618615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3" grpId="0" bldLvl="0" animBg="1"/>
      <p:bldP spid="24" grpId="0" bldLvl="0" animBg="1"/>
      <p:bldP spid="25" grpId="0" bldLvl="0" animBg="1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8325" y="2252663"/>
            <a:ext cx="8513763" cy="2351088"/>
          </a:xfrm>
          <a:prstGeom prst="rect">
            <a:avLst/>
          </a:prstGeom>
          <a:solidFill>
            <a:srgbClr val="FFFFFF">
              <a:alpha val="70000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001010" y="3858894"/>
            <a:ext cx="6379210" cy="52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  <p:sp>
        <p:nvSpPr>
          <p:cNvPr id="28675" name="文本框 5"/>
          <p:cNvSpPr txBox="1"/>
          <p:nvPr/>
        </p:nvSpPr>
        <p:spPr>
          <a:xfrm>
            <a:off x="3000375" y="3114675"/>
            <a:ext cx="6729413" cy="7445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  <p:sp>
        <p:nvSpPr>
          <p:cNvPr id="28676" name="文本框 3"/>
          <p:cNvSpPr txBox="1"/>
          <p:nvPr/>
        </p:nvSpPr>
        <p:spPr>
          <a:xfrm>
            <a:off x="5886768" y="2363153"/>
            <a:ext cx="955675" cy="10144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6000">
                <a:solidFill>
                  <a:srgbClr val="404040"/>
                </a:solidFill>
                <a:latin typeface="Calibri" panose="020F0502020204030204" charset="0"/>
                <a:ea typeface="宋体" panose="02010600030101010101" pitchFamily="2" charset="-122"/>
              </a:rPr>
              <a:t>03</a:t>
            </a:r>
          </a:p>
        </p:txBody>
      </p:sp>
      <p:sp>
        <p:nvSpPr>
          <p:cNvPr id="19463" name="Shape 209"/>
          <p:cNvSpPr>
            <a:spLocks noChangeShapeType="1"/>
          </p:cNvSpPr>
          <p:nvPr/>
        </p:nvSpPr>
        <p:spPr bwMode="auto">
          <a:xfrm flipV="1">
            <a:off x="10007600" y="3165475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  <p:sp>
        <p:nvSpPr>
          <p:cNvPr id="19465" name="Shape 211"/>
          <p:cNvSpPr>
            <a:spLocks noChangeShapeType="1"/>
          </p:cNvSpPr>
          <p:nvPr/>
        </p:nvSpPr>
        <p:spPr bwMode="auto">
          <a:xfrm flipV="1">
            <a:off x="2222500" y="3163888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916670" y="1711643"/>
            <a:ext cx="1727200" cy="1762125"/>
            <a:chOff x="3487813" y="4315557"/>
            <a:chExt cx="3515861" cy="3515861"/>
          </a:xfrm>
        </p:grpSpPr>
        <p:sp>
          <p:nvSpPr>
            <p:cNvPr id="25" name="Shape 1623"/>
            <p:cNvSpPr/>
            <p:nvPr/>
          </p:nvSpPr>
          <p:spPr>
            <a:xfrm>
              <a:off x="3487813" y="4315557"/>
              <a:ext cx="3515861" cy="351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57150" cap="rnd">
              <a:solidFill>
                <a:srgbClr val="FFC000"/>
              </a:solidFill>
              <a:custDash>
                <a:ds d="100000" sp="200000"/>
              </a:custDash>
              <a:round/>
            </a:ln>
          </p:spPr>
          <p:txBody>
            <a:bodyPr lIns="0" tIns="0" rIns="0" bIns="0" anchor="ctr"/>
            <a:lstStyle/>
            <a:p>
              <a:pPr lvl="0" fontAlgn="base">
                <a:defRPr sz="3200"/>
              </a:pPr>
              <a:endParaRPr sz="2770" strike="noStrike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8" name="Shape 1624"/>
            <p:cNvSpPr/>
            <p:nvPr/>
          </p:nvSpPr>
          <p:spPr>
            <a:xfrm>
              <a:off x="3759689" y="4587434"/>
              <a:ext cx="2972108" cy="2972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fontAlgn="base">
                <a:defRPr sz="3200"/>
              </a:pPr>
              <a:endParaRPr sz="2770" strike="noStrike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28395" y="4031933"/>
            <a:ext cx="1727200" cy="1762125"/>
            <a:chOff x="7950043" y="4315557"/>
            <a:chExt cx="3515861" cy="3515861"/>
          </a:xfrm>
        </p:grpSpPr>
        <p:sp>
          <p:nvSpPr>
            <p:cNvPr id="40" name="Shape 1625"/>
            <p:cNvSpPr/>
            <p:nvPr/>
          </p:nvSpPr>
          <p:spPr>
            <a:xfrm>
              <a:off x="7950043" y="4315557"/>
              <a:ext cx="3515861" cy="351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57150" cap="rnd">
              <a:solidFill>
                <a:schemeClr val="bg1">
                  <a:lumMod val="75000"/>
                </a:schemeClr>
              </a:solidFill>
              <a:custDash>
                <a:ds d="100000" sp="200000"/>
              </a:custDash>
              <a:round/>
            </a:ln>
          </p:spPr>
          <p:txBody>
            <a:bodyPr lIns="0" tIns="0" rIns="0" bIns="0" anchor="ctr"/>
            <a:lstStyle/>
            <a:p>
              <a:pPr lvl="0" fontAlgn="base">
                <a:defRPr sz="3200"/>
              </a:pPr>
              <a:endParaRPr sz="2770" strike="noStrike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1" name="Shape 1626"/>
            <p:cNvSpPr/>
            <p:nvPr/>
          </p:nvSpPr>
          <p:spPr>
            <a:xfrm>
              <a:off x="8221920" y="4587434"/>
              <a:ext cx="2972108" cy="2972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75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lvl="0" fontAlgn="base">
                <a:defRPr sz="3200"/>
              </a:pPr>
              <a:endParaRPr sz="2770" strike="noStrike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530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21531" name="矩形 1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21533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TextBox 23"/>
          <p:cNvSpPr txBox="1"/>
          <p:nvPr/>
        </p:nvSpPr>
        <p:spPr>
          <a:xfrm>
            <a:off x="1334770" y="2285365"/>
            <a:ext cx="747712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  <a:p>
            <a:pPr algn="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7319139" y="204752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2855595" y="4550410"/>
            <a:ext cx="747712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" name="TextBox 24"/>
          <p:cNvSpPr txBox="1"/>
          <p:nvPr/>
        </p:nvSpPr>
        <p:spPr>
          <a:xfrm>
            <a:off x="2855724" y="431257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2" name="Freeform 43"/>
          <p:cNvSpPr/>
          <p:nvPr/>
        </p:nvSpPr>
        <p:spPr bwMode="auto">
          <a:xfrm>
            <a:off x="1669415" y="4570730"/>
            <a:ext cx="645160" cy="685165"/>
          </a:xfrm>
          <a:custGeom>
            <a:avLst/>
            <a:gdLst>
              <a:gd name="T0" fmla="*/ 186657 w 69"/>
              <a:gd name="T1" fmla="*/ 0 h 68"/>
              <a:gd name="T2" fmla="*/ 168298 w 69"/>
              <a:gd name="T3" fmla="*/ 9245 h 68"/>
              <a:gd name="T4" fmla="*/ 107098 w 69"/>
              <a:gd name="T5" fmla="*/ 70877 h 68"/>
              <a:gd name="T6" fmla="*/ 42839 w 69"/>
              <a:gd name="T7" fmla="*/ 9245 h 68"/>
              <a:gd name="T8" fmla="*/ 27540 w 69"/>
              <a:gd name="T9" fmla="*/ 0 h 68"/>
              <a:gd name="T10" fmla="*/ 9180 w 69"/>
              <a:gd name="T11" fmla="*/ 9245 h 68"/>
              <a:gd name="T12" fmla="*/ 9180 w 69"/>
              <a:gd name="T13" fmla="*/ 43143 h 68"/>
              <a:gd name="T14" fmla="*/ 73439 w 69"/>
              <a:gd name="T15" fmla="*/ 104775 h 68"/>
              <a:gd name="T16" fmla="*/ 9180 w 69"/>
              <a:gd name="T17" fmla="*/ 169489 h 68"/>
              <a:gd name="T18" fmla="*/ 9180 w 69"/>
              <a:gd name="T19" fmla="*/ 203387 h 68"/>
              <a:gd name="T20" fmla="*/ 27540 w 69"/>
              <a:gd name="T21" fmla="*/ 209550 h 68"/>
              <a:gd name="T22" fmla="*/ 42839 w 69"/>
              <a:gd name="T23" fmla="*/ 203387 h 68"/>
              <a:gd name="T24" fmla="*/ 107098 w 69"/>
              <a:gd name="T25" fmla="*/ 138673 h 68"/>
              <a:gd name="T26" fmla="*/ 168298 w 69"/>
              <a:gd name="T27" fmla="*/ 203387 h 68"/>
              <a:gd name="T28" fmla="*/ 186657 w 69"/>
              <a:gd name="T29" fmla="*/ 209550 h 68"/>
              <a:gd name="T30" fmla="*/ 201957 w 69"/>
              <a:gd name="T31" fmla="*/ 203387 h 68"/>
              <a:gd name="T32" fmla="*/ 201957 w 69"/>
              <a:gd name="T33" fmla="*/ 169489 h 68"/>
              <a:gd name="T34" fmla="*/ 140758 w 69"/>
              <a:gd name="T35" fmla="*/ 104775 h 68"/>
              <a:gd name="T36" fmla="*/ 201957 w 69"/>
              <a:gd name="T37" fmla="*/ 43143 h 68"/>
              <a:gd name="T38" fmla="*/ 201957 w 69"/>
              <a:gd name="T39" fmla="*/ 9245 h 68"/>
              <a:gd name="T40" fmla="*/ 186657 w 69"/>
              <a:gd name="T41" fmla="*/ 0 h 6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9" h="68">
                <a:moveTo>
                  <a:pt x="61" y="0"/>
                </a:moveTo>
                <a:cubicBezTo>
                  <a:pt x="59" y="0"/>
                  <a:pt x="57" y="1"/>
                  <a:pt x="55" y="3"/>
                </a:cubicBezTo>
                <a:cubicBezTo>
                  <a:pt x="35" y="23"/>
                  <a:pt x="35" y="23"/>
                  <a:pt x="35" y="2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0" y="6"/>
                  <a:pt x="0" y="11"/>
                  <a:pt x="3" y="14"/>
                </a:cubicBezTo>
                <a:cubicBezTo>
                  <a:pt x="24" y="34"/>
                  <a:pt x="24" y="34"/>
                  <a:pt x="24" y="34"/>
                </a:cubicBezTo>
                <a:cubicBezTo>
                  <a:pt x="3" y="55"/>
                  <a:pt x="3" y="55"/>
                  <a:pt x="3" y="55"/>
                </a:cubicBezTo>
                <a:cubicBezTo>
                  <a:pt x="0" y="58"/>
                  <a:pt x="0" y="63"/>
                  <a:pt x="3" y="66"/>
                </a:cubicBezTo>
                <a:cubicBezTo>
                  <a:pt x="5" y="67"/>
                  <a:pt x="7" y="68"/>
                  <a:pt x="9" y="68"/>
                </a:cubicBezTo>
                <a:cubicBezTo>
                  <a:pt x="11" y="68"/>
                  <a:pt x="13" y="67"/>
                  <a:pt x="14" y="66"/>
                </a:cubicBezTo>
                <a:cubicBezTo>
                  <a:pt x="35" y="45"/>
                  <a:pt x="35" y="45"/>
                  <a:pt x="35" y="45"/>
                </a:cubicBezTo>
                <a:cubicBezTo>
                  <a:pt x="55" y="66"/>
                  <a:pt x="55" y="66"/>
                  <a:pt x="55" y="66"/>
                </a:cubicBezTo>
                <a:cubicBezTo>
                  <a:pt x="57" y="67"/>
                  <a:pt x="59" y="68"/>
                  <a:pt x="61" y="68"/>
                </a:cubicBezTo>
                <a:cubicBezTo>
                  <a:pt x="63" y="68"/>
                  <a:pt x="65" y="67"/>
                  <a:pt x="66" y="66"/>
                </a:cubicBezTo>
                <a:cubicBezTo>
                  <a:pt x="69" y="63"/>
                  <a:pt x="69" y="58"/>
                  <a:pt x="66" y="55"/>
                </a:cubicBezTo>
                <a:cubicBezTo>
                  <a:pt x="46" y="34"/>
                  <a:pt x="46" y="34"/>
                  <a:pt x="46" y="34"/>
                </a:cubicBezTo>
                <a:cubicBezTo>
                  <a:pt x="66" y="14"/>
                  <a:pt x="66" y="14"/>
                  <a:pt x="66" y="14"/>
                </a:cubicBezTo>
                <a:cubicBezTo>
                  <a:pt x="69" y="11"/>
                  <a:pt x="69" y="6"/>
                  <a:pt x="66" y="3"/>
                </a:cubicBezTo>
                <a:cubicBezTo>
                  <a:pt x="65" y="1"/>
                  <a:pt x="63" y="0"/>
                  <a:pt x="61" y="0"/>
                </a:cubicBezTo>
              </a:path>
            </a:pathLst>
          </a:custGeom>
          <a:solidFill>
            <a:schemeClr val="bg1"/>
          </a:solidFill>
          <a:ln>
            <a:solidFill>
              <a:srgbClr val="000000">
                <a:alpha val="0"/>
              </a:srgbClr>
            </a:solidFill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88" name="Freeform 27"/>
          <p:cNvSpPr/>
          <p:nvPr/>
        </p:nvSpPr>
        <p:spPr bwMode="auto">
          <a:xfrm>
            <a:off x="9290685" y="2256790"/>
            <a:ext cx="979170" cy="774065"/>
          </a:xfrm>
          <a:custGeom>
            <a:avLst/>
            <a:gdLst>
              <a:gd name="T0" fmla="*/ 224622 w 81"/>
              <a:gd name="T1" fmla="*/ 0 h 58"/>
              <a:gd name="T2" fmla="*/ 206160 w 81"/>
              <a:gd name="T3" fmla="*/ 9197 h 58"/>
              <a:gd name="T4" fmla="*/ 98464 w 81"/>
              <a:gd name="T5" fmla="*/ 119555 h 58"/>
              <a:gd name="T6" fmla="*/ 43078 w 81"/>
              <a:gd name="T7" fmla="*/ 70507 h 58"/>
              <a:gd name="T8" fmla="*/ 27693 w 81"/>
              <a:gd name="T9" fmla="*/ 61310 h 58"/>
              <a:gd name="T10" fmla="*/ 9231 w 81"/>
              <a:gd name="T11" fmla="*/ 70507 h 58"/>
              <a:gd name="T12" fmla="*/ 9231 w 81"/>
              <a:gd name="T13" fmla="*/ 104228 h 58"/>
              <a:gd name="T14" fmla="*/ 76925 w 81"/>
              <a:gd name="T15" fmla="*/ 165538 h 58"/>
              <a:gd name="T16" fmla="*/ 83079 w 81"/>
              <a:gd name="T17" fmla="*/ 171669 h 58"/>
              <a:gd name="T18" fmla="*/ 89233 w 81"/>
              <a:gd name="T19" fmla="*/ 174734 h 58"/>
              <a:gd name="T20" fmla="*/ 98464 w 81"/>
              <a:gd name="T21" fmla="*/ 177800 h 58"/>
              <a:gd name="T22" fmla="*/ 98464 w 81"/>
              <a:gd name="T23" fmla="*/ 177800 h 58"/>
              <a:gd name="T24" fmla="*/ 98464 w 81"/>
              <a:gd name="T25" fmla="*/ 177800 h 58"/>
              <a:gd name="T26" fmla="*/ 110772 w 81"/>
              <a:gd name="T27" fmla="*/ 174734 h 58"/>
              <a:gd name="T28" fmla="*/ 120003 w 81"/>
              <a:gd name="T29" fmla="*/ 168603 h 58"/>
              <a:gd name="T30" fmla="*/ 123080 w 81"/>
              <a:gd name="T31" fmla="*/ 165538 h 58"/>
              <a:gd name="T32" fmla="*/ 123080 w 81"/>
              <a:gd name="T33" fmla="*/ 165538 h 58"/>
              <a:gd name="T34" fmla="*/ 240007 w 81"/>
              <a:gd name="T35" fmla="*/ 42917 h 58"/>
              <a:gd name="T36" fmla="*/ 240007 w 81"/>
              <a:gd name="T37" fmla="*/ 9197 h 58"/>
              <a:gd name="T38" fmla="*/ 224622 w 81"/>
              <a:gd name="T39" fmla="*/ 0 h 5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1" h="58">
                <a:moveTo>
                  <a:pt x="73" y="0"/>
                </a:moveTo>
                <a:cubicBezTo>
                  <a:pt x="71" y="0"/>
                  <a:pt x="69" y="1"/>
                  <a:pt x="67" y="3"/>
                </a:cubicBezTo>
                <a:cubicBezTo>
                  <a:pt x="32" y="39"/>
                  <a:pt x="32" y="39"/>
                  <a:pt x="32" y="39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1"/>
                  <a:pt x="11" y="20"/>
                  <a:pt x="9" y="20"/>
                </a:cubicBezTo>
                <a:cubicBezTo>
                  <a:pt x="7" y="20"/>
                  <a:pt x="5" y="21"/>
                  <a:pt x="3" y="23"/>
                </a:cubicBezTo>
                <a:cubicBezTo>
                  <a:pt x="0" y="26"/>
                  <a:pt x="0" y="31"/>
                  <a:pt x="3" y="3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6" y="55"/>
                  <a:pt x="27" y="56"/>
                </a:cubicBezTo>
                <a:cubicBezTo>
                  <a:pt x="27" y="56"/>
                  <a:pt x="28" y="56"/>
                  <a:pt x="29" y="57"/>
                </a:cubicBezTo>
                <a:cubicBezTo>
                  <a:pt x="30" y="57"/>
                  <a:pt x="31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4" y="58"/>
                  <a:pt x="35" y="57"/>
                  <a:pt x="36" y="57"/>
                </a:cubicBezTo>
                <a:cubicBezTo>
                  <a:pt x="37" y="56"/>
                  <a:pt x="38" y="56"/>
                  <a:pt x="39" y="55"/>
                </a:cubicBezTo>
                <a:cubicBezTo>
                  <a:pt x="39" y="55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78" y="14"/>
                  <a:pt x="78" y="14"/>
                  <a:pt x="78" y="14"/>
                </a:cubicBezTo>
                <a:cubicBezTo>
                  <a:pt x="81" y="11"/>
                  <a:pt x="81" y="6"/>
                  <a:pt x="78" y="3"/>
                </a:cubicBezTo>
                <a:cubicBezTo>
                  <a:pt x="77" y="1"/>
                  <a:pt x="75" y="0"/>
                  <a:pt x="7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1645920" y="3681730"/>
            <a:ext cx="648176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649095" y="3836353"/>
            <a:ext cx="648176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64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23565" name="矩形 6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567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" name="TextBox 23"/>
          <p:cNvSpPr txBox="1"/>
          <p:nvPr/>
        </p:nvSpPr>
        <p:spPr>
          <a:xfrm>
            <a:off x="1568450" y="2665730"/>
            <a:ext cx="627189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1582232" y="2427891"/>
            <a:ext cx="1561465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1567815" y="4072890"/>
            <a:ext cx="627189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5" name="TextBox 24"/>
          <p:cNvSpPr txBox="1"/>
          <p:nvPr/>
        </p:nvSpPr>
        <p:spPr>
          <a:xfrm>
            <a:off x="1588582" y="3835051"/>
            <a:ext cx="1548765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" name="左弧形箭头 7"/>
          <p:cNvSpPr/>
          <p:nvPr/>
        </p:nvSpPr>
        <p:spPr>
          <a:xfrm>
            <a:off x="8991600" y="3332480"/>
            <a:ext cx="730885" cy="1216660"/>
          </a:xfrm>
          <a:prstGeom prst="curved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右弧形箭头 16"/>
          <p:cNvSpPr/>
          <p:nvPr/>
        </p:nvSpPr>
        <p:spPr>
          <a:xfrm>
            <a:off x="9966325" y="2747010"/>
            <a:ext cx="730885" cy="1216660"/>
          </a:xfrm>
          <a:prstGeom prst="curvedLef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834880" y="2914015"/>
            <a:ext cx="506095" cy="767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9216390" y="3453130"/>
            <a:ext cx="487045" cy="767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ounded Rectangle 43"/>
          <p:cNvSpPr/>
          <p:nvPr/>
        </p:nvSpPr>
        <p:spPr>
          <a:xfrm>
            <a:off x="6560820" y="2446655"/>
            <a:ext cx="1542415" cy="279400"/>
          </a:xfrm>
          <a:prstGeom prst="roundRect">
            <a:avLst>
              <a:gd name="adj" fmla="val 4683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id-ID" sz="1560" strike="noStrike" noProof="1"/>
          </a:p>
        </p:txBody>
      </p:sp>
      <p:cxnSp>
        <p:nvCxnSpPr>
          <p:cNvPr id="43" name="直接连接符 42"/>
          <p:cNvCxnSpPr/>
          <p:nvPr/>
        </p:nvCxnSpPr>
        <p:spPr>
          <a:xfrm>
            <a:off x="6569075" y="3345180"/>
            <a:ext cx="3687763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6569075" y="4031615"/>
            <a:ext cx="1542415" cy="279400"/>
          </a:xfrm>
          <a:prstGeom prst="roundRect">
            <a:avLst>
              <a:gd name="adj" fmla="val 4683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id-ID" sz="1560" strike="noStrike" noProof="1"/>
          </a:p>
        </p:txBody>
      </p:sp>
      <p:cxnSp>
        <p:nvCxnSpPr>
          <p:cNvPr id="48" name="直接连接符 47"/>
          <p:cNvCxnSpPr/>
          <p:nvPr/>
        </p:nvCxnSpPr>
        <p:spPr>
          <a:xfrm>
            <a:off x="6569075" y="4889818"/>
            <a:ext cx="36877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08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24609" name="矩形 1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24611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extBox 23"/>
          <p:cNvSpPr txBox="1"/>
          <p:nvPr/>
        </p:nvSpPr>
        <p:spPr>
          <a:xfrm>
            <a:off x="6497955" y="2705100"/>
            <a:ext cx="489775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6575555" y="24469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6479540" y="4270375"/>
            <a:ext cx="489775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6557140" y="401221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graphicFrame>
        <p:nvGraphicFramePr>
          <p:cNvPr id="12" name="内容占位符 11"/>
          <p:cNvGraphicFramePr>
            <a:graphicFrameLocks noGrp="1"/>
          </p:cNvGraphicFramePr>
          <p:nvPr>
            <p:ph idx="1"/>
          </p:nvPr>
        </p:nvGraphicFramePr>
        <p:xfrm>
          <a:off x="899160" y="1978025"/>
          <a:ext cx="4389120" cy="3213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8325" y="2252663"/>
            <a:ext cx="8513763" cy="2351088"/>
          </a:xfrm>
          <a:prstGeom prst="rect">
            <a:avLst/>
          </a:prstGeom>
          <a:solidFill>
            <a:srgbClr val="FFFFFF">
              <a:alpha val="70000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001010" y="3858894"/>
            <a:ext cx="6379210" cy="52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  <p:sp>
        <p:nvSpPr>
          <p:cNvPr id="29699" name="文本框 5"/>
          <p:cNvSpPr txBox="1"/>
          <p:nvPr/>
        </p:nvSpPr>
        <p:spPr>
          <a:xfrm>
            <a:off x="3000375" y="3114675"/>
            <a:ext cx="6729413" cy="7445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  <p:sp>
        <p:nvSpPr>
          <p:cNvPr id="29700" name="文本框 3"/>
          <p:cNvSpPr txBox="1"/>
          <p:nvPr/>
        </p:nvSpPr>
        <p:spPr>
          <a:xfrm>
            <a:off x="5886768" y="2363153"/>
            <a:ext cx="955675" cy="10144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6000">
                <a:solidFill>
                  <a:srgbClr val="404040"/>
                </a:solidFill>
                <a:latin typeface="Calibri" panose="020F0502020204030204" charset="0"/>
                <a:ea typeface="宋体" panose="02010600030101010101" pitchFamily="2" charset="-122"/>
              </a:rPr>
              <a:t>04</a:t>
            </a:r>
          </a:p>
        </p:txBody>
      </p:sp>
      <p:sp>
        <p:nvSpPr>
          <p:cNvPr id="19463" name="Shape 209"/>
          <p:cNvSpPr>
            <a:spLocks noChangeShapeType="1"/>
          </p:cNvSpPr>
          <p:nvPr/>
        </p:nvSpPr>
        <p:spPr bwMode="auto">
          <a:xfrm flipV="1">
            <a:off x="10007600" y="3165475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  <p:sp>
        <p:nvSpPr>
          <p:cNvPr id="19465" name="Shape 211"/>
          <p:cNvSpPr>
            <a:spLocks noChangeShapeType="1"/>
          </p:cNvSpPr>
          <p:nvPr/>
        </p:nvSpPr>
        <p:spPr bwMode="auto">
          <a:xfrm flipV="1">
            <a:off x="2222500" y="3163888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111"/>
          <p:cNvSpPr>
            <a:spLocks noChangeArrowheads="1"/>
          </p:cNvSpPr>
          <p:nvPr/>
        </p:nvSpPr>
        <p:spPr bwMode="auto">
          <a:xfrm>
            <a:off x="4775200" y="2252980"/>
            <a:ext cx="2329180" cy="232727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fontAlgn="base"/>
            <a:endParaRPr lang="zh-CN" altLang="zh-CN" sz="1600" strike="noStrike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345" name="Shape 118"/>
          <p:cNvSpPr>
            <a:spLocks noChangeArrowheads="1"/>
          </p:cNvSpPr>
          <p:nvPr/>
        </p:nvSpPr>
        <p:spPr bwMode="auto">
          <a:xfrm>
            <a:off x="8714105" y="2635250"/>
            <a:ext cx="1562100" cy="15621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fontAlgn="base"/>
            <a:endParaRPr lang="zh-CN" altLang="zh-CN" sz="1600" strike="noStrike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348" name="Shape 121"/>
          <p:cNvSpPr>
            <a:spLocks noChangeArrowheads="1"/>
          </p:cNvSpPr>
          <p:nvPr/>
        </p:nvSpPr>
        <p:spPr bwMode="auto">
          <a:xfrm>
            <a:off x="1602105" y="2635250"/>
            <a:ext cx="1562100" cy="15621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fontAlgn="base"/>
            <a:endParaRPr lang="zh-CN" altLang="zh-CN" sz="1600" strike="noStrike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499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20500" name="矩形 6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20502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1437770" y="458000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52" name="TextBox 24"/>
          <p:cNvSpPr txBox="1"/>
          <p:nvPr/>
        </p:nvSpPr>
        <p:spPr>
          <a:xfrm>
            <a:off x="1731139" y="43525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4932810" y="487972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5226179" y="465229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8488175" y="451904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5" name="TextBox 24"/>
          <p:cNvSpPr txBox="1"/>
          <p:nvPr/>
        </p:nvSpPr>
        <p:spPr>
          <a:xfrm>
            <a:off x="8781544" y="429161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" name="Freeform 353"/>
          <p:cNvSpPr>
            <a:spLocks noEditPoints="1"/>
          </p:cNvSpPr>
          <p:nvPr/>
        </p:nvSpPr>
        <p:spPr bwMode="auto">
          <a:xfrm>
            <a:off x="5356225" y="2844800"/>
            <a:ext cx="1166495" cy="1169035"/>
          </a:xfrm>
          <a:custGeom>
            <a:avLst/>
            <a:gdLst>
              <a:gd name="T0" fmla="*/ 2147483647 w 111"/>
              <a:gd name="T1" fmla="*/ 2147483647 h 109"/>
              <a:gd name="T2" fmla="*/ 2147483647 w 111"/>
              <a:gd name="T3" fmla="*/ 2147483647 h 109"/>
              <a:gd name="T4" fmla="*/ 2147483647 w 111"/>
              <a:gd name="T5" fmla="*/ 2147483647 h 109"/>
              <a:gd name="T6" fmla="*/ 2147483647 w 111"/>
              <a:gd name="T7" fmla="*/ 2147483647 h 109"/>
              <a:gd name="T8" fmla="*/ 2147483647 w 111"/>
              <a:gd name="T9" fmla="*/ 2147483647 h 109"/>
              <a:gd name="T10" fmla="*/ 2147483647 w 111"/>
              <a:gd name="T11" fmla="*/ 2147483647 h 109"/>
              <a:gd name="T12" fmla="*/ 2147483647 w 111"/>
              <a:gd name="T13" fmla="*/ 0 h 109"/>
              <a:gd name="T14" fmla="*/ 2147483647 w 111"/>
              <a:gd name="T15" fmla="*/ 2147483647 h 109"/>
              <a:gd name="T16" fmla="*/ 2147483647 w 111"/>
              <a:gd name="T17" fmla="*/ 2147483647 h 109"/>
              <a:gd name="T18" fmla="*/ 2147483647 w 111"/>
              <a:gd name="T19" fmla="*/ 2147483647 h 109"/>
              <a:gd name="T20" fmla="*/ 2147483647 w 111"/>
              <a:gd name="T21" fmla="*/ 2147483647 h 109"/>
              <a:gd name="T22" fmla="*/ 2147483647 w 111"/>
              <a:gd name="T23" fmla="*/ 2147483647 h 109"/>
              <a:gd name="T24" fmla="*/ 2147483647 w 111"/>
              <a:gd name="T25" fmla="*/ 2147483647 h 109"/>
              <a:gd name="T26" fmla="*/ 2147483647 w 111"/>
              <a:gd name="T27" fmla="*/ 2147483647 h 109"/>
              <a:gd name="T28" fmla="*/ 2147483647 w 111"/>
              <a:gd name="T29" fmla="*/ 2147483647 h 109"/>
              <a:gd name="T30" fmla="*/ 2147483647 w 111"/>
              <a:gd name="T31" fmla="*/ 2147483647 h 109"/>
              <a:gd name="T32" fmla="*/ 2147483647 w 111"/>
              <a:gd name="T33" fmla="*/ 2147483647 h 109"/>
              <a:gd name="T34" fmla="*/ 2147483647 w 111"/>
              <a:gd name="T35" fmla="*/ 2147483647 h 109"/>
              <a:gd name="T36" fmla="*/ 2147483647 w 111"/>
              <a:gd name="T37" fmla="*/ 2147483647 h 109"/>
              <a:gd name="T38" fmla="*/ 2147483647 w 111"/>
              <a:gd name="T39" fmla="*/ 2147483647 h 109"/>
              <a:gd name="T40" fmla="*/ 2147483647 w 111"/>
              <a:gd name="T41" fmla="*/ 2147483647 h 109"/>
              <a:gd name="T42" fmla="*/ 2147483647 w 111"/>
              <a:gd name="T43" fmla="*/ 2147483647 h 109"/>
              <a:gd name="T44" fmla="*/ 2147483647 w 111"/>
              <a:gd name="T45" fmla="*/ 2147483647 h 109"/>
              <a:gd name="T46" fmla="*/ 2147483647 w 111"/>
              <a:gd name="T47" fmla="*/ 2147483647 h 109"/>
              <a:gd name="T48" fmla="*/ 2147483647 w 111"/>
              <a:gd name="T49" fmla="*/ 2147483647 h 109"/>
              <a:gd name="T50" fmla="*/ 2147483647 w 111"/>
              <a:gd name="T51" fmla="*/ 2147483647 h 109"/>
              <a:gd name="T52" fmla="*/ 2147483647 w 111"/>
              <a:gd name="T53" fmla="*/ 2147483647 h 109"/>
              <a:gd name="T54" fmla="*/ 2147483647 w 111"/>
              <a:gd name="T55" fmla="*/ 2147483647 h 109"/>
              <a:gd name="T56" fmla="*/ 2147483647 w 111"/>
              <a:gd name="T57" fmla="*/ 2147483647 h 109"/>
              <a:gd name="T58" fmla="*/ 2147483647 w 111"/>
              <a:gd name="T59" fmla="*/ 2147483647 h 109"/>
              <a:gd name="T60" fmla="*/ 2147483647 w 111"/>
              <a:gd name="T61" fmla="*/ 2147483647 h 109"/>
              <a:gd name="T62" fmla="*/ 2147483647 w 111"/>
              <a:gd name="T63" fmla="*/ 2147483647 h 109"/>
              <a:gd name="T64" fmla="*/ 2147483647 w 111"/>
              <a:gd name="T65" fmla="*/ 0 h 109"/>
              <a:gd name="T66" fmla="*/ 2147483647 w 111"/>
              <a:gd name="T67" fmla="*/ 2147483647 h 109"/>
              <a:gd name="T68" fmla="*/ 2147483647 w 111"/>
              <a:gd name="T69" fmla="*/ 2147483647 h 109"/>
              <a:gd name="T70" fmla="*/ 2147483647 w 111"/>
              <a:gd name="T71" fmla="*/ 2147483647 h 109"/>
              <a:gd name="T72" fmla="*/ 2147483647 w 111"/>
              <a:gd name="T73" fmla="*/ 2147483647 h 109"/>
              <a:gd name="T74" fmla="*/ 2147483647 w 111"/>
              <a:gd name="T75" fmla="*/ 2147483647 h 109"/>
              <a:gd name="T76" fmla="*/ 2147483647 w 111"/>
              <a:gd name="T77" fmla="*/ 2147483647 h 109"/>
              <a:gd name="T78" fmla="*/ 2147483647 w 111"/>
              <a:gd name="T79" fmla="*/ 2147483647 h 109"/>
              <a:gd name="T80" fmla="*/ 2147483647 w 111"/>
              <a:gd name="T81" fmla="*/ 2147483647 h 109"/>
              <a:gd name="T82" fmla="*/ 2147483647 w 111"/>
              <a:gd name="T83" fmla="*/ 2147483647 h 109"/>
              <a:gd name="T84" fmla="*/ 2147483647 w 111"/>
              <a:gd name="T85" fmla="*/ 2147483647 h 109"/>
              <a:gd name="T86" fmla="*/ 2147483647 w 111"/>
              <a:gd name="T87" fmla="*/ 2147483647 h 109"/>
              <a:gd name="T88" fmla="*/ 2147483647 w 111"/>
              <a:gd name="T89" fmla="*/ 2147483647 h 109"/>
              <a:gd name="T90" fmla="*/ 2147483647 w 111"/>
              <a:gd name="T91" fmla="*/ 2147483647 h 109"/>
              <a:gd name="T92" fmla="*/ 2147483647 w 111"/>
              <a:gd name="T93" fmla="*/ 2147483647 h 109"/>
              <a:gd name="T94" fmla="*/ 2147483647 w 111"/>
              <a:gd name="T95" fmla="*/ 0 h 109"/>
              <a:gd name="T96" fmla="*/ 2147483647 w 111"/>
              <a:gd name="T97" fmla="*/ 2147483647 h 109"/>
              <a:gd name="T98" fmla="*/ 2147483647 w 111"/>
              <a:gd name="T99" fmla="*/ 2147483647 h 109"/>
              <a:gd name="T100" fmla="*/ 2147483647 w 111"/>
              <a:gd name="T101" fmla="*/ 2147483647 h 109"/>
              <a:gd name="T102" fmla="*/ 2147483647 w 111"/>
              <a:gd name="T103" fmla="*/ 2147483647 h 109"/>
              <a:gd name="T104" fmla="*/ 2147483647 w 111"/>
              <a:gd name="T105" fmla="*/ 2147483647 h 109"/>
              <a:gd name="T106" fmla="*/ 2147483647 w 111"/>
              <a:gd name="T107" fmla="*/ 2147483647 h 109"/>
              <a:gd name="T108" fmla="*/ 2147483647 w 111"/>
              <a:gd name="T109" fmla="*/ 2147483647 h 109"/>
              <a:gd name="T110" fmla="*/ 2147483647 w 111"/>
              <a:gd name="T111" fmla="*/ 2147483647 h 109"/>
              <a:gd name="T112" fmla="*/ 2147483647 w 111"/>
              <a:gd name="T113" fmla="*/ 2147483647 h 109"/>
              <a:gd name="T114" fmla="*/ 2147483647 w 111"/>
              <a:gd name="T115" fmla="*/ 2147483647 h 109"/>
              <a:gd name="T116" fmla="*/ 2147483647 w 111"/>
              <a:gd name="T117" fmla="*/ 2147483647 h 109"/>
              <a:gd name="T118" fmla="*/ 2147483647 w 111"/>
              <a:gd name="T119" fmla="*/ 2147483647 h 109"/>
              <a:gd name="T120" fmla="*/ 2147483647 w 111"/>
              <a:gd name="T121" fmla="*/ 2147483647 h 109"/>
              <a:gd name="T122" fmla="*/ 2147483647 w 111"/>
              <a:gd name="T123" fmla="*/ 2147483647 h 1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1" h="109">
                <a:moveTo>
                  <a:pt x="110" y="42"/>
                </a:moveTo>
                <a:cubicBezTo>
                  <a:pt x="110" y="42"/>
                  <a:pt x="110" y="42"/>
                  <a:pt x="110" y="42"/>
                </a:cubicBezTo>
                <a:cubicBezTo>
                  <a:pt x="110" y="42"/>
                  <a:pt x="110" y="43"/>
                  <a:pt x="110" y="43"/>
                </a:cubicBezTo>
                <a:cubicBezTo>
                  <a:pt x="110" y="43"/>
                  <a:pt x="110" y="42"/>
                  <a:pt x="110" y="42"/>
                </a:cubicBezTo>
                <a:close/>
                <a:moveTo>
                  <a:pt x="110" y="44"/>
                </a:moveTo>
                <a:cubicBezTo>
                  <a:pt x="111" y="44"/>
                  <a:pt x="111" y="45"/>
                  <a:pt x="111" y="45"/>
                </a:cubicBezTo>
                <a:cubicBezTo>
                  <a:pt x="111" y="44"/>
                  <a:pt x="111" y="44"/>
                  <a:pt x="110" y="44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6" y="28"/>
                  <a:pt x="103" y="24"/>
                  <a:pt x="100" y="20"/>
                </a:cubicBezTo>
                <a:cubicBezTo>
                  <a:pt x="100" y="21"/>
                  <a:pt x="101" y="22"/>
                  <a:pt x="101" y="22"/>
                </a:cubicBezTo>
                <a:cubicBezTo>
                  <a:pt x="103" y="25"/>
                  <a:pt x="105" y="28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111" y="54"/>
                </a:moveTo>
                <a:cubicBezTo>
                  <a:pt x="111" y="54"/>
                  <a:pt x="111" y="53"/>
                  <a:pt x="111" y="53"/>
                </a:cubicBezTo>
                <a:cubicBezTo>
                  <a:pt x="111" y="53"/>
                  <a:pt x="111" y="53"/>
                  <a:pt x="111" y="54"/>
                </a:cubicBezTo>
                <a:cubicBezTo>
                  <a:pt x="111" y="54"/>
                  <a:pt x="111" y="54"/>
                  <a:pt x="111" y="54"/>
                </a:cubicBezTo>
                <a:close/>
                <a:moveTo>
                  <a:pt x="40" y="105"/>
                </a:moveTo>
                <a:cubicBezTo>
                  <a:pt x="40" y="104"/>
                  <a:pt x="40" y="104"/>
                  <a:pt x="39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40" y="104"/>
                  <a:pt x="40" y="105"/>
                  <a:pt x="40" y="105"/>
                </a:cubicBezTo>
                <a:cubicBezTo>
                  <a:pt x="34" y="102"/>
                  <a:pt x="28" y="99"/>
                  <a:pt x="23" y="95"/>
                </a:cubicBezTo>
                <a:cubicBezTo>
                  <a:pt x="28" y="100"/>
                  <a:pt x="35" y="103"/>
                  <a:pt x="42" y="105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42" y="105"/>
                  <a:pt x="41" y="105"/>
                  <a:pt x="40" y="105"/>
                </a:cubicBezTo>
                <a:close/>
                <a:moveTo>
                  <a:pt x="65" y="0"/>
                </a:moveTo>
                <a:cubicBezTo>
                  <a:pt x="65" y="0"/>
                  <a:pt x="65" y="0"/>
                  <a:pt x="65" y="0"/>
                </a:cubicBezTo>
                <a:close/>
                <a:moveTo>
                  <a:pt x="67" y="1"/>
                </a:moveTo>
                <a:cubicBezTo>
                  <a:pt x="67" y="1"/>
                  <a:pt x="68" y="1"/>
                  <a:pt x="67" y="1"/>
                </a:cubicBezTo>
                <a:close/>
                <a:moveTo>
                  <a:pt x="100" y="86"/>
                </a:moveTo>
                <a:cubicBezTo>
                  <a:pt x="94" y="94"/>
                  <a:pt x="86" y="99"/>
                  <a:pt x="78" y="103"/>
                </a:cubicBezTo>
                <a:cubicBezTo>
                  <a:pt x="88" y="99"/>
                  <a:pt x="96" y="94"/>
                  <a:pt x="101" y="86"/>
                </a:cubicBezTo>
                <a:cubicBezTo>
                  <a:pt x="100" y="87"/>
                  <a:pt x="98" y="89"/>
                  <a:pt x="97" y="90"/>
                </a:cubicBezTo>
                <a:cubicBezTo>
                  <a:pt x="98" y="89"/>
                  <a:pt x="99" y="88"/>
                  <a:pt x="100" y="86"/>
                </a:cubicBezTo>
                <a:close/>
                <a:moveTo>
                  <a:pt x="94" y="14"/>
                </a:moveTo>
                <a:cubicBezTo>
                  <a:pt x="94" y="14"/>
                  <a:pt x="94" y="14"/>
                  <a:pt x="94" y="14"/>
                </a:cubicBezTo>
                <a:close/>
                <a:moveTo>
                  <a:pt x="85" y="7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5" y="7"/>
                  <a:pt x="85" y="7"/>
                </a:cubicBezTo>
                <a:close/>
                <a:moveTo>
                  <a:pt x="85" y="7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5" y="7"/>
                  <a:pt x="85" y="7"/>
                </a:cubicBezTo>
                <a:close/>
                <a:moveTo>
                  <a:pt x="72" y="2"/>
                </a:moveTo>
                <a:cubicBezTo>
                  <a:pt x="72" y="2"/>
                  <a:pt x="72" y="2"/>
                  <a:pt x="72" y="2"/>
                </a:cubicBezTo>
                <a:cubicBezTo>
                  <a:pt x="72" y="2"/>
                  <a:pt x="72" y="2"/>
                  <a:pt x="72" y="2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lose/>
                <a:moveTo>
                  <a:pt x="87" y="8"/>
                </a:moveTo>
                <a:cubicBezTo>
                  <a:pt x="87" y="8"/>
                  <a:pt x="87" y="8"/>
                  <a:pt x="87" y="8"/>
                </a:cubicBezTo>
                <a:cubicBezTo>
                  <a:pt x="87" y="9"/>
                  <a:pt x="87" y="9"/>
                  <a:pt x="87" y="9"/>
                </a:cubicBezTo>
                <a:cubicBezTo>
                  <a:pt x="87" y="9"/>
                  <a:pt x="87" y="9"/>
                  <a:pt x="87" y="8"/>
                </a:cubicBezTo>
                <a:close/>
                <a:moveTo>
                  <a:pt x="74" y="17"/>
                </a:moveTo>
                <a:cubicBezTo>
                  <a:pt x="73" y="17"/>
                  <a:pt x="75" y="19"/>
                  <a:pt x="75" y="19"/>
                </a:cubicBezTo>
                <a:cubicBezTo>
                  <a:pt x="76" y="19"/>
                  <a:pt x="75" y="17"/>
                  <a:pt x="74" y="17"/>
                </a:cubicBezTo>
                <a:close/>
                <a:moveTo>
                  <a:pt x="73" y="12"/>
                </a:moveTo>
                <a:cubicBezTo>
                  <a:pt x="72" y="12"/>
                  <a:pt x="72" y="11"/>
                  <a:pt x="72" y="11"/>
                </a:cubicBezTo>
                <a:cubicBezTo>
                  <a:pt x="72" y="11"/>
                  <a:pt x="72" y="11"/>
                  <a:pt x="71" y="10"/>
                </a:cubicBezTo>
                <a:cubicBezTo>
                  <a:pt x="71" y="11"/>
                  <a:pt x="71" y="11"/>
                  <a:pt x="71" y="11"/>
                </a:cubicBezTo>
                <a:cubicBezTo>
                  <a:pt x="71" y="11"/>
                  <a:pt x="72" y="12"/>
                  <a:pt x="73" y="12"/>
                </a:cubicBezTo>
                <a:close/>
                <a:moveTo>
                  <a:pt x="62" y="26"/>
                </a:moveTo>
                <a:cubicBezTo>
                  <a:pt x="63" y="23"/>
                  <a:pt x="63" y="26"/>
                  <a:pt x="64" y="28"/>
                </a:cubicBezTo>
                <a:cubicBezTo>
                  <a:pt x="65" y="27"/>
                  <a:pt x="67" y="20"/>
                  <a:pt x="68" y="20"/>
                </a:cubicBezTo>
                <a:cubicBezTo>
                  <a:pt x="71" y="21"/>
                  <a:pt x="70" y="19"/>
                  <a:pt x="69" y="18"/>
                </a:cubicBezTo>
                <a:cubicBezTo>
                  <a:pt x="69" y="18"/>
                  <a:pt x="69" y="18"/>
                  <a:pt x="68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69" y="18"/>
                  <a:pt x="70" y="18"/>
                  <a:pt x="70" y="18"/>
                </a:cubicBezTo>
                <a:cubicBezTo>
                  <a:pt x="70" y="18"/>
                  <a:pt x="68" y="16"/>
                  <a:pt x="68" y="16"/>
                </a:cubicBezTo>
                <a:cubicBezTo>
                  <a:pt x="68" y="16"/>
                  <a:pt x="69" y="16"/>
                  <a:pt x="69" y="16"/>
                </a:cubicBezTo>
                <a:cubicBezTo>
                  <a:pt x="68" y="14"/>
                  <a:pt x="68" y="10"/>
                  <a:pt x="66" y="11"/>
                </a:cubicBezTo>
                <a:cubicBezTo>
                  <a:pt x="66" y="11"/>
                  <a:pt x="66" y="12"/>
                  <a:pt x="67" y="13"/>
                </a:cubicBezTo>
                <a:cubicBezTo>
                  <a:pt x="66" y="12"/>
                  <a:pt x="66" y="12"/>
                  <a:pt x="66" y="11"/>
                </a:cubicBezTo>
                <a:cubicBezTo>
                  <a:pt x="66" y="12"/>
                  <a:pt x="66" y="12"/>
                  <a:pt x="65" y="12"/>
                </a:cubicBezTo>
                <a:cubicBezTo>
                  <a:pt x="64" y="12"/>
                  <a:pt x="66" y="10"/>
                  <a:pt x="65" y="9"/>
                </a:cubicBezTo>
                <a:cubicBezTo>
                  <a:pt x="64" y="9"/>
                  <a:pt x="63" y="11"/>
                  <a:pt x="63" y="11"/>
                </a:cubicBezTo>
                <a:cubicBezTo>
                  <a:pt x="63" y="10"/>
                  <a:pt x="62" y="10"/>
                  <a:pt x="62" y="12"/>
                </a:cubicBezTo>
                <a:cubicBezTo>
                  <a:pt x="61" y="10"/>
                  <a:pt x="58" y="13"/>
                  <a:pt x="57" y="15"/>
                </a:cubicBezTo>
                <a:cubicBezTo>
                  <a:pt x="57" y="15"/>
                  <a:pt x="60" y="14"/>
                  <a:pt x="60" y="14"/>
                </a:cubicBezTo>
                <a:cubicBezTo>
                  <a:pt x="61" y="16"/>
                  <a:pt x="58" y="18"/>
                  <a:pt x="61" y="17"/>
                </a:cubicBezTo>
                <a:cubicBezTo>
                  <a:pt x="61" y="20"/>
                  <a:pt x="59" y="24"/>
                  <a:pt x="62" y="26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72" y="11"/>
                </a:moveTo>
                <a:cubicBezTo>
                  <a:pt x="73" y="12"/>
                  <a:pt x="74" y="12"/>
                  <a:pt x="75" y="13"/>
                </a:cubicBezTo>
                <a:cubicBezTo>
                  <a:pt x="75" y="12"/>
                  <a:pt x="72" y="10"/>
                  <a:pt x="71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2" y="10"/>
                  <a:pt x="72" y="11"/>
                  <a:pt x="72" y="11"/>
                </a:cubicBezTo>
                <a:close/>
                <a:moveTo>
                  <a:pt x="56" y="36"/>
                </a:moveTo>
                <a:cubicBezTo>
                  <a:pt x="56" y="36"/>
                  <a:pt x="57" y="37"/>
                  <a:pt x="59" y="37"/>
                </a:cubicBezTo>
                <a:cubicBezTo>
                  <a:pt x="60" y="37"/>
                  <a:pt x="57" y="32"/>
                  <a:pt x="56" y="32"/>
                </a:cubicBezTo>
                <a:cubicBezTo>
                  <a:pt x="57" y="33"/>
                  <a:pt x="55" y="36"/>
                  <a:pt x="56" y="36"/>
                </a:cubicBezTo>
                <a:close/>
                <a:moveTo>
                  <a:pt x="48" y="11"/>
                </a:moveTo>
                <a:cubicBezTo>
                  <a:pt x="49" y="10"/>
                  <a:pt x="47" y="10"/>
                  <a:pt x="47" y="10"/>
                </a:cubicBezTo>
                <a:cubicBezTo>
                  <a:pt x="42" y="10"/>
                  <a:pt x="46" y="10"/>
                  <a:pt x="45" y="11"/>
                </a:cubicBezTo>
                <a:cubicBezTo>
                  <a:pt x="45" y="11"/>
                  <a:pt x="47" y="11"/>
                  <a:pt x="48" y="11"/>
                </a:cubicBezTo>
                <a:close/>
                <a:moveTo>
                  <a:pt x="52" y="11"/>
                </a:moveTo>
                <a:cubicBezTo>
                  <a:pt x="52" y="11"/>
                  <a:pt x="52" y="11"/>
                  <a:pt x="52" y="11"/>
                </a:cubicBezTo>
                <a:cubicBezTo>
                  <a:pt x="51" y="11"/>
                  <a:pt x="51" y="11"/>
                  <a:pt x="50" y="11"/>
                </a:cubicBezTo>
                <a:cubicBezTo>
                  <a:pt x="51" y="10"/>
                  <a:pt x="52" y="9"/>
                  <a:pt x="53" y="9"/>
                </a:cubicBezTo>
                <a:cubicBezTo>
                  <a:pt x="51" y="9"/>
                  <a:pt x="50" y="9"/>
                  <a:pt x="49" y="10"/>
                </a:cubicBezTo>
                <a:cubicBezTo>
                  <a:pt x="50" y="10"/>
                  <a:pt x="51" y="10"/>
                  <a:pt x="51" y="9"/>
                </a:cubicBezTo>
                <a:cubicBezTo>
                  <a:pt x="51" y="10"/>
                  <a:pt x="47" y="11"/>
                  <a:pt x="47" y="12"/>
                </a:cubicBezTo>
                <a:cubicBezTo>
                  <a:pt x="48" y="12"/>
                  <a:pt x="51" y="12"/>
                  <a:pt x="52" y="11"/>
                </a:cubicBezTo>
                <a:close/>
                <a:moveTo>
                  <a:pt x="51" y="9"/>
                </a:move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10"/>
                </a:cubicBezTo>
                <a:cubicBezTo>
                  <a:pt x="51" y="10"/>
                  <a:pt x="51" y="10"/>
                  <a:pt x="51" y="9"/>
                </a:cubicBezTo>
                <a:close/>
                <a:moveTo>
                  <a:pt x="48" y="13"/>
                </a:moveTo>
                <a:cubicBezTo>
                  <a:pt x="45" y="11"/>
                  <a:pt x="47" y="14"/>
                  <a:pt x="44" y="14"/>
                </a:cubicBezTo>
                <a:cubicBezTo>
                  <a:pt x="45" y="14"/>
                  <a:pt x="46" y="15"/>
                  <a:pt x="46" y="15"/>
                </a:cubicBezTo>
                <a:cubicBezTo>
                  <a:pt x="47" y="15"/>
                  <a:pt x="48" y="13"/>
                  <a:pt x="48" y="13"/>
                </a:cubicBezTo>
                <a:close/>
                <a:moveTo>
                  <a:pt x="54" y="9"/>
                </a:moveTo>
                <a:cubicBezTo>
                  <a:pt x="54" y="9"/>
                  <a:pt x="53" y="9"/>
                  <a:pt x="53" y="9"/>
                </a:cubicBezTo>
                <a:cubicBezTo>
                  <a:pt x="53" y="9"/>
                  <a:pt x="53" y="10"/>
                  <a:pt x="54" y="9"/>
                </a:cubicBezTo>
                <a:close/>
                <a:moveTo>
                  <a:pt x="40" y="5"/>
                </a:moveTo>
                <a:cubicBezTo>
                  <a:pt x="38" y="6"/>
                  <a:pt x="37" y="6"/>
                  <a:pt x="36" y="6"/>
                </a:cubicBezTo>
                <a:cubicBezTo>
                  <a:pt x="35" y="7"/>
                  <a:pt x="34" y="7"/>
                  <a:pt x="34" y="7"/>
                </a:cubicBezTo>
                <a:cubicBezTo>
                  <a:pt x="33" y="7"/>
                  <a:pt x="33" y="8"/>
                  <a:pt x="33" y="8"/>
                </a:cubicBezTo>
                <a:cubicBezTo>
                  <a:pt x="33" y="9"/>
                  <a:pt x="34" y="9"/>
                  <a:pt x="34" y="9"/>
                </a:cubicBezTo>
                <a:cubicBezTo>
                  <a:pt x="37" y="6"/>
                  <a:pt x="37" y="8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5" y="9"/>
                  <a:pt x="36" y="8"/>
                  <a:pt x="37" y="9"/>
                </a:cubicBezTo>
                <a:cubicBezTo>
                  <a:pt x="36" y="10"/>
                  <a:pt x="32" y="13"/>
                  <a:pt x="33" y="14"/>
                </a:cubicBezTo>
                <a:cubicBezTo>
                  <a:pt x="33" y="15"/>
                  <a:pt x="29" y="15"/>
                  <a:pt x="32" y="15"/>
                </a:cubicBezTo>
                <a:cubicBezTo>
                  <a:pt x="31" y="16"/>
                  <a:pt x="26" y="21"/>
                  <a:pt x="27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3" y="26"/>
                  <a:pt x="10" y="39"/>
                  <a:pt x="17" y="43"/>
                </a:cubicBezTo>
                <a:cubicBezTo>
                  <a:pt x="18" y="44"/>
                  <a:pt x="16" y="35"/>
                  <a:pt x="19" y="35"/>
                </a:cubicBezTo>
                <a:cubicBezTo>
                  <a:pt x="19" y="40"/>
                  <a:pt x="17" y="44"/>
                  <a:pt x="17" y="49"/>
                </a:cubicBezTo>
                <a:cubicBezTo>
                  <a:pt x="17" y="55"/>
                  <a:pt x="19" y="53"/>
                  <a:pt x="21" y="55"/>
                </a:cubicBezTo>
                <a:cubicBezTo>
                  <a:pt x="23" y="56"/>
                  <a:pt x="31" y="67"/>
                  <a:pt x="31" y="69"/>
                </a:cubicBezTo>
                <a:cubicBezTo>
                  <a:pt x="32" y="73"/>
                  <a:pt x="27" y="71"/>
                  <a:pt x="28" y="74"/>
                </a:cubicBezTo>
                <a:cubicBezTo>
                  <a:pt x="29" y="80"/>
                  <a:pt x="30" y="85"/>
                  <a:pt x="36" y="90"/>
                </a:cubicBezTo>
                <a:cubicBezTo>
                  <a:pt x="38" y="92"/>
                  <a:pt x="36" y="99"/>
                  <a:pt x="37" y="100"/>
                </a:cubicBezTo>
                <a:cubicBezTo>
                  <a:pt x="37" y="100"/>
                  <a:pt x="36" y="100"/>
                  <a:pt x="36" y="100"/>
                </a:cubicBezTo>
                <a:cubicBezTo>
                  <a:pt x="37" y="101"/>
                  <a:pt x="37" y="101"/>
                  <a:pt x="38" y="102"/>
                </a:cubicBezTo>
                <a:cubicBezTo>
                  <a:pt x="37" y="102"/>
                  <a:pt x="36" y="102"/>
                  <a:pt x="36" y="102"/>
                </a:cubicBezTo>
                <a:cubicBezTo>
                  <a:pt x="38" y="104"/>
                  <a:pt x="40" y="105"/>
                  <a:pt x="43" y="104"/>
                </a:cubicBezTo>
                <a:cubicBezTo>
                  <a:pt x="43" y="104"/>
                  <a:pt x="42" y="104"/>
                  <a:pt x="41" y="103"/>
                </a:cubicBezTo>
                <a:cubicBezTo>
                  <a:pt x="43" y="103"/>
                  <a:pt x="45" y="103"/>
                  <a:pt x="45" y="102"/>
                </a:cubicBezTo>
                <a:cubicBezTo>
                  <a:pt x="45" y="102"/>
                  <a:pt x="49" y="103"/>
                  <a:pt x="48" y="102"/>
                </a:cubicBezTo>
                <a:cubicBezTo>
                  <a:pt x="48" y="101"/>
                  <a:pt x="47" y="101"/>
                  <a:pt x="47" y="101"/>
                </a:cubicBezTo>
                <a:cubicBezTo>
                  <a:pt x="46" y="101"/>
                  <a:pt x="46" y="100"/>
                  <a:pt x="46" y="100"/>
                </a:cubicBezTo>
                <a:cubicBezTo>
                  <a:pt x="46" y="100"/>
                  <a:pt x="46" y="101"/>
                  <a:pt x="47" y="101"/>
                </a:cubicBezTo>
                <a:cubicBezTo>
                  <a:pt x="50" y="101"/>
                  <a:pt x="59" y="97"/>
                  <a:pt x="57" y="97"/>
                </a:cubicBezTo>
                <a:cubicBezTo>
                  <a:pt x="62" y="96"/>
                  <a:pt x="67" y="94"/>
                  <a:pt x="69" y="87"/>
                </a:cubicBezTo>
                <a:cubicBezTo>
                  <a:pt x="71" y="82"/>
                  <a:pt x="62" y="82"/>
                  <a:pt x="61" y="82"/>
                </a:cubicBezTo>
                <a:cubicBezTo>
                  <a:pt x="61" y="82"/>
                  <a:pt x="52" y="79"/>
                  <a:pt x="53" y="79"/>
                </a:cubicBezTo>
                <a:cubicBezTo>
                  <a:pt x="52" y="77"/>
                  <a:pt x="58" y="79"/>
                  <a:pt x="56" y="76"/>
                </a:cubicBezTo>
                <a:cubicBezTo>
                  <a:pt x="53" y="73"/>
                  <a:pt x="50" y="73"/>
                  <a:pt x="48" y="70"/>
                </a:cubicBezTo>
                <a:cubicBezTo>
                  <a:pt x="45" y="67"/>
                  <a:pt x="39" y="68"/>
                  <a:pt x="39" y="67"/>
                </a:cubicBezTo>
                <a:cubicBezTo>
                  <a:pt x="35" y="63"/>
                  <a:pt x="34" y="68"/>
                  <a:pt x="30" y="64"/>
                </a:cubicBezTo>
                <a:cubicBezTo>
                  <a:pt x="29" y="64"/>
                  <a:pt x="30" y="59"/>
                  <a:pt x="29" y="59"/>
                </a:cubicBezTo>
                <a:cubicBezTo>
                  <a:pt x="28" y="60"/>
                  <a:pt x="27" y="60"/>
                  <a:pt x="26" y="60"/>
                </a:cubicBezTo>
                <a:cubicBezTo>
                  <a:pt x="26" y="59"/>
                  <a:pt x="29" y="52"/>
                  <a:pt x="29" y="52"/>
                </a:cubicBezTo>
                <a:cubicBezTo>
                  <a:pt x="26" y="50"/>
                  <a:pt x="24" y="54"/>
                  <a:pt x="23" y="52"/>
                </a:cubicBezTo>
                <a:cubicBezTo>
                  <a:pt x="18" y="43"/>
                  <a:pt x="29" y="45"/>
                  <a:pt x="32" y="44"/>
                </a:cubicBezTo>
                <a:cubicBezTo>
                  <a:pt x="34" y="44"/>
                  <a:pt x="33" y="52"/>
                  <a:pt x="35" y="52"/>
                </a:cubicBezTo>
                <a:cubicBezTo>
                  <a:pt x="37" y="51"/>
                  <a:pt x="39" y="42"/>
                  <a:pt x="41" y="40"/>
                </a:cubicBezTo>
                <a:cubicBezTo>
                  <a:pt x="43" y="42"/>
                  <a:pt x="52" y="34"/>
                  <a:pt x="50" y="40"/>
                </a:cubicBezTo>
                <a:cubicBezTo>
                  <a:pt x="51" y="41"/>
                  <a:pt x="54" y="38"/>
                  <a:pt x="53" y="37"/>
                </a:cubicBezTo>
                <a:cubicBezTo>
                  <a:pt x="53" y="36"/>
                  <a:pt x="53" y="35"/>
                  <a:pt x="52" y="34"/>
                </a:cubicBezTo>
                <a:cubicBezTo>
                  <a:pt x="51" y="34"/>
                  <a:pt x="50" y="34"/>
                  <a:pt x="48" y="34"/>
                </a:cubicBezTo>
                <a:cubicBezTo>
                  <a:pt x="52" y="30"/>
                  <a:pt x="58" y="36"/>
                  <a:pt x="56" y="29"/>
                </a:cubicBezTo>
                <a:cubicBezTo>
                  <a:pt x="56" y="27"/>
                  <a:pt x="52" y="23"/>
                  <a:pt x="51" y="23"/>
                </a:cubicBezTo>
                <a:cubicBezTo>
                  <a:pt x="51" y="23"/>
                  <a:pt x="50" y="24"/>
                  <a:pt x="50" y="24"/>
                </a:cubicBezTo>
                <a:cubicBezTo>
                  <a:pt x="50" y="23"/>
                  <a:pt x="51" y="22"/>
                  <a:pt x="50" y="22"/>
                </a:cubicBezTo>
                <a:cubicBezTo>
                  <a:pt x="48" y="23"/>
                  <a:pt x="46" y="29"/>
                  <a:pt x="44" y="29"/>
                </a:cubicBezTo>
                <a:cubicBezTo>
                  <a:pt x="45" y="29"/>
                  <a:pt x="42" y="24"/>
                  <a:pt x="42" y="23"/>
                </a:cubicBezTo>
                <a:cubicBezTo>
                  <a:pt x="40" y="21"/>
                  <a:pt x="44" y="21"/>
                  <a:pt x="45" y="20"/>
                </a:cubicBezTo>
                <a:cubicBezTo>
                  <a:pt x="46" y="20"/>
                  <a:pt x="48" y="18"/>
                  <a:pt x="49" y="17"/>
                </a:cubicBezTo>
                <a:cubicBezTo>
                  <a:pt x="49" y="17"/>
                  <a:pt x="49" y="17"/>
                  <a:pt x="48" y="17"/>
                </a:cubicBezTo>
                <a:cubicBezTo>
                  <a:pt x="49" y="16"/>
                  <a:pt x="49" y="16"/>
                  <a:pt x="49" y="15"/>
                </a:cubicBezTo>
                <a:cubicBezTo>
                  <a:pt x="48" y="16"/>
                  <a:pt x="43" y="18"/>
                  <a:pt x="45" y="14"/>
                </a:cubicBezTo>
                <a:cubicBezTo>
                  <a:pt x="41" y="15"/>
                  <a:pt x="42" y="14"/>
                  <a:pt x="43" y="12"/>
                </a:cubicBezTo>
                <a:cubicBezTo>
                  <a:pt x="43" y="11"/>
                  <a:pt x="42" y="12"/>
                  <a:pt x="41" y="12"/>
                </a:cubicBezTo>
                <a:cubicBezTo>
                  <a:pt x="45" y="10"/>
                  <a:pt x="45" y="11"/>
                  <a:pt x="42" y="10"/>
                </a:cubicBezTo>
                <a:cubicBezTo>
                  <a:pt x="43" y="10"/>
                  <a:pt x="44" y="10"/>
                  <a:pt x="45" y="9"/>
                </a:cubicBezTo>
                <a:cubicBezTo>
                  <a:pt x="44" y="10"/>
                  <a:pt x="45" y="8"/>
                  <a:pt x="43" y="8"/>
                </a:cubicBezTo>
                <a:cubicBezTo>
                  <a:pt x="44" y="7"/>
                  <a:pt x="46" y="6"/>
                  <a:pt x="47" y="6"/>
                </a:cubicBezTo>
                <a:cubicBezTo>
                  <a:pt x="46" y="6"/>
                  <a:pt x="45" y="5"/>
                  <a:pt x="45" y="5"/>
                </a:cubicBezTo>
                <a:cubicBezTo>
                  <a:pt x="45" y="5"/>
                  <a:pt x="39" y="7"/>
                  <a:pt x="42" y="5"/>
                </a:cubicBezTo>
                <a:cubicBezTo>
                  <a:pt x="41" y="5"/>
                  <a:pt x="39" y="7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50" y="13"/>
                </a:moveTo>
                <a:cubicBezTo>
                  <a:pt x="49" y="13"/>
                  <a:pt x="48" y="14"/>
                  <a:pt x="48" y="15"/>
                </a:cubicBezTo>
                <a:cubicBezTo>
                  <a:pt x="50" y="15"/>
                  <a:pt x="52" y="13"/>
                  <a:pt x="50" y="13"/>
                </a:cubicBezTo>
                <a:close/>
                <a:moveTo>
                  <a:pt x="111" y="52"/>
                </a:moveTo>
                <a:cubicBezTo>
                  <a:pt x="111" y="52"/>
                  <a:pt x="111" y="52"/>
                  <a:pt x="111" y="53"/>
                </a:cubicBezTo>
                <a:cubicBezTo>
                  <a:pt x="111" y="50"/>
                  <a:pt x="111" y="47"/>
                  <a:pt x="111" y="45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1" y="45"/>
                  <a:pt x="111" y="45"/>
                  <a:pt x="110" y="44"/>
                </a:cubicBezTo>
                <a:cubicBezTo>
                  <a:pt x="110" y="45"/>
                  <a:pt x="111" y="49"/>
                  <a:pt x="111" y="52"/>
                </a:cubicBezTo>
                <a:close/>
                <a:moveTo>
                  <a:pt x="48" y="20"/>
                </a:moveTo>
                <a:cubicBezTo>
                  <a:pt x="46" y="19"/>
                  <a:pt x="46" y="21"/>
                  <a:pt x="46" y="21"/>
                </a:cubicBezTo>
                <a:cubicBezTo>
                  <a:pt x="47" y="21"/>
                  <a:pt x="48" y="22"/>
                  <a:pt x="49" y="20"/>
                </a:cubicBezTo>
                <a:cubicBezTo>
                  <a:pt x="46" y="20"/>
                  <a:pt x="49" y="20"/>
                  <a:pt x="48" y="20"/>
                </a:cubicBezTo>
                <a:close/>
                <a:moveTo>
                  <a:pt x="56" y="22"/>
                </a:moveTo>
                <a:cubicBezTo>
                  <a:pt x="59" y="23"/>
                  <a:pt x="54" y="16"/>
                  <a:pt x="54" y="16"/>
                </a:cubicBezTo>
                <a:cubicBezTo>
                  <a:pt x="55" y="13"/>
                  <a:pt x="50" y="16"/>
                  <a:pt x="50" y="16"/>
                </a:cubicBezTo>
                <a:cubicBezTo>
                  <a:pt x="54" y="16"/>
                  <a:pt x="51" y="18"/>
                  <a:pt x="50" y="19"/>
                </a:cubicBezTo>
                <a:cubicBezTo>
                  <a:pt x="50" y="19"/>
                  <a:pt x="54" y="24"/>
                  <a:pt x="55" y="23"/>
                </a:cubicBezTo>
                <a:cubicBezTo>
                  <a:pt x="55" y="22"/>
                  <a:pt x="55" y="21"/>
                  <a:pt x="55" y="20"/>
                </a:cubicBezTo>
                <a:cubicBezTo>
                  <a:pt x="56" y="20"/>
                  <a:pt x="56" y="22"/>
                  <a:pt x="56" y="22"/>
                </a:cubicBezTo>
                <a:close/>
                <a:moveTo>
                  <a:pt x="53" y="20"/>
                </a:move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1" y="20"/>
                  <a:pt x="53" y="17"/>
                </a:cubicBezTo>
                <a:cubicBezTo>
                  <a:pt x="53" y="17"/>
                  <a:pt x="53" y="19"/>
                  <a:pt x="53" y="20"/>
                </a:cubicBezTo>
                <a:cubicBezTo>
                  <a:pt x="53" y="20"/>
                  <a:pt x="53" y="20"/>
                  <a:pt x="53" y="20"/>
                </a:cubicBezTo>
                <a:close/>
                <a:moveTo>
                  <a:pt x="70" y="1"/>
                </a:moveTo>
                <a:cubicBezTo>
                  <a:pt x="70" y="1"/>
                  <a:pt x="70" y="1"/>
                  <a:pt x="71" y="1"/>
                </a:cubicBezTo>
                <a:cubicBezTo>
                  <a:pt x="70" y="1"/>
                  <a:pt x="70" y="1"/>
                  <a:pt x="70" y="1"/>
                </a:cubicBezTo>
                <a:close/>
                <a:moveTo>
                  <a:pt x="99" y="88"/>
                </a:moveTo>
                <a:cubicBezTo>
                  <a:pt x="99" y="88"/>
                  <a:pt x="99" y="88"/>
                  <a:pt x="99" y="88"/>
                </a:cubicBezTo>
                <a:close/>
                <a:moveTo>
                  <a:pt x="111" y="60"/>
                </a:moveTo>
                <a:cubicBezTo>
                  <a:pt x="111" y="59"/>
                  <a:pt x="111" y="59"/>
                  <a:pt x="111" y="58"/>
                </a:cubicBezTo>
                <a:cubicBezTo>
                  <a:pt x="111" y="57"/>
                  <a:pt x="111" y="55"/>
                  <a:pt x="111" y="54"/>
                </a:cubicBezTo>
                <a:cubicBezTo>
                  <a:pt x="111" y="53"/>
                  <a:pt x="111" y="53"/>
                  <a:pt x="111" y="52"/>
                </a:cubicBezTo>
                <a:cubicBezTo>
                  <a:pt x="110" y="46"/>
                  <a:pt x="105" y="39"/>
                  <a:pt x="106" y="36"/>
                </a:cubicBezTo>
                <a:cubicBezTo>
                  <a:pt x="107" y="36"/>
                  <a:pt x="110" y="42"/>
                  <a:pt x="11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43"/>
                  <a:pt x="110" y="43"/>
                  <a:pt x="110" y="42"/>
                </a:cubicBezTo>
                <a:cubicBezTo>
                  <a:pt x="109" y="39"/>
                  <a:pt x="108" y="36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5" y="30"/>
                  <a:pt x="103" y="26"/>
                  <a:pt x="101" y="22"/>
                </a:cubicBezTo>
                <a:cubicBezTo>
                  <a:pt x="99" y="19"/>
                  <a:pt x="96" y="16"/>
                  <a:pt x="93" y="14"/>
                </a:cubicBezTo>
                <a:cubicBezTo>
                  <a:pt x="92" y="13"/>
                  <a:pt x="92" y="12"/>
                  <a:pt x="91" y="11"/>
                </a:cubicBezTo>
                <a:cubicBezTo>
                  <a:pt x="91" y="11"/>
                  <a:pt x="91" y="11"/>
                  <a:pt x="91" y="11"/>
                </a:cubicBezTo>
                <a:cubicBezTo>
                  <a:pt x="91" y="11"/>
                  <a:pt x="90" y="11"/>
                  <a:pt x="90" y="11"/>
                </a:cubicBezTo>
                <a:cubicBezTo>
                  <a:pt x="90" y="11"/>
                  <a:pt x="90" y="10"/>
                  <a:pt x="89" y="10"/>
                </a:cubicBezTo>
                <a:cubicBezTo>
                  <a:pt x="89" y="10"/>
                  <a:pt x="88" y="9"/>
                  <a:pt x="87" y="9"/>
                </a:cubicBezTo>
                <a:cubicBezTo>
                  <a:pt x="87" y="9"/>
                  <a:pt x="87" y="9"/>
                  <a:pt x="87" y="8"/>
                </a:cubicBezTo>
                <a:cubicBezTo>
                  <a:pt x="87" y="8"/>
                  <a:pt x="87" y="8"/>
                  <a:pt x="87" y="8"/>
                </a:cubicBezTo>
                <a:cubicBezTo>
                  <a:pt x="85" y="7"/>
                  <a:pt x="83" y="6"/>
                  <a:pt x="80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78" y="4"/>
                  <a:pt x="75" y="3"/>
                  <a:pt x="72" y="2"/>
                </a:cubicBezTo>
                <a:cubicBezTo>
                  <a:pt x="74" y="2"/>
                  <a:pt x="75" y="3"/>
                  <a:pt x="77" y="4"/>
                </a:cubicBezTo>
                <a:cubicBezTo>
                  <a:pt x="71" y="1"/>
                  <a:pt x="65" y="0"/>
                  <a:pt x="58" y="0"/>
                </a:cubicBezTo>
                <a:cubicBezTo>
                  <a:pt x="59" y="0"/>
                  <a:pt x="60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5" y="0"/>
                  <a:pt x="53" y="0"/>
                  <a:pt x="52" y="0"/>
                </a:cubicBezTo>
                <a:cubicBezTo>
                  <a:pt x="52" y="0"/>
                  <a:pt x="49" y="0"/>
                  <a:pt x="48" y="1"/>
                </a:cubicBezTo>
                <a:cubicBezTo>
                  <a:pt x="48" y="1"/>
                  <a:pt x="44" y="1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4" y="1"/>
                  <a:pt x="46" y="1"/>
                  <a:pt x="47" y="1"/>
                </a:cubicBezTo>
                <a:cubicBezTo>
                  <a:pt x="47" y="1"/>
                  <a:pt x="48" y="1"/>
                  <a:pt x="48" y="1"/>
                </a:cubicBezTo>
                <a:cubicBezTo>
                  <a:pt x="48" y="1"/>
                  <a:pt x="48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8" y="1"/>
                  <a:pt x="52" y="0"/>
                  <a:pt x="52" y="0"/>
                </a:cubicBezTo>
                <a:cubicBezTo>
                  <a:pt x="52" y="0"/>
                  <a:pt x="52" y="0"/>
                  <a:pt x="51" y="0"/>
                </a:cubicBezTo>
                <a:cubicBezTo>
                  <a:pt x="31" y="1"/>
                  <a:pt x="17" y="13"/>
                  <a:pt x="10" y="28"/>
                </a:cubicBezTo>
                <a:cubicBezTo>
                  <a:pt x="15" y="18"/>
                  <a:pt x="24" y="11"/>
                  <a:pt x="33" y="7"/>
                </a:cubicBezTo>
                <a:cubicBezTo>
                  <a:pt x="33" y="7"/>
                  <a:pt x="34" y="7"/>
                  <a:pt x="34" y="7"/>
                </a:cubicBezTo>
                <a:cubicBezTo>
                  <a:pt x="34" y="6"/>
                  <a:pt x="35" y="6"/>
                  <a:pt x="36" y="6"/>
                </a:cubicBezTo>
                <a:cubicBezTo>
                  <a:pt x="37" y="6"/>
                  <a:pt x="39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ubicBezTo>
                  <a:pt x="45" y="4"/>
                  <a:pt x="51" y="4"/>
                  <a:pt x="57" y="5"/>
                </a:cubicBezTo>
                <a:cubicBezTo>
                  <a:pt x="47" y="3"/>
                  <a:pt x="36" y="4"/>
                  <a:pt x="27" y="10"/>
                </a:cubicBezTo>
                <a:cubicBezTo>
                  <a:pt x="25" y="11"/>
                  <a:pt x="24" y="12"/>
                  <a:pt x="22" y="13"/>
                </a:cubicBezTo>
                <a:cubicBezTo>
                  <a:pt x="24" y="12"/>
                  <a:pt x="25" y="11"/>
                  <a:pt x="27" y="10"/>
                </a:cubicBezTo>
                <a:cubicBezTo>
                  <a:pt x="33" y="6"/>
                  <a:pt x="39" y="3"/>
                  <a:pt x="46" y="2"/>
                </a:cubicBezTo>
                <a:cubicBezTo>
                  <a:pt x="46" y="2"/>
                  <a:pt x="46" y="2"/>
                  <a:pt x="45" y="2"/>
                </a:cubicBezTo>
                <a:cubicBezTo>
                  <a:pt x="46" y="2"/>
                  <a:pt x="47" y="2"/>
                  <a:pt x="48" y="2"/>
                </a:cubicBezTo>
                <a:cubicBezTo>
                  <a:pt x="46" y="2"/>
                  <a:pt x="44" y="2"/>
                  <a:pt x="42" y="3"/>
                </a:cubicBezTo>
                <a:cubicBezTo>
                  <a:pt x="45" y="5"/>
                  <a:pt x="50" y="1"/>
                  <a:pt x="53" y="1"/>
                </a:cubicBezTo>
                <a:cubicBezTo>
                  <a:pt x="56" y="0"/>
                  <a:pt x="61" y="2"/>
                  <a:pt x="61" y="2"/>
                </a:cubicBezTo>
                <a:cubicBezTo>
                  <a:pt x="61" y="2"/>
                  <a:pt x="61" y="1"/>
                  <a:pt x="61" y="1"/>
                </a:cubicBezTo>
                <a:cubicBezTo>
                  <a:pt x="63" y="0"/>
                  <a:pt x="68" y="2"/>
                  <a:pt x="71" y="3"/>
                </a:cubicBezTo>
                <a:cubicBezTo>
                  <a:pt x="67" y="4"/>
                  <a:pt x="68" y="2"/>
                  <a:pt x="66" y="4"/>
                </a:cubicBezTo>
                <a:cubicBezTo>
                  <a:pt x="69" y="4"/>
                  <a:pt x="74" y="4"/>
                  <a:pt x="77" y="5"/>
                </a:cubicBezTo>
                <a:cubicBezTo>
                  <a:pt x="74" y="6"/>
                  <a:pt x="77" y="5"/>
                  <a:pt x="75" y="6"/>
                </a:cubicBezTo>
                <a:cubicBezTo>
                  <a:pt x="77" y="6"/>
                  <a:pt x="77" y="6"/>
                  <a:pt x="76" y="6"/>
                </a:cubicBezTo>
                <a:cubicBezTo>
                  <a:pt x="78" y="7"/>
                  <a:pt x="79" y="6"/>
                  <a:pt x="81" y="7"/>
                </a:cubicBezTo>
                <a:cubicBezTo>
                  <a:pt x="80" y="7"/>
                  <a:pt x="78" y="7"/>
                  <a:pt x="77" y="7"/>
                </a:cubicBezTo>
                <a:cubicBezTo>
                  <a:pt x="79" y="7"/>
                  <a:pt x="87" y="13"/>
                  <a:pt x="81" y="11"/>
                </a:cubicBezTo>
                <a:cubicBezTo>
                  <a:pt x="81" y="11"/>
                  <a:pt x="82" y="12"/>
                  <a:pt x="83" y="12"/>
                </a:cubicBezTo>
                <a:cubicBezTo>
                  <a:pt x="83" y="12"/>
                  <a:pt x="84" y="13"/>
                  <a:pt x="84" y="13"/>
                </a:cubicBezTo>
                <a:cubicBezTo>
                  <a:pt x="85" y="14"/>
                  <a:pt x="86" y="14"/>
                  <a:pt x="86" y="14"/>
                </a:cubicBezTo>
                <a:cubicBezTo>
                  <a:pt x="84" y="14"/>
                  <a:pt x="85" y="14"/>
                  <a:pt x="87" y="15"/>
                </a:cubicBezTo>
                <a:cubicBezTo>
                  <a:pt x="86" y="15"/>
                  <a:pt x="85" y="15"/>
                  <a:pt x="84" y="15"/>
                </a:cubicBezTo>
                <a:cubicBezTo>
                  <a:pt x="84" y="15"/>
                  <a:pt x="84" y="14"/>
                  <a:pt x="83" y="14"/>
                </a:cubicBezTo>
                <a:cubicBezTo>
                  <a:pt x="85" y="14"/>
                  <a:pt x="82" y="13"/>
                  <a:pt x="85" y="14"/>
                </a:cubicBezTo>
                <a:cubicBezTo>
                  <a:pt x="84" y="13"/>
                  <a:pt x="84" y="13"/>
                  <a:pt x="84" y="13"/>
                </a:cubicBezTo>
                <a:cubicBezTo>
                  <a:pt x="84" y="13"/>
                  <a:pt x="83" y="13"/>
                  <a:pt x="83" y="12"/>
                </a:cubicBezTo>
                <a:cubicBezTo>
                  <a:pt x="81" y="12"/>
                  <a:pt x="79" y="13"/>
                  <a:pt x="79" y="13"/>
                </a:cubicBezTo>
                <a:cubicBezTo>
                  <a:pt x="78" y="15"/>
                  <a:pt x="84" y="23"/>
                  <a:pt x="85" y="25"/>
                </a:cubicBezTo>
                <a:cubicBezTo>
                  <a:pt x="86" y="24"/>
                  <a:pt x="86" y="23"/>
                  <a:pt x="86" y="23"/>
                </a:cubicBezTo>
                <a:cubicBezTo>
                  <a:pt x="88" y="23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3" y="16"/>
                  <a:pt x="83" y="17"/>
                </a:cubicBezTo>
                <a:cubicBezTo>
                  <a:pt x="84" y="16"/>
                  <a:pt x="86" y="20"/>
                  <a:pt x="87" y="20"/>
                </a:cubicBezTo>
                <a:cubicBezTo>
                  <a:pt x="88" y="19"/>
                  <a:pt x="88" y="19"/>
                  <a:pt x="87" y="18"/>
                </a:cubicBezTo>
                <a:cubicBezTo>
                  <a:pt x="88" y="18"/>
                  <a:pt x="88" y="18"/>
                  <a:pt x="88" y="17"/>
                </a:cubicBezTo>
                <a:cubicBezTo>
                  <a:pt x="90" y="18"/>
                  <a:pt x="90" y="24"/>
                  <a:pt x="91" y="26"/>
                </a:cubicBezTo>
                <a:cubicBezTo>
                  <a:pt x="90" y="26"/>
                  <a:pt x="88" y="25"/>
                  <a:pt x="86" y="24"/>
                </a:cubicBezTo>
                <a:cubicBezTo>
                  <a:pt x="87" y="26"/>
                  <a:pt x="89" y="33"/>
                  <a:pt x="86" y="34"/>
                </a:cubicBezTo>
                <a:cubicBezTo>
                  <a:pt x="89" y="37"/>
                  <a:pt x="85" y="41"/>
                  <a:pt x="88" y="43"/>
                </a:cubicBezTo>
                <a:cubicBezTo>
                  <a:pt x="92" y="46"/>
                  <a:pt x="91" y="38"/>
                  <a:pt x="91" y="38"/>
                </a:cubicBezTo>
                <a:cubicBezTo>
                  <a:pt x="91" y="38"/>
                  <a:pt x="92" y="38"/>
                  <a:pt x="92" y="38"/>
                </a:cubicBezTo>
                <a:cubicBezTo>
                  <a:pt x="92" y="37"/>
                  <a:pt x="92" y="37"/>
                  <a:pt x="92" y="36"/>
                </a:cubicBezTo>
                <a:cubicBezTo>
                  <a:pt x="95" y="37"/>
                  <a:pt x="95" y="35"/>
                  <a:pt x="99" y="38"/>
                </a:cubicBezTo>
                <a:cubicBezTo>
                  <a:pt x="101" y="36"/>
                  <a:pt x="94" y="32"/>
                  <a:pt x="95" y="32"/>
                </a:cubicBezTo>
                <a:cubicBezTo>
                  <a:pt x="97" y="31"/>
                  <a:pt x="99" y="36"/>
                  <a:pt x="101" y="36"/>
                </a:cubicBezTo>
                <a:cubicBezTo>
                  <a:pt x="101" y="36"/>
                  <a:pt x="99" y="28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8" y="27"/>
                  <a:pt x="100" y="28"/>
                  <a:pt x="100" y="27"/>
                </a:cubicBezTo>
                <a:cubicBezTo>
                  <a:pt x="99" y="26"/>
                  <a:pt x="98" y="25"/>
                  <a:pt x="98" y="25"/>
                </a:cubicBezTo>
                <a:cubicBezTo>
                  <a:pt x="105" y="25"/>
                  <a:pt x="97" y="33"/>
                  <a:pt x="102" y="34"/>
                </a:cubicBezTo>
                <a:cubicBezTo>
                  <a:pt x="102" y="34"/>
                  <a:pt x="102" y="31"/>
                  <a:pt x="104" y="33"/>
                </a:cubicBezTo>
                <a:cubicBezTo>
                  <a:pt x="103" y="32"/>
                  <a:pt x="103" y="31"/>
                  <a:pt x="103" y="30"/>
                </a:cubicBezTo>
                <a:cubicBezTo>
                  <a:pt x="107" y="34"/>
                  <a:pt x="103" y="39"/>
                  <a:pt x="102" y="41"/>
                </a:cubicBezTo>
                <a:cubicBezTo>
                  <a:pt x="103" y="40"/>
                  <a:pt x="98" y="42"/>
                  <a:pt x="99" y="42"/>
                </a:cubicBezTo>
                <a:cubicBezTo>
                  <a:pt x="98" y="42"/>
                  <a:pt x="97" y="38"/>
                  <a:pt x="96" y="39"/>
                </a:cubicBezTo>
                <a:cubicBezTo>
                  <a:pt x="94" y="40"/>
                  <a:pt x="91" y="42"/>
                  <a:pt x="90" y="45"/>
                </a:cubicBezTo>
                <a:cubicBezTo>
                  <a:pt x="87" y="51"/>
                  <a:pt x="87" y="56"/>
                  <a:pt x="86" y="63"/>
                </a:cubicBezTo>
                <a:cubicBezTo>
                  <a:pt x="86" y="69"/>
                  <a:pt x="84" y="66"/>
                  <a:pt x="88" y="70"/>
                </a:cubicBezTo>
                <a:cubicBezTo>
                  <a:pt x="90" y="71"/>
                  <a:pt x="91" y="73"/>
                  <a:pt x="94" y="73"/>
                </a:cubicBezTo>
                <a:cubicBezTo>
                  <a:pt x="97" y="72"/>
                  <a:pt x="99" y="67"/>
                  <a:pt x="103" y="69"/>
                </a:cubicBezTo>
                <a:cubicBezTo>
                  <a:pt x="105" y="75"/>
                  <a:pt x="104" y="81"/>
                  <a:pt x="101" y="86"/>
                </a:cubicBezTo>
                <a:cubicBezTo>
                  <a:pt x="105" y="80"/>
                  <a:pt x="108" y="74"/>
                  <a:pt x="110" y="68"/>
                </a:cubicBezTo>
                <a:cubicBezTo>
                  <a:pt x="110" y="67"/>
                  <a:pt x="110" y="67"/>
                  <a:pt x="110" y="66"/>
                </a:cubicBezTo>
                <a:cubicBezTo>
                  <a:pt x="110" y="66"/>
                  <a:pt x="110" y="65"/>
                  <a:pt x="110" y="65"/>
                </a:cubicBezTo>
                <a:cubicBezTo>
                  <a:pt x="110" y="65"/>
                  <a:pt x="110" y="65"/>
                  <a:pt x="110" y="64"/>
                </a:cubicBezTo>
                <a:cubicBezTo>
                  <a:pt x="110" y="64"/>
                  <a:pt x="110" y="64"/>
                  <a:pt x="110" y="65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3"/>
                  <a:pt x="111" y="61"/>
                  <a:pt x="111" y="60"/>
                </a:cubicBezTo>
                <a:cubicBezTo>
                  <a:pt x="111" y="60"/>
                  <a:pt x="111" y="61"/>
                  <a:pt x="111" y="61"/>
                </a:cubicBezTo>
                <a:cubicBezTo>
                  <a:pt x="111" y="61"/>
                  <a:pt x="111" y="60"/>
                  <a:pt x="111" y="60"/>
                </a:cubicBezTo>
                <a:close/>
                <a:moveTo>
                  <a:pt x="78" y="4"/>
                </a:moveTo>
                <a:cubicBezTo>
                  <a:pt x="79" y="4"/>
                  <a:pt x="79" y="4"/>
                  <a:pt x="80" y="5"/>
                </a:cubicBezTo>
                <a:cubicBezTo>
                  <a:pt x="79" y="4"/>
                  <a:pt x="79" y="4"/>
                  <a:pt x="78" y="4"/>
                </a:cubicBezTo>
                <a:close/>
                <a:moveTo>
                  <a:pt x="90" y="11"/>
                </a:moveTo>
                <a:cubicBezTo>
                  <a:pt x="90" y="11"/>
                  <a:pt x="91" y="11"/>
                  <a:pt x="91" y="11"/>
                </a:cubicBezTo>
                <a:cubicBezTo>
                  <a:pt x="91" y="11"/>
                  <a:pt x="91" y="11"/>
                  <a:pt x="90" y="11"/>
                </a:cubicBezTo>
                <a:close/>
                <a:moveTo>
                  <a:pt x="97" y="19"/>
                </a:moveTo>
                <a:cubicBezTo>
                  <a:pt x="98" y="19"/>
                  <a:pt x="102" y="24"/>
                  <a:pt x="103" y="25"/>
                </a:cubicBezTo>
                <a:cubicBezTo>
                  <a:pt x="101" y="25"/>
                  <a:pt x="98" y="20"/>
                  <a:pt x="97" y="19"/>
                </a:cubicBezTo>
                <a:close/>
                <a:moveTo>
                  <a:pt x="105" y="79"/>
                </a:moveTo>
                <a:cubicBezTo>
                  <a:pt x="105" y="79"/>
                  <a:pt x="105" y="79"/>
                  <a:pt x="105" y="79"/>
                </a:cubicBezTo>
                <a:cubicBezTo>
                  <a:pt x="105" y="79"/>
                  <a:pt x="105" y="79"/>
                  <a:pt x="105" y="79"/>
                </a:cubicBezTo>
                <a:close/>
                <a:moveTo>
                  <a:pt x="111" y="61"/>
                </a:moveTo>
                <a:cubicBezTo>
                  <a:pt x="111" y="61"/>
                  <a:pt x="11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lose/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lose/>
                <a:moveTo>
                  <a:pt x="111" y="60"/>
                </a:moveTo>
                <a:cubicBezTo>
                  <a:pt x="111" y="58"/>
                  <a:pt x="111" y="56"/>
                  <a:pt x="111" y="54"/>
                </a:cubicBezTo>
                <a:cubicBezTo>
                  <a:pt x="111" y="56"/>
                  <a:pt x="111" y="58"/>
                  <a:pt x="111" y="60"/>
                </a:cubicBezTo>
                <a:close/>
                <a:moveTo>
                  <a:pt x="95" y="15"/>
                </a:moveTo>
                <a:cubicBezTo>
                  <a:pt x="95" y="15"/>
                  <a:pt x="95" y="15"/>
                  <a:pt x="95" y="15"/>
                </a:cubicBezTo>
                <a:close/>
                <a:moveTo>
                  <a:pt x="99" y="20"/>
                </a:moveTo>
                <a:cubicBezTo>
                  <a:pt x="99" y="20"/>
                  <a:pt x="99" y="20"/>
                  <a:pt x="99" y="20"/>
                </a:cubicBezTo>
                <a:close/>
                <a:moveTo>
                  <a:pt x="111" y="54"/>
                </a:move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4"/>
                </a:cubicBezTo>
                <a:close/>
                <a:moveTo>
                  <a:pt x="51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1" y="0"/>
                  <a:pt x="51" y="0"/>
                </a:cubicBezTo>
                <a:close/>
                <a:moveTo>
                  <a:pt x="56" y="0"/>
                </a:moveTo>
                <a:cubicBezTo>
                  <a:pt x="56" y="0"/>
                  <a:pt x="57" y="0"/>
                  <a:pt x="57" y="0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74" y="11"/>
                </a:moveTo>
                <a:cubicBezTo>
                  <a:pt x="75" y="12"/>
                  <a:pt x="76" y="12"/>
                  <a:pt x="76" y="12"/>
                </a:cubicBezTo>
                <a:cubicBezTo>
                  <a:pt x="76" y="12"/>
                  <a:pt x="75" y="11"/>
                  <a:pt x="74" y="11"/>
                </a:cubicBezTo>
                <a:close/>
                <a:moveTo>
                  <a:pt x="74" y="25"/>
                </a:moveTo>
                <a:cubicBezTo>
                  <a:pt x="78" y="22"/>
                  <a:pt x="73" y="22"/>
                  <a:pt x="73" y="22"/>
                </a:cubicBezTo>
                <a:cubicBezTo>
                  <a:pt x="72" y="22"/>
                  <a:pt x="72" y="22"/>
                  <a:pt x="71" y="22"/>
                </a:cubicBezTo>
                <a:cubicBezTo>
                  <a:pt x="71" y="23"/>
                  <a:pt x="74" y="25"/>
                  <a:pt x="74" y="25"/>
                </a:cubicBezTo>
                <a:close/>
                <a:moveTo>
                  <a:pt x="87" y="31"/>
                </a:moveTo>
                <a:cubicBezTo>
                  <a:pt x="88" y="29"/>
                  <a:pt x="81" y="26"/>
                  <a:pt x="81" y="25"/>
                </a:cubicBezTo>
                <a:cubicBezTo>
                  <a:pt x="81" y="26"/>
                  <a:pt x="82" y="28"/>
                  <a:pt x="82" y="28"/>
                </a:cubicBezTo>
                <a:cubicBezTo>
                  <a:pt x="84" y="26"/>
                  <a:pt x="85" y="33"/>
                  <a:pt x="87" y="31"/>
                </a:cubicBezTo>
                <a:close/>
                <a:moveTo>
                  <a:pt x="82" y="29"/>
                </a:moveTo>
                <a:cubicBezTo>
                  <a:pt x="82" y="30"/>
                  <a:pt x="82" y="33"/>
                  <a:pt x="84" y="33"/>
                </a:cubicBezTo>
                <a:cubicBezTo>
                  <a:pt x="86" y="33"/>
                  <a:pt x="82" y="28"/>
                  <a:pt x="82" y="29"/>
                </a:cubicBezTo>
                <a:close/>
                <a:moveTo>
                  <a:pt x="80" y="22"/>
                </a:moveTo>
                <a:cubicBezTo>
                  <a:pt x="80" y="23"/>
                  <a:pt x="81" y="24"/>
                  <a:pt x="82" y="24"/>
                </a:cubicBezTo>
                <a:cubicBezTo>
                  <a:pt x="82" y="23"/>
                  <a:pt x="81" y="22"/>
                  <a:pt x="80" y="22"/>
                </a:cubicBezTo>
                <a:close/>
                <a:moveTo>
                  <a:pt x="110" y="65"/>
                </a:moveTo>
                <a:cubicBezTo>
                  <a:pt x="110" y="65"/>
                  <a:pt x="110" y="65"/>
                  <a:pt x="110" y="65"/>
                </a:cubicBezTo>
                <a:close/>
                <a:moveTo>
                  <a:pt x="49" y="106"/>
                </a:moveTo>
                <a:cubicBezTo>
                  <a:pt x="48" y="106"/>
                  <a:pt x="47" y="106"/>
                  <a:pt x="46" y="106"/>
                </a:cubicBezTo>
                <a:cubicBezTo>
                  <a:pt x="45" y="105"/>
                  <a:pt x="49" y="107"/>
                  <a:pt x="49" y="106"/>
                </a:cubicBezTo>
                <a:close/>
                <a:moveTo>
                  <a:pt x="44" y="106"/>
                </a:moveTo>
                <a:cubicBezTo>
                  <a:pt x="43" y="106"/>
                  <a:pt x="42" y="105"/>
                  <a:pt x="43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lose/>
                <a:moveTo>
                  <a:pt x="21" y="71"/>
                </a:moveTo>
                <a:cubicBezTo>
                  <a:pt x="22" y="71"/>
                  <a:pt x="22" y="69"/>
                  <a:pt x="22" y="69"/>
                </a:cubicBezTo>
                <a:cubicBezTo>
                  <a:pt x="21" y="69"/>
                  <a:pt x="21" y="69"/>
                  <a:pt x="20" y="68"/>
                </a:cubicBezTo>
                <a:cubicBezTo>
                  <a:pt x="20" y="68"/>
                  <a:pt x="20" y="71"/>
                  <a:pt x="21" y="71"/>
                </a:cubicBezTo>
                <a:close/>
                <a:moveTo>
                  <a:pt x="72" y="7"/>
                </a:moveTo>
                <a:cubicBezTo>
                  <a:pt x="74" y="7"/>
                  <a:pt x="73" y="7"/>
                  <a:pt x="70" y="7"/>
                </a:cubicBezTo>
                <a:cubicBezTo>
                  <a:pt x="71" y="7"/>
                  <a:pt x="72" y="7"/>
                  <a:pt x="72" y="7"/>
                </a:cubicBezTo>
                <a:close/>
                <a:moveTo>
                  <a:pt x="46" y="64"/>
                </a:moveTo>
                <a:cubicBezTo>
                  <a:pt x="46" y="64"/>
                  <a:pt x="48" y="65"/>
                  <a:pt x="48" y="65"/>
                </a:cubicBezTo>
                <a:cubicBezTo>
                  <a:pt x="50" y="65"/>
                  <a:pt x="47" y="63"/>
                  <a:pt x="46" y="64"/>
                </a:cubicBezTo>
                <a:close/>
                <a:moveTo>
                  <a:pt x="74" y="8"/>
                </a:moveTo>
                <a:cubicBezTo>
                  <a:pt x="72" y="8"/>
                  <a:pt x="71" y="8"/>
                  <a:pt x="69" y="8"/>
                </a:cubicBezTo>
                <a:cubicBezTo>
                  <a:pt x="70" y="8"/>
                  <a:pt x="70" y="8"/>
                  <a:pt x="71" y="8"/>
                </a:cubicBezTo>
                <a:cubicBezTo>
                  <a:pt x="70" y="8"/>
                  <a:pt x="69" y="8"/>
                  <a:pt x="68" y="8"/>
                </a:cubicBezTo>
                <a:cubicBezTo>
                  <a:pt x="69" y="8"/>
                  <a:pt x="73" y="9"/>
                  <a:pt x="74" y="8"/>
                </a:cubicBezTo>
                <a:close/>
                <a:moveTo>
                  <a:pt x="72" y="6"/>
                </a:moveTo>
                <a:cubicBezTo>
                  <a:pt x="75" y="8"/>
                  <a:pt x="78" y="9"/>
                  <a:pt x="81" y="10"/>
                </a:cubicBezTo>
                <a:cubicBezTo>
                  <a:pt x="79" y="9"/>
                  <a:pt x="74" y="5"/>
                  <a:pt x="72" y="6"/>
                </a:cubicBezTo>
                <a:close/>
                <a:moveTo>
                  <a:pt x="37" y="57"/>
                </a:moveTo>
                <a:cubicBezTo>
                  <a:pt x="40" y="56"/>
                  <a:pt x="28" y="50"/>
                  <a:pt x="31" y="53"/>
                </a:cubicBezTo>
                <a:cubicBezTo>
                  <a:pt x="32" y="54"/>
                  <a:pt x="35" y="58"/>
                  <a:pt x="37" y="57"/>
                </a:cubicBezTo>
                <a:close/>
                <a:moveTo>
                  <a:pt x="49" y="107"/>
                </a:moveTo>
                <a:cubicBezTo>
                  <a:pt x="50" y="107"/>
                  <a:pt x="47" y="106"/>
                  <a:pt x="47" y="106"/>
                </a:cubicBezTo>
                <a:cubicBezTo>
                  <a:pt x="47" y="107"/>
                  <a:pt x="48" y="107"/>
                  <a:pt x="48" y="107"/>
                </a:cubicBezTo>
                <a:cubicBezTo>
                  <a:pt x="47" y="107"/>
                  <a:pt x="47" y="107"/>
                  <a:pt x="47" y="106"/>
                </a:cubicBezTo>
                <a:cubicBezTo>
                  <a:pt x="45" y="106"/>
                  <a:pt x="44" y="106"/>
                  <a:pt x="42" y="105"/>
                </a:cubicBezTo>
                <a:cubicBezTo>
                  <a:pt x="42" y="105"/>
                  <a:pt x="43" y="106"/>
                  <a:pt x="44" y="106"/>
                </a:cubicBezTo>
                <a:cubicBezTo>
                  <a:pt x="56" y="109"/>
                  <a:pt x="68" y="108"/>
                  <a:pt x="78" y="103"/>
                </a:cubicBezTo>
                <a:cubicBezTo>
                  <a:pt x="68" y="107"/>
                  <a:pt x="57" y="108"/>
                  <a:pt x="49" y="107"/>
                </a:cubicBezTo>
                <a:close/>
                <a:moveTo>
                  <a:pt x="47" y="67"/>
                </a:moveTo>
                <a:cubicBezTo>
                  <a:pt x="49" y="66"/>
                  <a:pt x="45" y="66"/>
                  <a:pt x="47" y="67"/>
                </a:cubicBezTo>
                <a:close/>
                <a:moveTo>
                  <a:pt x="58" y="9"/>
                </a:moveTo>
                <a:cubicBezTo>
                  <a:pt x="58" y="9"/>
                  <a:pt x="58" y="9"/>
                  <a:pt x="59" y="9"/>
                </a:cubicBezTo>
                <a:cubicBezTo>
                  <a:pt x="58" y="9"/>
                  <a:pt x="58" y="9"/>
                  <a:pt x="58" y="9"/>
                </a:cubicBezTo>
                <a:close/>
                <a:moveTo>
                  <a:pt x="23" y="95"/>
                </a:moveTo>
                <a:cubicBezTo>
                  <a:pt x="5" y="78"/>
                  <a:pt x="0" y="49"/>
                  <a:pt x="10" y="28"/>
                </a:cubicBezTo>
                <a:cubicBezTo>
                  <a:pt x="8" y="33"/>
                  <a:pt x="6" y="38"/>
                  <a:pt x="5" y="44"/>
                </a:cubicBezTo>
                <a:cubicBezTo>
                  <a:pt x="1" y="63"/>
                  <a:pt x="8" y="82"/>
                  <a:pt x="23" y="95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4" y="9"/>
                </a:cubicBezTo>
                <a:close/>
                <a:moveTo>
                  <a:pt x="43" y="59"/>
                </a:moveTo>
                <a:cubicBezTo>
                  <a:pt x="42" y="58"/>
                  <a:pt x="37" y="57"/>
                  <a:pt x="39" y="60"/>
                </a:cubicBezTo>
                <a:cubicBezTo>
                  <a:pt x="40" y="60"/>
                  <a:pt x="44" y="61"/>
                  <a:pt x="43" y="59"/>
                </a:cubicBezTo>
                <a:close/>
                <a:moveTo>
                  <a:pt x="59" y="2"/>
                </a:moveTo>
                <a:cubicBezTo>
                  <a:pt x="61" y="2"/>
                  <a:pt x="55" y="2"/>
                  <a:pt x="59" y="2"/>
                </a:cubicBezTo>
                <a:close/>
                <a:moveTo>
                  <a:pt x="81" y="10"/>
                </a:moveTo>
                <a:cubicBezTo>
                  <a:pt x="82" y="10"/>
                  <a:pt x="83" y="10"/>
                  <a:pt x="81" y="10"/>
                </a:cubicBezTo>
                <a:close/>
                <a:moveTo>
                  <a:pt x="52" y="12"/>
                </a:moveTo>
                <a:cubicBezTo>
                  <a:pt x="52" y="12"/>
                  <a:pt x="53" y="12"/>
                  <a:pt x="54" y="12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1"/>
                  <a:pt x="54" y="11"/>
                  <a:pt x="53" y="11"/>
                </a:cubicBezTo>
                <a:cubicBezTo>
                  <a:pt x="52" y="12"/>
                  <a:pt x="52" y="12"/>
                  <a:pt x="51" y="12"/>
                </a:cubicBezTo>
                <a:cubicBezTo>
                  <a:pt x="52" y="12"/>
                  <a:pt x="52" y="12"/>
                  <a:pt x="52" y="12"/>
                </a:cubicBezTo>
                <a:close/>
                <a:moveTo>
                  <a:pt x="70" y="10"/>
                </a:moveTo>
                <a:cubicBezTo>
                  <a:pt x="71" y="10"/>
                  <a:pt x="72" y="10"/>
                  <a:pt x="73" y="11"/>
                </a:cubicBezTo>
                <a:cubicBezTo>
                  <a:pt x="73" y="10"/>
                  <a:pt x="73" y="9"/>
                  <a:pt x="72" y="10"/>
                </a:cubicBezTo>
                <a:cubicBezTo>
                  <a:pt x="73" y="10"/>
                  <a:pt x="72" y="10"/>
                  <a:pt x="70" y="10"/>
                </a:cubicBezTo>
                <a:close/>
                <a:moveTo>
                  <a:pt x="55" y="11"/>
                </a:moveTo>
                <a:cubicBezTo>
                  <a:pt x="56" y="11"/>
                  <a:pt x="56" y="11"/>
                  <a:pt x="56" y="10"/>
                </a:cubicBezTo>
                <a:cubicBezTo>
                  <a:pt x="56" y="10"/>
                  <a:pt x="55" y="10"/>
                  <a:pt x="55" y="11"/>
                </a:cubicBezTo>
                <a:close/>
                <a:moveTo>
                  <a:pt x="58" y="10"/>
                </a:moveTo>
                <a:cubicBezTo>
                  <a:pt x="57" y="10"/>
                  <a:pt x="56" y="11"/>
                  <a:pt x="56" y="11"/>
                </a:cubicBezTo>
                <a:cubicBezTo>
                  <a:pt x="56" y="12"/>
                  <a:pt x="58" y="10"/>
                  <a:pt x="58" y="10"/>
                </a:cubicBezTo>
                <a:close/>
                <a:moveTo>
                  <a:pt x="57" y="9"/>
                </a:moveTo>
                <a:cubicBezTo>
                  <a:pt x="57" y="9"/>
                  <a:pt x="57" y="9"/>
                  <a:pt x="57" y="9"/>
                </a:cubicBezTo>
                <a:cubicBezTo>
                  <a:pt x="56" y="10"/>
                  <a:pt x="55" y="10"/>
                  <a:pt x="54" y="10"/>
                </a:cubicBezTo>
                <a:cubicBezTo>
                  <a:pt x="54" y="11"/>
                  <a:pt x="57" y="10"/>
                  <a:pt x="57" y="9"/>
                </a:cubicBezTo>
                <a:close/>
                <a:moveTo>
                  <a:pt x="54" y="12"/>
                </a:moveTo>
                <a:cubicBezTo>
                  <a:pt x="53" y="12"/>
                  <a:pt x="52" y="14"/>
                  <a:pt x="52" y="14"/>
                </a:cubicBezTo>
                <a:cubicBezTo>
                  <a:pt x="52" y="14"/>
                  <a:pt x="54" y="14"/>
                  <a:pt x="54" y="14"/>
                </a:cubicBezTo>
                <a:cubicBezTo>
                  <a:pt x="54" y="13"/>
                  <a:pt x="56" y="13"/>
                  <a:pt x="54" y="13"/>
                </a:cubicBezTo>
                <a:cubicBezTo>
                  <a:pt x="54" y="13"/>
                  <a:pt x="55" y="11"/>
                  <a:pt x="55" y="11"/>
                </a:cubicBezTo>
                <a:cubicBezTo>
                  <a:pt x="55" y="11"/>
                  <a:pt x="55" y="11"/>
                  <a:pt x="54" y="11"/>
                </a:cubicBezTo>
                <a:cubicBezTo>
                  <a:pt x="55" y="11"/>
                  <a:pt x="55" y="11"/>
                  <a:pt x="54" y="12"/>
                </a:cubicBezTo>
                <a:close/>
                <a:moveTo>
                  <a:pt x="54" y="9"/>
                </a:moveTo>
                <a:cubicBezTo>
                  <a:pt x="55" y="9"/>
                  <a:pt x="56" y="9"/>
                  <a:pt x="57" y="8"/>
                </a:cubicBezTo>
                <a:cubicBezTo>
                  <a:pt x="56" y="8"/>
                  <a:pt x="55" y="9"/>
                  <a:pt x="54" y="9"/>
                </a:cubicBezTo>
                <a:close/>
                <a:moveTo>
                  <a:pt x="57" y="10"/>
                </a:moveTo>
                <a:cubicBezTo>
                  <a:pt x="57" y="10"/>
                  <a:pt x="57" y="10"/>
                  <a:pt x="56" y="10"/>
                </a:cubicBezTo>
                <a:cubicBezTo>
                  <a:pt x="57" y="10"/>
                  <a:pt x="57" y="10"/>
                  <a:pt x="57" y="10"/>
                </a:cubicBezTo>
                <a:close/>
                <a:moveTo>
                  <a:pt x="62" y="9"/>
                </a:moveTo>
                <a:cubicBezTo>
                  <a:pt x="60" y="10"/>
                  <a:pt x="60" y="10"/>
                  <a:pt x="59" y="10"/>
                </a:cubicBezTo>
                <a:cubicBezTo>
                  <a:pt x="57" y="10"/>
                  <a:pt x="55" y="12"/>
                  <a:pt x="55" y="14"/>
                </a:cubicBezTo>
                <a:cubicBezTo>
                  <a:pt x="55" y="13"/>
                  <a:pt x="62" y="11"/>
                  <a:pt x="62" y="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5" name="Freeform 334"/>
          <p:cNvSpPr>
            <a:spLocks noEditPoints="1"/>
          </p:cNvSpPr>
          <p:nvPr/>
        </p:nvSpPr>
        <p:spPr bwMode="auto">
          <a:xfrm>
            <a:off x="1828800" y="2947035"/>
            <a:ext cx="1108710" cy="937895"/>
          </a:xfrm>
          <a:custGeom>
            <a:avLst/>
            <a:gdLst>
              <a:gd name="T0" fmla="*/ 2147483647 w 91"/>
              <a:gd name="T1" fmla="*/ 2147483647 h 93"/>
              <a:gd name="T2" fmla="*/ 2147483647 w 91"/>
              <a:gd name="T3" fmla="*/ 2147483647 h 93"/>
              <a:gd name="T4" fmla="*/ 2147483647 w 91"/>
              <a:gd name="T5" fmla="*/ 2147483647 h 93"/>
              <a:gd name="T6" fmla="*/ 2147483647 w 91"/>
              <a:gd name="T7" fmla="*/ 2147483647 h 93"/>
              <a:gd name="T8" fmla="*/ 2147483647 w 91"/>
              <a:gd name="T9" fmla="*/ 2147483647 h 93"/>
              <a:gd name="T10" fmla="*/ 2147483647 w 91"/>
              <a:gd name="T11" fmla="*/ 2147483647 h 93"/>
              <a:gd name="T12" fmla="*/ 2147483647 w 91"/>
              <a:gd name="T13" fmla="*/ 2147483647 h 93"/>
              <a:gd name="T14" fmla="*/ 2147483647 w 91"/>
              <a:gd name="T15" fmla="*/ 2147483647 h 93"/>
              <a:gd name="T16" fmla="*/ 2147483647 w 91"/>
              <a:gd name="T17" fmla="*/ 2147483647 h 93"/>
              <a:gd name="T18" fmla="*/ 2147483647 w 91"/>
              <a:gd name="T19" fmla="*/ 2147483647 h 93"/>
              <a:gd name="T20" fmla="*/ 2147483647 w 91"/>
              <a:gd name="T21" fmla="*/ 2147483647 h 93"/>
              <a:gd name="T22" fmla="*/ 2147483647 w 91"/>
              <a:gd name="T23" fmla="*/ 2147483647 h 93"/>
              <a:gd name="T24" fmla="*/ 2147483647 w 91"/>
              <a:gd name="T25" fmla="*/ 2147483647 h 93"/>
              <a:gd name="T26" fmla="*/ 2147483647 w 91"/>
              <a:gd name="T27" fmla="*/ 2147483647 h 93"/>
              <a:gd name="T28" fmla="*/ 2147483647 w 91"/>
              <a:gd name="T29" fmla="*/ 2147483647 h 93"/>
              <a:gd name="T30" fmla="*/ 2147483647 w 91"/>
              <a:gd name="T31" fmla="*/ 2147483647 h 93"/>
              <a:gd name="T32" fmla="*/ 2147483647 w 91"/>
              <a:gd name="T33" fmla="*/ 2147483647 h 93"/>
              <a:gd name="T34" fmla="*/ 2147483647 w 91"/>
              <a:gd name="T35" fmla="*/ 2147483647 h 93"/>
              <a:gd name="T36" fmla="*/ 2147483647 w 91"/>
              <a:gd name="T37" fmla="*/ 2147483647 h 93"/>
              <a:gd name="T38" fmla="*/ 2147483647 w 91"/>
              <a:gd name="T39" fmla="*/ 2147483647 h 93"/>
              <a:gd name="T40" fmla="*/ 2147483647 w 91"/>
              <a:gd name="T41" fmla="*/ 2147483647 h 93"/>
              <a:gd name="T42" fmla="*/ 2147483647 w 91"/>
              <a:gd name="T43" fmla="*/ 2147483647 h 93"/>
              <a:gd name="T44" fmla="*/ 2147483647 w 91"/>
              <a:gd name="T45" fmla="*/ 2147483647 h 93"/>
              <a:gd name="T46" fmla="*/ 2147483647 w 91"/>
              <a:gd name="T47" fmla="*/ 2147483647 h 93"/>
              <a:gd name="T48" fmla="*/ 2147483647 w 91"/>
              <a:gd name="T49" fmla="*/ 2147483647 h 93"/>
              <a:gd name="T50" fmla="*/ 2147483647 w 91"/>
              <a:gd name="T51" fmla="*/ 2147483647 h 93"/>
              <a:gd name="T52" fmla="*/ 2147483647 w 91"/>
              <a:gd name="T53" fmla="*/ 2147483647 h 93"/>
              <a:gd name="T54" fmla="*/ 2147483647 w 91"/>
              <a:gd name="T55" fmla="*/ 0 h 93"/>
              <a:gd name="T56" fmla="*/ 2147483647 w 91"/>
              <a:gd name="T57" fmla="*/ 0 h 93"/>
              <a:gd name="T58" fmla="*/ 2147483647 w 91"/>
              <a:gd name="T59" fmla="*/ 2147483647 h 93"/>
              <a:gd name="T60" fmla="*/ 2147483647 w 91"/>
              <a:gd name="T61" fmla="*/ 2147483647 h 93"/>
              <a:gd name="T62" fmla="*/ 2147483647 w 91"/>
              <a:gd name="T63" fmla="*/ 2147483647 h 93"/>
              <a:gd name="T64" fmla="*/ 2147483647 w 91"/>
              <a:gd name="T65" fmla="*/ 2147483647 h 9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1" h="93">
                <a:moveTo>
                  <a:pt x="90" y="45"/>
                </a:moveTo>
                <a:cubicBezTo>
                  <a:pt x="49" y="6"/>
                  <a:pt x="49" y="6"/>
                  <a:pt x="49" y="6"/>
                </a:cubicBezTo>
                <a:cubicBezTo>
                  <a:pt x="47" y="4"/>
                  <a:pt x="45" y="4"/>
                  <a:pt x="43" y="6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7"/>
                  <a:pt x="0" y="49"/>
                  <a:pt x="2" y="51"/>
                </a:cubicBezTo>
                <a:cubicBezTo>
                  <a:pt x="2" y="51"/>
                  <a:pt x="3" y="52"/>
                  <a:pt x="4" y="52"/>
                </a:cubicBezTo>
                <a:cubicBezTo>
                  <a:pt x="5" y="52"/>
                  <a:pt x="6" y="52"/>
                  <a:pt x="7" y="51"/>
                </a:cubicBezTo>
                <a:cubicBezTo>
                  <a:pt x="46" y="13"/>
                  <a:pt x="46" y="13"/>
                  <a:pt x="46" y="13"/>
                </a:cubicBezTo>
                <a:cubicBezTo>
                  <a:pt x="85" y="51"/>
                  <a:pt x="85" y="51"/>
                  <a:pt x="85" y="51"/>
                </a:cubicBezTo>
                <a:cubicBezTo>
                  <a:pt x="86" y="52"/>
                  <a:pt x="89" y="52"/>
                  <a:pt x="90" y="51"/>
                </a:cubicBezTo>
                <a:cubicBezTo>
                  <a:pt x="91" y="49"/>
                  <a:pt x="91" y="47"/>
                  <a:pt x="90" y="45"/>
                </a:cubicBezTo>
                <a:close/>
                <a:moveTo>
                  <a:pt x="45" y="20"/>
                </a:moveTo>
                <a:cubicBezTo>
                  <a:pt x="15" y="48"/>
                  <a:pt x="15" y="48"/>
                  <a:pt x="15" y="48"/>
                </a:cubicBezTo>
                <a:cubicBezTo>
                  <a:pt x="15" y="89"/>
                  <a:pt x="15" y="89"/>
                  <a:pt x="15" y="89"/>
                </a:cubicBezTo>
                <a:cubicBezTo>
                  <a:pt x="15" y="91"/>
                  <a:pt x="17" y="93"/>
                  <a:pt x="19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0"/>
                  <a:pt x="33" y="48"/>
                  <a:pt x="3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50"/>
                  <a:pt x="60" y="52"/>
                </a:cubicBezTo>
                <a:cubicBezTo>
                  <a:pt x="60" y="93"/>
                  <a:pt x="60" y="93"/>
                  <a:pt x="60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5" y="93"/>
                  <a:pt x="77" y="91"/>
                  <a:pt x="77" y="89"/>
                </a:cubicBezTo>
                <a:cubicBezTo>
                  <a:pt x="77" y="48"/>
                  <a:pt x="77" y="48"/>
                  <a:pt x="77" y="48"/>
                </a:cubicBezTo>
                <a:cubicBezTo>
                  <a:pt x="47" y="20"/>
                  <a:pt x="47" y="20"/>
                  <a:pt x="47" y="20"/>
                </a:cubicBezTo>
                <a:cubicBezTo>
                  <a:pt x="46" y="19"/>
                  <a:pt x="45" y="19"/>
                  <a:pt x="45" y="20"/>
                </a:cubicBezTo>
                <a:close/>
                <a:moveTo>
                  <a:pt x="33" y="2"/>
                </a:moveTo>
                <a:cubicBezTo>
                  <a:pt x="33" y="1"/>
                  <a:pt x="32" y="0"/>
                  <a:pt x="3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2"/>
                </a:cubicBezTo>
                <a:cubicBezTo>
                  <a:pt x="19" y="24"/>
                  <a:pt x="19" y="24"/>
                  <a:pt x="19" y="24"/>
                </a:cubicBezTo>
                <a:cubicBezTo>
                  <a:pt x="33" y="10"/>
                  <a:pt x="33" y="10"/>
                  <a:pt x="33" y="10"/>
                </a:cubicBezTo>
                <a:lnTo>
                  <a:pt x="33" y="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06" name="Freeform 139"/>
          <p:cNvSpPr/>
          <p:nvPr/>
        </p:nvSpPr>
        <p:spPr bwMode="auto">
          <a:xfrm>
            <a:off x="9048115" y="3031490"/>
            <a:ext cx="894715" cy="768350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687185" y="3349308"/>
            <a:ext cx="889000" cy="731837"/>
            <a:chOff x="1465545" y="3524250"/>
            <a:chExt cx="889616" cy="731806"/>
          </a:xfrm>
          <a:solidFill>
            <a:srgbClr val="FFC000"/>
          </a:solidFill>
        </p:grpSpPr>
        <p:sp>
          <p:nvSpPr>
            <p:cNvPr id="12" name="六边形 11"/>
            <p:cNvSpPr/>
            <p:nvPr/>
          </p:nvSpPr>
          <p:spPr>
            <a:xfrm>
              <a:off x="1480540" y="3524250"/>
              <a:ext cx="848894" cy="73180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3" name="文本框 24"/>
            <p:cNvSpPr txBox="1"/>
            <p:nvPr/>
          </p:nvSpPr>
          <p:spPr>
            <a:xfrm>
              <a:off x="1465545" y="3719336"/>
              <a:ext cx="889616" cy="434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ts val="750"/>
                </a:spcBef>
              </a:pPr>
              <a:r>
                <a:rPr lang="en-US" altLang="zh-CN" sz="2135" strike="noStrike" noProof="1">
                  <a:solidFill>
                    <a:schemeClr val="bg1"/>
                  </a:solidFill>
                  <a:ea typeface="微软雅黑" panose="020B0503020204020204" charset="-122"/>
                  <a:cs typeface="+mn-ea"/>
                </a:rPr>
                <a:t>30%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550785" y="3908108"/>
            <a:ext cx="1333500" cy="1149350"/>
            <a:chOff x="2329434" y="4081682"/>
            <a:chExt cx="1334262" cy="1150226"/>
          </a:xfrm>
          <a:solidFill>
            <a:schemeClr val="bg1">
              <a:lumMod val="75000"/>
            </a:schemeClr>
          </a:solidFill>
        </p:grpSpPr>
        <p:sp>
          <p:nvSpPr>
            <p:cNvPr id="15" name="六边形 14"/>
            <p:cNvSpPr/>
            <p:nvPr/>
          </p:nvSpPr>
          <p:spPr>
            <a:xfrm>
              <a:off x="2329434" y="4081682"/>
              <a:ext cx="1334262" cy="115022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30732" name="文本框 25"/>
            <p:cNvSpPr txBox="1"/>
            <p:nvPr/>
          </p:nvSpPr>
          <p:spPr>
            <a:xfrm>
              <a:off x="2426710" y="4416728"/>
              <a:ext cx="1134779" cy="541020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anchor="t">
              <a:spAutoFit/>
            </a:bodyPr>
            <a:lstStyle/>
            <a:p>
              <a:pPr lvl="0" indent="0" algn="ctr">
                <a:lnSpc>
                  <a:spcPct val="90000"/>
                </a:lnSpc>
                <a:spcBef>
                  <a:spcPts val="750"/>
                </a:spcBef>
              </a:pPr>
              <a:r>
                <a:rPr lang="en-US" altLang="zh-CN" sz="2800" dirty="0">
                  <a:solidFill>
                    <a:schemeClr val="bg1"/>
                  </a:solidFill>
                  <a:ea typeface="微软雅黑" panose="020B0503020204020204" charset="-122"/>
                </a:rPr>
                <a:t>40%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656827" y="2733676"/>
            <a:ext cx="2432304" cy="2096815"/>
            <a:chOff x="3663696" y="2559981"/>
            <a:chExt cx="2432304" cy="2096814"/>
          </a:xfrm>
          <a:solidFill>
            <a:srgbClr val="FFC000"/>
          </a:solidFill>
        </p:grpSpPr>
        <p:sp>
          <p:nvSpPr>
            <p:cNvPr id="18" name="六边形 17"/>
            <p:cNvSpPr/>
            <p:nvPr/>
          </p:nvSpPr>
          <p:spPr>
            <a:xfrm>
              <a:off x="3663696" y="2559981"/>
              <a:ext cx="2432304" cy="209681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9" name="文本框 26"/>
            <p:cNvSpPr txBox="1"/>
            <p:nvPr/>
          </p:nvSpPr>
          <p:spPr>
            <a:xfrm>
              <a:off x="4040565" y="3229823"/>
              <a:ext cx="1678565" cy="8616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ts val="750"/>
                </a:spcBef>
              </a:pPr>
              <a:r>
                <a:rPr lang="en-US" altLang="zh-CN" sz="4800" strike="noStrike" noProof="1">
                  <a:solidFill>
                    <a:schemeClr val="bg1"/>
                  </a:solidFill>
                  <a:ea typeface="微软雅黑" panose="020B0503020204020204" charset="-122"/>
                  <a:cs typeface="+mn-ea"/>
                </a:rPr>
                <a:t>80%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357745" y="1871980"/>
            <a:ext cx="1727200" cy="1489075"/>
            <a:chOff x="1936242" y="1686736"/>
            <a:chExt cx="1727454" cy="1489184"/>
          </a:xfrm>
          <a:solidFill>
            <a:schemeClr val="bg1">
              <a:lumMod val="75000"/>
            </a:schemeClr>
          </a:solidFill>
        </p:grpSpPr>
        <p:sp>
          <p:nvSpPr>
            <p:cNvPr id="21" name="六边形 20"/>
            <p:cNvSpPr/>
            <p:nvPr/>
          </p:nvSpPr>
          <p:spPr>
            <a:xfrm>
              <a:off x="1936242" y="1686736"/>
              <a:ext cx="1727454" cy="148918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400" strike="noStrike" noProof="1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30736" name="文本框 27"/>
            <p:cNvSpPr txBox="1"/>
            <p:nvPr/>
          </p:nvSpPr>
          <p:spPr>
            <a:xfrm>
              <a:off x="1957362" y="2135861"/>
              <a:ext cx="1678565" cy="669290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anchor="t">
              <a:spAutoFit/>
            </a:bodyPr>
            <a:lstStyle/>
            <a:p>
              <a:pPr lvl="0" indent="0" algn="ctr">
                <a:lnSpc>
                  <a:spcPct val="90000"/>
                </a:lnSpc>
                <a:spcBef>
                  <a:spcPts val="750"/>
                </a:spcBef>
              </a:pPr>
              <a:r>
                <a:rPr lang="en-US" altLang="zh-CN" sz="3600" dirty="0">
                  <a:solidFill>
                    <a:schemeClr val="bg1"/>
                  </a:solidFill>
                  <a:ea typeface="微软雅黑" panose="020B0503020204020204" charset="-122"/>
                </a:rPr>
                <a:t>50%</a:t>
              </a:r>
            </a:p>
          </p:txBody>
        </p:sp>
      </p:grpSp>
      <p:grpSp>
        <p:nvGrpSpPr>
          <p:cNvPr id="30746" name="组合 1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30747" name="矩形 2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4" name="椭圆 3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30749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extBox 23"/>
          <p:cNvSpPr txBox="1"/>
          <p:nvPr/>
        </p:nvSpPr>
        <p:spPr>
          <a:xfrm>
            <a:off x="430530" y="2652395"/>
            <a:ext cx="627189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442090" y="2414556"/>
            <a:ext cx="164719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" name="TextBox 23"/>
          <p:cNvSpPr txBox="1"/>
          <p:nvPr/>
        </p:nvSpPr>
        <p:spPr>
          <a:xfrm>
            <a:off x="444500" y="4135755"/>
            <a:ext cx="627189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16" name="TextBox 24"/>
          <p:cNvSpPr txBox="1"/>
          <p:nvPr/>
        </p:nvSpPr>
        <p:spPr>
          <a:xfrm>
            <a:off x="456060" y="3897916"/>
            <a:ext cx="164719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 spd="med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163638" y="2581275"/>
            <a:ext cx="914400" cy="914400"/>
            <a:chOff x="804672" y="2911602"/>
            <a:chExt cx="914400" cy="914400"/>
          </a:xfrm>
        </p:grpSpPr>
        <p:sp>
          <p:nvSpPr>
            <p:cNvPr id="18" name="椭圆 17"/>
            <p:cNvSpPr/>
            <p:nvPr/>
          </p:nvSpPr>
          <p:spPr>
            <a:xfrm>
              <a:off x="804672" y="2911602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8197" name="矩形 16"/>
            <p:cNvSpPr/>
            <p:nvPr/>
          </p:nvSpPr>
          <p:spPr>
            <a:xfrm>
              <a:off x="945037" y="3076413"/>
              <a:ext cx="77403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/>
              <a:r>
                <a:rPr lang="en-US" altLang="zh-CN" sz="3200" dirty="0">
                  <a:solidFill>
                    <a:srgbClr val="F2F2F2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zh-CN" altLang="en-US" sz="3200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087813" y="2514600"/>
            <a:ext cx="914400" cy="914400"/>
            <a:chOff x="3243072" y="2915632"/>
            <a:chExt cx="914400" cy="914400"/>
          </a:xfrm>
        </p:grpSpPr>
        <p:sp>
          <p:nvSpPr>
            <p:cNvPr id="20" name="椭圆 19"/>
            <p:cNvSpPr/>
            <p:nvPr/>
          </p:nvSpPr>
          <p:spPr>
            <a:xfrm>
              <a:off x="3243072" y="2915632"/>
              <a:ext cx="914400" cy="914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8201" name="矩形 20"/>
            <p:cNvSpPr/>
            <p:nvPr/>
          </p:nvSpPr>
          <p:spPr>
            <a:xfrm>
              <a:off x="3383437" y="3080444"/>
              <a:ext cx="77403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/>
              <a:r>
                <a:rPr lang="en-US" altLang="zh-CN" sz="3200" dirty="0">
                  <a:solidFill>
                    <a:srgbClr val="F2F2F2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  <a:endParaRPr lang="zh-CN" altLang="en-US" sz="3200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010400" y="2514600"/>
            <a:ext cx="914400" cy="914400"/>
            <a:chOff x="6400801" y="2911602"/>
            <a:chExt cx="914400" cy="914400"/>
          </a:xfrm>
        </p:grpSpPr>
        <p:sp>
          <p:nvSpPr>
            <p:cNvPr id="22" name="椭圆 21"/>
            <p:cNvSpPr/>
            <p:nvPr/>
          </p:nvSpPr>
          <p:spPr>
            <a:xfrm>
              <a:off x="6400801" y="2911602"/>
              <a:ext cx="914400" cy="9144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8204" name="矩形 22"/>
            <p:cNvSpPr/>
            <p:nvPr/>
          </p:nvSpPr>
          <p:spPr>
            <a:xfrm>
              <a:off x="6541166" y="3076414"/>
              <a:ext cx="77403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/>
              <a:r>
                <a:rPr lang="en-US" altLang="zh-CN" sz="3200" dirty="0">
                  <a:solidFill>
                    <a:srgbClr val="F2F2F2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zh-CN" altLang="en-US" sz="3200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932988" y="2581275"/>
            <a:ext cx="914400" cy="914400"/>
            <a:chOff x="9589088" y="4349750"/>
            <a:chExt cx="914400" cy="914400"/>
          </a:xfrm>
        </p:grpSpPr>
        <p:sp>
          <p:nvSpPr>
            <p:cNvPr id="24" name="椭圆 23"/>
            <p:cNvSpPr/>
            <p:nvPr/>
          </p:nvSpPr>
          <p:spPr>
            <a:xfrm>
              <a:off x="9589088" y="4349750"/>
              <a:ext cx="914400" cy="914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8207" name="矩形 24"/>
            <p:cNvSpPr/>
            <p:nvPr/>
          </p:nvSpPr>
          <p:spPr>
            <a:xfrm>
              <a:off x="9729453" y="4514562"/>
              <a:ext cx="77403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/>
              <a:r>
                <a:rPr lang="en-US" altLang="zh-CN" sz="3200" dirty="0">
                  <a:solidFill>
                    <a:srgbClr val="F2F2F2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zh-CN" altLang="en-US" sz="3200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237" name="组合 22"/>
          <p:cNvGrpSpPr/>
          <p:nvPr/>
        </p:nvGrpSpPr>
        <p:grpSpPr>
          <a:xfrm>
            <a:off x="544513" y="292100"/>
            <a:ext cx="2379710" cy="555625"/>
            <a:chOff x="857" y="459"/>
            <a:chExt cx="3748" cy="876"/>
          </a:xfrm>
        </p:grpSpPr>
        <p:sp>
          <p:nvSpPr>
            <p:cNvPr id="9238" name="矩形 21"/>
            <p:cNvSpPr/>
            <p:nvPr/>
          </p:nvSpPr>
          <p:spPr>
            <a:xfrm>
              <a:off x="1777" y="568"/>
              <a:ext cx="2828" cy="6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目录</a:t>
              </a:r>
              <a:r>
                <a:rPr lang="en-US" altLang="zh-CN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/content</a:t>
              </a:r>
            </a:p>
          </p:txBody>
        </p:sp>
        <p:sp>
          <p:nvSpPr>
            <p:cNvPr id="3" name="椭圆 2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9240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53110" y="3639185"/>
            <a:ext cx="173545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/>
            <a:r>
              <a:rPr lang="zh-CN" altLang="en-US" sz="24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77920" y="3639185"/>
            <a:ext cx="173545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/>
            <a:r>
              <a:rPr lang="zh-CN" altLang="en-US" sz="24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70040" y="3639185"/>
            <a:ext cx="173545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/>
            <a:r>
              <a:rPr lang="zh-CN" altLang="en-US" sz="24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522460" y="3639185"/>
            <a:ext cx="173545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/>
            <a:r>
              <a:rPr lang="zh-CN" altLang="en-US" sz="24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 txBox="1"/>
          <p:nvPr/>
        </p:nvSpPr>
        <p:spPr>
          <a:xfrm>
            <a:off x="6575425" y="549275"/>
            <a:ext cx="4660900" cy="6096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ase">
              <a:buNone/>
            </a:pPr>
            <a:r>
              <a:rPr lang="zh-CN" altLang="en-US" sz="3735" strike="noStrike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标题内容</a:t>
            </a:r>
            <a:endParaRPr lang="en-US" altLang="zh-CN" sz="3735" strike="noStrike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Straight Connector 12"/>
          <p:cNvCxnSpPr/>
          <p:nvPr/>
        </p:nvCxnSpPr>
        <p:spPr>
          <a:xfrm>
            <a:off x="11276013" y="625475"/>
            <a:ext cx="0" cy="71913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그룹 7"/>
          <p:cNvGrpSpPr/>
          <p:nvPr/>
        </p:nvGrpSpPr>
        <p:grpSpPr>
          <a:xfrm>
            <a:off x="2462530" y="1894206"/>
            <a:ext cx="7571740" cy="3823969"/>
            <a:chOff x="-3854384" y="2705257"/>
            <a:chExt cx="7023924" cy="1297711"/>
          </a:xfrm>
        </p:grpSpPr>
        <p:sp>
          <p:nvSpPr>
            <p:cNvPr id="75" name="한쪽 모서리가 잘린 사각형 8"/>
            <p:cNvSpPr/>
            <p:nvPr/>
          </p:nvSpPr>
          <p:spPr>
            <a:xfrm>
              <a:off x="-3854384" y="2708920"/>
              <a:ext cx="6986224" cy="1294048"/>
            </a:xfrm>
            <a:prstGeom prst="snip1Rect">
              <a:avLst>
                <a:gd name="adj" fmla="val 12326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ko-KR" altLang="en-US" sz="1865" strike="noStrike" noProof="1">
                <a:solidFill>
                  <a:schemeClr val="accent1"/>
                </a:solidFill>
                <a:latin typeface="微软雅黑" panose="020B0503020204020204" charset="-122"/>
              </a:endParaRPr>
            </a:p>
          </p:txBody>
        </p:sp>
        <p:sp>
          <p:nvSpPr>
            <p:cNvPr id="76" name="직각 삼각형 9"/>
            <p:cNvSpPr/>
            <p:nvPr/>
          </p:nvSpPr>
          <p:spPr>
            <a:xfrm>
              <a:off x="2715377" y="2705257"/>
              <a:ext cx="454163" cy="175628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ko-KR" altLang="en-US" sz="1865" strike="noStrike" noProof="1">
                <a:solidFill>
                  <a:schemeClr val="accent1"/>
                </a:solidFill>
                <a:latin typeface="微软雅黑" panose="020B0503020204020204" charset="-122"/>
              </a:endParaRPr>
            </a:p>
          </p:txBody>
        </p:sp>
      </p:grpSp>
      <p:sp>
        <p:nvSpPr>
          <p:cNvPr id="92" name="타원 25"/>
          <p:cNvSpPr/>
          <p:nvPr/>
        </p:nvSpPr>
        <p:spPr>
          <a:xfrm>
            <a:off x="1831975" y="2145665"/>
            <a:ext cx="995045" cy="9956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ko-KR" altLang="en-US" sz="1865" strike="noStrike" noProof="1">
              <a:solidFill>
                <a:schemeClr val="accent1"/>
              </a:solidFill>
              <a:latin typeface="微软雅黑" panose="020B0503020204020204" charset="-122"/>
            </a:endParaRPr>
          </a:p>
        </p:txBody>
      </p:sp>
      <p:grpSp>
        <p:nvGrpSpPr>
          <p:cNvPr id="32788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32789" name="矩形 10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32791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extBox 23"/>
          <p:cNvSpPr txBox="1"/>
          <p:nvPr/>
        </p:nvSpPr>
        <p:spPr>
          <a:xfrm>
            <a:off x="2762250" y="2145665"/>
            <a:ext cx="68332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35" name="Freeform 94"/>
          <p:cNvSpPr>
            <a:spLocks noEditPoints="1"/>
          </p:cNvSpPr>
          <p:nvPr/>
        </p:nvSpPr>
        <p:spPr bwMode="auto">
          <a:xfrm>
            <a:off x="2121535" y="2372995"/>
            <a:ext cx="416560" cy="540385"/>
          </a:xfrm>
          <a:custGeom>
            <a:avLst/>
            <a:gdLst>
              <a:gd name="T0" fmla="*/ 144703 w 66"/>
              <a:gd name="T1" fmla="*/ 285616 h 107"/>
              <a:gd name="T2" fmla="*/ 58497 w 66"/>
              <a:gd name="T3" fmla="*/ 285616 h 107"/>
              <a:gd name="T4" fmla="*/ 101600 w 66"/>
              <a:gd name="T5" fmla="*/ 328612 h 107"/>
              <a:gd name="T6" fmla="*/ 144703 w 66"/>
              <a:gd name="T7" fmla="*/ 285616 h 107"/>
              <a:gd name="T8" fmla="*/ 141624 w 66"/>
              <a:gd name="T9" fmla="*/ 245691 h 107"/>
              <a:gd name="T10" fmla="*/ 61576 w 66"/>
              <a:gd name="T11" fmla="*/ 245691 h 107"/>
              <a:gd name="T12" fmla="*/ 43103 w 66"/>
              <a:gd name="T13" fmla="*/ 257976 h 107"/>
              <a:gd name="T14" fmla="*/ 61576 w 66"/>
              <a:gd name="T15" fmla="*/ 270260 h 107"/>
              <a:gd name="T16" fmla="*/ 141624 w 66"/>
              <a:gd name="T17" fmla="*/ 270260 h 107"/>
              <a:gd name="T18" fmla="*/ 160097 w 66"/>
              <a:gd name="T19" fmla="*/ 257976 h 107"/>
              <a:gd name="T20" fmla="*/ 141624 w 66"/>
              <a:gd name="T21" fmla="*/ 245691 h 107"/>
              <a:gd name="T22" fmla="*/ 36945 w 66"/>
              <a:gd name="T23" fmla="*/ 76779 h 107"/>
              <a:gd name="T24" fmla="*/ 33867 w 66"/>
              <a:gd name="T25" fmla="*/ 76779 h 107"/>
              <a:gd name="T26" fmla="*/ 30788 w 66"/>
              <a:gd name="T27" fmla="*/ 67565 h 107"/>
              <a:gd name="T28" fmla="*/ 83127 w 66"/>
              <a:gd name="T29" fmla="*/ 27640 h 107"/>
              <a:gd name="T30" fmla="*/ 83127 w 66"/>
              <a:gd name="T31" fmla="*/ 27640 h 107"/>
              <a:gd name="T32" fmla="*/ 89285 w 66"/>
              <a:gd name="T33" fmla="*/ 33783 h 107"/>
              <a:gd name="T34" fmla="*/ 86206 w 66"/>
              <a:gd name="T35" fmla="*/ 39925 h 107"/>
              <a:gd name="T36" fmla="*/ 40024 w 66"/>
              <a:gd name="T37" fmla="*/ 73707 h 107"/>
              <a:gd name="T38" fmla="*/ 36945 w 66"/>
              <a:gd name="T39" fmla="*/ 76779 h 107"/>
              <a:gd name="T40" fmla="*/ 101600 w 66"/>
              <a:gd name="T41" fmla="*/ 0 h 107"/>
              <a:gd name="T42" fmla="*/ 0 w 66"/>
              <a:gd name="T43" fmla="*/ 107490 h 107"/>
              <a:gd name="T44" fmla="*/ 6158 w 66"/>
              <a:gd name="T45" fmla="*/ 138201 h 107"/>
              <a:gd name="T46" fmla="*/ 6158 w 66"/>
              <a:gd name="T47" fmla="*/ 138201 h 107"/>
              <a:gd name="T48" fmla="*/ 40024 w 66"/>
              <a:gd name="T49" fmla="*/ 224193 h 107"/>
              <a:gd name="T50" fmla="*/ 46182 w 66"/>
              <a:gd name="T51" fmla="*/ 230336 h 107"/>
              <a:gd name="T52" fmla="*/ 157018 w 66"/>
              <a:gd name="T53" fmla="*/ 230336 h 107"/>
              <a:gd name="T54" fmla="*/ 163176 w 66"/>
              <a:gd name="T55" fmla="*/ 224193 h 107"/>
              <a:gd name="T56" fmla="*/ 197042 w 66"/>
              <a:gd name="T57" fmla="*/ 138201 h 107"/>
              <a:gd name="T58" fmla="*/ 200121 w 66"/>
              <a:gd name="T59" fmla="*/ 138201 h 107"/>
              <a:gd name="T60" fmla="*/ 203200 w 66"/>
              <a:gd name="T61" fmla="*/ 107490 h 107"/>
              <a:gd name="T62" fmla="*/ 101600 w 66"/>
              <a:gd name="T63" fmla="*/ 0 h 10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6" h="107">
                <a:moveTo>
                  <a:pt x="47" y="93"/>
                </a:moveTo>
                <a:cubicBezTo>
                  <a:pt x="19" y="93"/>
                  <a:pt x="19" y="93"/>
                  <a:pt x="19" y="93"/>
                </a:cubicBezTo>
                <a:cubicBezTo>
                  <a:pt x="19" y="100"/>
                  <a:pt x="25" y="107"/>
                  <a:pt x="33" y="107"/>
                </a:cubicBezTo>
                <a:cubicBezTo>
                  <a:pt x="41" y="107"/>
                  <a:pt x="47" y="100"/>
                  <a:pt x="47" y="93"/>
                </a:cubicBezTo>
                <a:moveTo>
                  <a:pt x="46" y="80"/>
                </a:moveTo>
                <a:cubicBezTo>
                  <a:pt x="20" y="80"/>
                  <a:pt x="20" y="80"/>
                  <a:pt x="20" y="80"/>
                </a:cubicBezTo>
                <a:cubicBezTo>
                  <a:pt x="17" y="80"/>
                  <a:pt x="14" y="81"/>
                  <a:pt x="14" y="84"/>
                </a:cubicBezTo>
                <a:cubicBezTo>
                  <a:pt x="14" y="86"/>
                  <a:pt x="17" y="88"/>
                  <a:pt x="20" y="88"/>
                </a:cubicBezTo>
                <a:cubicBezTo>
                  <a:pt x="46" y="88"/>
                  <a:pt x="46" y="88"/>
                  <a:pt x="46" y="88"/>
                </a:cubicBezTo>
                <a:cubicBezTo>
                  <a:pt x="49" y="88"/>
                  <a:pt x="52" y="86"/>
                  <a:pt x="52" y="84"/>
                </a:cubicBezTo>
                <a:cubicBezTo>
                  <a:pt x="52" y="81"/>
                  <a:pt x="49" y="80"/>
                  <a:pt x="46" y="80"/>
                </a:cubicBezTo>
                <a:moveTo>
                  <a:pt x="12" y="25"/>
                </a:moveTo>
                <a:cubicBezTo>
                  <a:pt x="11" y="25"/>
                  <a:pt x="11" y="25"/>
                  <a:pt x="11" y="25"/>
                </a:cubicBezTo>
                <a:cubicBezTo>
                  <a:pt x="10" y="24"/>
                  <a:pt x="10" y="23"/>
                  <a:pt x="10" y="22"/>
                </a:cubicBezTo>
                <a:cubicBezTo>
                  <a:pt x="14" y="16"/>
                  <a:pt x="20" y="12"/>
                  <a:pt x="27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8" y="9"/>
                  <a:pt x="29" y="10"/>
                  <a:pt x="29" y="11"/>
                </a:cubicBezTo>
                <a:cubicBezTo>
                  <a:pt x="29" y="12"/>
                  <a:pt x="29" y="13"/>
                  <a:pt x="28" y="13"/>
                </a:cubicBezTo>
                <a:cubicBezTo>
                  <a:pt x="22" y="15"/>
                  <a:pt x="17" y="19"/>
                  <a:pt x="13" y="24"/>
                </a:cubicBezTo>
                <a:cubicBezTo>
                  <a:pt x="13" y="25"/>
                  <a:pt x="13" y="25"/>
                  <a:pt x="12" y="25"/>
                </a:cubicBezTo>
                <a:moveTo>
                  <a:pt x="33" y="0"/>
                </a:moveTo>
                <a:cubicBezTo>
                  <a:pt x="15" y="0"/>
                  <a:pt x="0" y="16"/>
                  <a:pt x="0" y="35"/>
                </a:cubicBezTo>
                <a:cubicBezTo>
                  <a:pt x="0" y="38"/>
                  <a:pt x="1" y="41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3" y="73"/>
                  <a:pt x="13" y="73"/>
                  <a:pt x="13" y="73"/>
                </a:cubicBezTo>
                <a:cubicBezTo>
                  <a:pt x="14" y="74"/>
                  <a:pt x="14" y="75"/>
                  <a:pt x="15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2" y="75"/>
                  <a:pt x="53" y="74"/>
                  <a:pt x="53" y="73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41"/>
                  <a:pt x="66" y="38"/>
                  <a:pt x="66" y="35"/>
                </a:cubicBezTo>
                <a:cubicBezTo>
                  <a:pt x="66" y="16"/>
                  <a:pt x="51" y="0"/>
                  <a:pt x="3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8325" y="2254250"/>
            <a:ext cx="8513763" cy="2349500"/>
          </a:xfrm>
          <a:prstGeom prst="rect">
            <a:avLst/>
          </a:prstGeom>
          <a:solidFill>
            <a:srgbClr val="FFFFFF">
              <a:alpha val="70000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椭圆 2"/>
          <p:cNvSpPr/>
          <p:nvPr/>
        </p:nvSpPr>
        <p:spPr>
          <a:xfrm>
            <a:off x="2286000" y="2697163"/>
            <a:ext cx="1455738" cy="146367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fontAlgn="base"/>
            <a:endParaRPr lang="zh-CN" altLang="en-US" sz="8000" strike="noStrike" noProof="1"/>
          </a:p>
        </p:txBody>
      </p:sp>
      <p:sp>
        <p:nvSpPr>
          <p:cNvPr id="16" name="文本框 15"/>
          <p:cNvSpPr txBox="1"/>
          <p:nvPr/>
        </p:nvSpPr>
        <p:spPr>
          <a:xfrm>
            <a:off x="4100513" y="2627313"/>
            <a:ext cx="7262812" cy="8080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44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谢谢聆听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154169" y="3342005"/>
            <a:ext cx="5502275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ea typeface="微软雅黑" panose="020B0503020204020204" charset="-122"/>
                <a:cs typeface="+mn-ea"/>
                <a:sym typeface="+mn-ea"/>
              </a:rPr>
              <a:t>Simple and easy style Business powerpoint template Simple and easy style Business powerpoint template</a:t>
            </a:r>
            <a:endParaRPr lang="en-US" altLang="zh-CN" sz="1400" strike="noStrike" noProof="1">
              <a:solidFill>
                <a:schemeClr val="tx1">
                  <a:lumMod val="75000"/>
                  <a:lumOff val="25000"/>
                  <a:alpha val="89000"/>
                </a:schemeClr>
              </a:solidFill>
              <a:ea typeface="微软雅黑" panose="020B0503020204020204" charset="-122"/>
              <a:sym typeface="+mn-ea"/>
            </a:endParaRPr>
          </a:p>
        </p:txBody>
      </p:sp>
      <p:sp>
        <p:nvSpPr>
          <p:cNvPr id="34821" name="文本框 24"/>
          <p:cNvSpPr txBox="1"/>
          <p:nvPr/>
        </p:nvSpPr>
        <p:spPr>
          <a:xfrm>
            <a:off x="4154488" y="4065588"/>
            <a:ext cx="3225448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1600" dirty="0">
                <a:solidFill>
                  <a:srgbClr val="3B3838"/>
                </a:solidFill>
                <a:latin typeface="微软雅黑" panose="020B0503020204020204" charset="-122"/>
                <a:ea typeface="微软雅黑" panose="020B0503020204020204" charset="-122"/>
              </a:rPr>
              <a:t>BOSSPPT 2017-2018</a:t>
            </a:r>
          </a:p>
        </p:txBody>
      </p:sp>
      <p:sp>
        <p:nvSpPr>
          <p:cNvPr id="66" name="Freeform 85"/>
          <p:cNvSpPr>
            <a:spLocks noEditPoints="1"/>
          </p:cNvSpPr>
          <p:nvPr/>
        </p:nvSpPr>
        <p:spPr bwMode="auto">
          <a:xfrm>
            <a:off x="2668905" y="3068320"/>
            <a:ext cx="689610" cy="742950"/>
          </a:xfrm>
          <a:custGeom>
            <a:avLst/>
            <a:gdLst>
              <a:gd name="T0" fmla="*/ 207753 w 106"/>
              <a:gd name="T1" fmla="*/ 320855 h 106"/>
              <a:gd name="T2" fmla="*/ 238305 w 106"/>
              <a:gd name="T3" fmla="*/ 259152 h 106"/>
              <a:gd name="T4" fmla="*/ 42773 w 106"/>
              <a:gd name="T5" fmla="*/ 274578 h 106"/>
              <a:gd name="T6" fmla="*/ 82490 w 106"/>
              <a:gd name="T7" fmla="*/ 259152 h 106"/>
              <a:gd name="T8" fmla="*/ 168035 w 106"/>
              <a:gd name="T9" fmla="*/ 327025 h 106"/>
              <a:gd name="T10" fmla="*/ 223029 w 106"/>
              <a:gd name="T11" fmla="*/ 256067 h 106"/>
              <a:gd name="T12" fmla="*/ 152759 w 106"/>
              <a:gd name="T13" fmla="*/ 246811 h 106"/>
              <a:gd name="T14" fmla="*/ 134428 w 106"/>
              <a:gd name="T15" fmla="*/ 323940 h 106"/>
              <a:gd name="T16" fmla="*/ 152759 w 106"/>
              <a:gd name="T17" fmla="*/ 246811 h 106"/>
              <a:gd name="T18" fmla="*/ 0 w 106"/>
              <a:gd name="T19" fmla="*/ 169683 h 106"/>
              <a:gd name="T20" fmla="*/ 76380 w 106"/>
              <a:gd name="T21" fmla="*/ 243726 h 106"/>
              <a:gd name="T22" fmla="*/ 152759 w 106"/>
              <a:gd name="T23" fmla="*/ 169683 h 106"/>
              <a:gd name="T24" fmla="*/ 91656 w 106"/>
              <a:gd name="T25" fmla="*/ 240641 h 106"/>
              <a:gd name="T26" fmla="*/ 152759 w 106"/>
              <a:gd name="T27" fmla="*/ 169683 h 106"/>
              <a:gd name="T28" fmla="*/ 168035 w 106"/>
              <a:gd name="T29" fmla="*/ 169683 h 106"/>
              <a:gd name="T30" fmla="*/ 229139 w 106"/>
              <a:gd name="T31" fmla="*/ 240641 h 106"/>
              <a:gd name="T32" fmla="*/ 323850 w 106"/>
              <a:gd name="T33" fmla="*/ 169683 h 106"/>
              <a:gd name="T34" fmla="*/ 241360 w 106"/>
              <a:gd name="T35" fmla="*/ 246811 h 106"/>
              <a:gd name="T36" fmla="*/ 323850 w 106"/>
              <a:gd name="T37" fmla="*/ 169683 h 106"/>
              <a:gd name="T38" fmla="*/ 79435 w 106"/>
              <a:gd name="T39" fmla="*/ 157342 h 106"/>
              <a:gd name="T40" fmla="*/ 152759 w 106"/>
              <a:gd name="T41" fmla="*/ 95639 h 106"/>
              <a:gd name="T42" fmla="*/ 226084 w 106"/>
              <a:gd name="T43" fmla="*/ 86384 h 106"/>
              <a:gd name="T44" fmla="*/ 168035 w 106"/>
              <a:gd name="T45" fmla="*/ 157342 h 106"/>
              <a:gd name="T46" fmla="*/ 226084 w 106"/>
              <a:gd name="T47" fmla="*/ 86384 h 106"/>
              <a:gd name="T48" fmla="*/ 0 w 106"/>
              <a:gd name="T49" fmla="*/ 157342 h 106"/>
              <a:gd name="T50" fmla="*/ 79435 w 106"/>
              <a:gd name="T51" fmla="*/ 83299 h 106"/>
              <a:gd name="T52" fmla="*/ 287188 w 106"/>
              <a:gd name="T53" fmla="*/ 61703 h 106"/>
              <a:gd name="T54" fmla="*/ 253581 w 106"/>
              <a:gd name="T55" fmla="*/ 157342 h 106"/>
              <a:gd name="T56" fmla="*/ 287188 w 106"/>
              <a:gd name="T57" fmla="*/ 61703 h 106"/>
              <a:gd name="T58" fmla="*/ 42773 w 106"/>
              <a:gd name="T59" fmla="*/ 52447 h 106"/>
              <a:gd name="T60" fmla="*/ 122208 w 106"/>
              <a:gd name="T61" fmla="*/ 6170 h 106"/>
              <a:gd name="T62" fmla="*/ 235250 w 106"/>
              <a:gd name="T63" fmla="*/ 70958 h 106"/>
              <a:gd name="T64" fmla="*/ 198587 w 106"/>
              <a:gd name="T65" fmla="*/ 6170 h 106"/>
              <a:gd name="T66" fmla="*/ 140539 w 106"/>
              <a:gd name="T67" fmla="*/ 3085 h 106"/>
              <a:gd name="T68" fmla="*/ 97766 w 106"/>
              <a:gd name="T69" fmla="*/ 74043 h 106"/>
              <a:gd name="T70" fmla="*/ 152759 w 106"/>
              <a:gd name="T71" fmla="*/ 0 h 106"/>
              <a:gd name="T72" fmla="*/ 168035 w 106"/>
              <a:gd name="T73" fmla="*/ 83299 h 106"/>
              <a:gd name="T74" fmla="*/ 177201 w 106"/>
              <a:gd name="T75" fmla="*/ 0 h 10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6" h="106">
                <a:moveTo>
                  <a:pt x="78" y="84"/>
                </a:moveTo>
                <a:cubicBezTo>
                  <a:pt x="75" y="91"/>
                  <a:pt x="72" y="97"/>
                  <a:pt x="68" y="104"/>
                </a:cubicBezTo>
                <a:cubicBezTo>
                  <a:pt x="76" y="101"/>
                  <a:pt x="84" y="97"/>
                  <a:pt x="91" y="90"/>
                </a:cubicBezTo>
                <a:cubicBezTo>
                  <a:pt x="86" y="88"/>
                  <a:pt x="82" y="86"/>
                  <a:pt x="78" y="84"/>
                </a:cubicBezTo>
                <a:moveTo>
                  <a:pt x="27" y="84"/>
                </a:moveTo>
                <a:cubicBezTo>
                  <a:pt x="22" y="85"/>
                  <a:pt x="18" y="87"/>
                  <a:pt x="14" y="89"/>
                </a:cubicBezTo>
                <a:cubicBezTo>
                  <a:pt x="20" y="96"/>
                  <a:pt x="28" y="101"/>
                  <a:pt x="37" y="104"/>
                </a:cubicBezTo>
                <a:cubicBezTo>
                  <a:pt x="33" y="97"/>
                  <a:pt x="29" y="90"/>
                  <a:pt x="27" y="84"/>
                </a:cubicBezTo>
                <a:moveTo>
                  <a:pt x="55" y="80"/>
                </a:moveTo>
                <a:cubicBezTo>
                  <a:pt x="55" y="106"/>
                  <a:pt x="55" y="106"/>
                  <a:pt x="55" y="106"/>
                </a:cubicBezTo>
                <a:cubicBezTo>
                  <a:pt x="57" y="106"/>
                  <a:pt x="59" y="106"/>
                  <a:pt x="61" y="105"/>
                </a:cubicBezTo>
                <a:cubicBezTo>
                  <a:pt x="67" y="98"/>
                  <a:pt x="71" y="90"/>
                  <a:pt x="73" y="83"/>
                </a:cubicBezTo>
                <a:cubicBezTo>
                  <a:pt x="67" y="81"/>
                  <a:pt x="61" y="80"/>
                  <a:pt x="55" y="80"/>
                </a:cubicBezTo>
                <a:moveTo>
                  <a:pt x="50" y="80"/>
                </a:moveTo>
                <a:cubicBezTo>
                  <a:pt x="44" y="80"/>
                  <a:pt x="37" y="81"/>
                  <a:pt x="31" y="82"/>
                </a:cubicBezTo>
                <a:cubicBezTo>
                  <a:pt x="34" y="90"/>
                  <a:pt x="38" y="97"/>
                  <a:pt x="44" y="105"/>
                </a:cubicBezTo>
                <a:cubicBezTo>
                  <a:pt x="46" y="106"/>
                  <a:pt x="48" y="106"/>
                  <a:pt x="50" y="106"/>
                </a:cubicBezTo>
                <a:cubicBezTo>
                  <a:pt x="50" y="80"/>
                  <a:pt x="50" y="80"/>
                  <a:pt x="50" y="80"/>
                </a:cubicBezTo>
                <a:moveTo>
                  <a:pt x="21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67"/>
                  <a:pt x="4" y="77"/>
                  <a:pt x="11" y="85"/>
                </a:cubicBezTo>
                <a:cubicBezTo>
                  <a:pt x="15" y="83"/>
                  <a:pt x="20" y="81"/>
                  <a:pt x="25" y="79"/>
                </a:cubicBezTo>
                <a:cubicBezTo>
                  <a:pt x="23" y="71"/>
                  <a:pt x="22" y="63"/>
                  <a:pt x="21" y="55"/>
                </a:cubicBezTo>
                <a:moveTo>
                  <a:pt x="50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62"/>
                  <a:pt x="27" y="70"/>
                  <a:pt x="30" y="78"/>
                </a:cubicBezTo>
                <a:cubicBezTo>
                  <a:pt x="36" y="76"/>
                  <a:pt x="43" y="75"/>
                  <a:pt x="50" y="75"/>
                </a:cubicBezTo>
                <a:cubicBezTo>
                  <a:pt x="50" y="55"/>
                  <a:pt x="50" y="55"/>
                  <a:pt x="50" y="55"/>
                </a:cubicBezTo>
                <a:moveTo>
                  <a:pt x="79" y="55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75"/>
                  <a:pt x="55" y="75"/>
                  <a:pt x="55" y="75"/>
                </a:cubicBezTo>
                <a:cubicBezTo>
                  <a:pt x="61" y="75"/>
                  <a:pt x="68" y="76"/>
                  <a:pt x="75" y="78"/>
                </a:cubicBezTo>
                <a:cubicBezTo>
                  <a:pt x="77" y="70"/>
                  <a:pt x="79" y="63"/>
                  <a:pt x="79" y="55"/>
                </a:cubicBezTo>
                <a:moveTo>
                  <a:pt x="106" y="55"/>
                </a:moveTo>
                <a:cubicBezTo>
                  <a:pt x="83" y="55"/>
                  <a:pt x="83" y="55"/>
                  <a:pt x="83" y="55"/>
                </a:cubicBezTo>
                <a:cubicBezTo>
                  <a:pt x="83" y="63"/>
                  <a:pt x="82" y="71"/>
                  <a:pt x="79" y="80"/>
                </a:cubicBezTo>
                <a:cubicBezTo>
                  <a:pt x="84" y="82"/>
                  <a:pt x="89" y="84"/>
                  <a:pt x="94" y="87"/>
                </a:cubicBezTo>
                <a:cubicBezTo>
                  <a:pt x="101" y="78"/>
                  <a:pt x="105" y="67"/>
                  <a:pt x="106" y="55"/>
                </a:cubicBezTo>
                <a:moveTo>
                  <a:pt x="31" y="28"/>
                </a:moveTo>
                <a:cubicBezTo>
                  <a:pt x="28" y="35"/>
                  <a:pt x="27" y="43"/>
                  <a:pt x="26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4" y="31"/>
                  <a:pt x="38" y="30"/>
                  <a:pt x="31" y="28"/>
                </a:cubicBezTo>
                <a:moveTo>
                  <a:pt x="74" y="28"/>
                </a:moveTo>
                <a:cubicBezTo>
                  <a:pt x="68" y="30"/>
                  <a:pt x="62" y="31"/>
                  <a:pt x="55" y="31"/>
                </a:cubicBezTo>
                <a:cubicBezTo>
                  <a:pt x="55" y="51"/>
                  <a:pt x="55" y="51"/>
                  <a:pt x="55" y="51"/>
                </a:cubicBezTo>
                <a:cubicBezTo>
                  <a:pt x="78" y="51"/>
                  <a:pt x="78" y="51"/>
                  <a:pt x="78" y="51"/>
                </a:cubicBezTo>
                <a:cubicBezTo>
                  <a:pt x="78" y="43"/>
                  <a:pt x="76" y="35"/>
                  <a:pt x="74" y="28"/>
                </a:cubicBezTo>
                <a:moveTo>
                  <a:pt x="11" y="20"/>
                </a:moveTo>
                <a:cubicBezTo>
                  <a:pt x="4" y="29"/>
                  <a:pt x="0" y="39"/>
                  <a:pt x="0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42"/>
                  <a:pt x="24" y="34"/>
                  <a:pt x="26" y="27"/>
                </a:cubicBezTo>
                <a:cubicBezTo>
                  <a:pt x="21" y="25"/>
                  <a:pt x="16" y="23"/>
                  <a:pt x="11" y="20"/>
                </a:cubicBezTo>
                <a:moveTo>
                  <a:pt x="94" y="20"/>
                </a:moveTo>
                <a:cubicBezTo>
                  <a:pt x="89" y="23"/>
                  <a:pt x="84" y="25"/>
                  <a:pt x="78" y="27"/>
                </a:cubicBezTo>
                <a:cubicBezTo>
                  <a:pt x="81" y="34"/>
                  <a:pt x="83" y="42"/>
                  <a:pt x="83" y="51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5" y="39"/>
                  <a:pt x="101" y="29"/>
                  <a:pt x="94" y="20"/>
                </a:cubicBezTo>
                <a:moveTo>
                  <a:pt x="40" y="2"/>
                </a:moveTo>
                <a:cubicBezTo>
                  <a:pt x="30" y="4"/>
                  <a:pt x="21" y="10"/>
                  <a:pt x="14" y="17"/>
                </a:cubicBezTo>
                <a:cubicBezTo>
                  <a:pt x="19" y="19"/>
                  <a:pt x="23" y="21"/>
                  <a:pt x="28" y="23"/>
                </a:cubicBezTo>
                <a:cubicBezTo>
                  <a:pt x="31" y="14"/>
                  <a:pt x="36" y="7"/>
                  <a:pt x="40" y="2"/>
                </a:cubicBezTo>
                <a:moveTo>
                  <a:pt x="65" y="2"/>
                </a:moveTo>
                <a:cubicBezTo>
                  <a:pt x="69" y="7"/>
                  <a:pt x="73" y="14"/>
                  <a:pt x="77" y="23"/>
                </a:cubicBezTo>
                <a:cubicBezTo>
                  <a:pt x="82" y="21"/>
                  <a:pt x="87" y="19"/>
                  <a:pt x="91" y="17"/>
                </a:cubicBezTo>
                <a:cubicBezTo>
                  <a:pt x="84" y="9"/>
                  <a:pt x="75" y="4"/>
                  <a:pt x="65" y="2"/>
                </a:cubicBezTo>
                <a:moveTo>
                  <a:pt x="50" y="0"/>
                </a:moveTo>
                <a:cubicBezTo>
                  <a:pt x="49" y="0"/>
                  <a:pt x="48" y="0"/>
                  <a:pt x="46" y="1"/>
                </a:cubicBezTo>
                <a:cubicBezTo>
                  <a:pt x="44" y="3"/>
                  <a:pt x="42" y="6"/>
                  <a:pt x="40" y="9"/>
                </a:cubicBezTo>
                <a:cubicBezTo>
                  <a:pt x="37" y="14"/>
                  <a:pt x="35" y="19"/>
                  <a:pt x="32" y="24"/>
                </a:cubicBezTo>
                <a:cubicBezTo>
                  <a:pt x="39" y="26"/>
                  <a:pt x="45" y="27"/>
                  <a:pt x="50" y="27"/>
                </a:cubicBezTo>
                <a:cubicBezTo>
                  <a:pt x="50" y="0"/>
                  <a:pt x="50" y="0"/>
                  <a:pt x="50" y="0"/>
                </a:cubicBezTo>
                <a:moveTo>
                  <a:pt x="55" y="0"/>
                </a:moveTo>
                <a:cubicBezTo>
                  <a:pt x="55" y="27"/>
                  <a:pt x="55" y="27"/>
                  <a:pt x="55" y="27"/>
                </a:cubicBezTo>
                <a:cubicBezTo>
                  <a:pt x="61" y="26"/>
                  <a:pt x="67" y="25"/>
                  <a:pt x="72" y="24"/>
                </a:cubicBezTo>
                <a:cubicBezTo>
                  <a:pt x="68" y="14"/>
                  <a:pt x="63" y="6"/>
                  <a:pt x="58" y="0"/>
                </a:cubicBezTo>
                <a:cubicBezTo>
                  <a:pt x="57" y="0"/>
                  <a:pt x="56" y="0"/>
                  <a:pt x="5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8325" y="2252663"/>
            <a:ext cx="8513763" cy="2351088"/>
          </a:xfrm>
          <a:prstGeom prst="rect">
            <a:avLst/>
          </a:prstGeom>
          <a:solidFill>
            <a:srgbClr val="FFFFFF">
              <a:alpha val="70000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001010" y="3858894"/>
            <a:ext cx="6379210" cy="52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  <p:sp>
        <p:nvSpPr>
          <p:cNvPr id="26627" name="文本框 5"/>
          <p:cNvSpPr txBox="1"/>
          <p:nvPr/>
        </p:nvSpPr>
        <p:spPr>
          <a:xfrm>
            <a:off x="3000375" y="3114675"/>
            <a:ext cx="6729413" cy="7445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  <p:sp>
        <p:nvSpPr>
          <p:cNvPr id="26628" name="文本框 3"/>
          <p:cNvSpPr txBox="1"/>
          <p:nvPr/>
        </p:nvSpPr>
        <p:spPr>
          <a:xfrm>
            <a:off x="5886768" y="2373313"/>
            <a:ext cx="955675" cy="10144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6000">
                <a:solidFill>
                  <a:srgbClr val="404040"/>
                </a:solidFill>
                <a:latin typeface="Calibri" panose="020F0502020204030204" charset="0"/>
                <a:ea typeface="宋体" panose="02010600030101010101" pitchFamily="2" charset="-122"/>
              </a:rPr>
              <a:t>01</a:t>
            </a:r>
          </a:p>
        </p:txBody>
      </p:sp>
      <p:sp>
        <p:nvSpPr>
          <p:cNvPr id="19463" name="Shape 209"/>
          <p:cNvSpPr>
            <a:spLocks noChangeShapeType="1"/>
          </p:cNvSpPr>
          <p:nvPr/>
        </p:nvSpPr>
        <p:spPr bwMode="auto">
          <a:xfrm flipV="1">
            <a:off x="10007600" y="3165475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  <p:sp>
        <p:nvSpPr>
          <p:cNvPr id="19465" name="Shape 211"/>
          <p:cNvSpPr>
            <a:spLocks noChangeShapeType="1"/>
          </p:cNvSpPr>
          <p:nvPr/>
        </p:nvSpPr>
        <p:spPr bwMode="auto">
          <a:xfrm flipV="1">
            <a:off x="2222500" y="3163888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/>
          <p:nvPr/>
        </p:nvSpPr>
        <p:spPr>
          <a:xfrm>
            <a:off x="1524000" y="1839278"/>
            <a:ext cx="2962275" cy="19923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id-ID" strike="noStrike" noProof="1">
              <a:cs typeface="+mn-ea"/>
              <a:sym typeface="+mn-lt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7705725" y="1839278"/>
            <a:ext cx="2989263" cy="19923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id-ID" strike="noStrike" noProof="1">
              <a:cs typeface="+mn-ea"/>
              <a:sym typeface="+mn-lt"/>
            </a:endParaRPr>
          </a:p>
        </p:txBody>
      </p:sp>
      <p:pic>
        <p:nvPicPr>
          <p:cNvPr id="14359" name="图片 24" descr="C:\Users\zengfuqiang\Desktop\timg (1).jpgtimg (1)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92638" y="1836420"/>
            <a:ext cx="3000375" cy="199009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60" name="组合 1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14361" name="矩形 25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8" name="椭圆 27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4363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1861315" y="437807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52" name="TextBox 24"/>
          <p:cNvSpPr txBox="1"/>
          <p:nvPr/>
        </p:nvSpPr>
        <p:spPr>
          <a:xfrm>
            <a:off x="2154684" y="40592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5085845" y="429171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5379214" y="397284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8077965" y="420535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8371334" y="38864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0" name="Freeform 551"/>
          <p:cNvSpPr>
            <a:spLocks noEditPoints="1"/>
          </p:cNvSpPr>
          <p:nvPr/>
        </p:nvSpPr>
        <p:spPr bwMode="auto">
          <a:xfrm>
            <a:off x="2453640" y="2422525"/>
            <a:ext cx="1102995" cy="817245"/>
          </a:xfrm>
          <a:custGeom>
            <a:avLst/>
            <a:gdLst>
              <a:gd name="T0" fmla="*/ 2147483647 w 102"/>
              <a:gd name="T1" fmla="*/ 2147483647 h 72"/>
              <a:gd name="T2" fmla="*/ 2147483647 w 102"/>
              <a:gd name="T3" fmla="*/ 2147483647 h 72"/>
              <a:gd name="T4" fmla="*/ 2147483647 w 102"/>
              <a:gd name="T5" fmla="*/ 2147483647 h 72"/>
              <a:gd name="T6" fmla="*/ 2147483647 w 102"/>
              <a:gd name="T7" fmla="*/ 2147483647 h 72"/>
              <a:gd name="T8" fmla="*/ 2147483647 w 102"/>
              <a:gd name="T9" fmla="*/ 2147483647 h 72"/>
              <a:gd name="T10" fmla="*/ 2147483647 w 102"/>
              <a:gd name="T11" fmla="*/ 2147483647 h 72"/>
              <a:gd name="T12" fmla="*/ 2147483647 w 102"/>
              <a:gd name="T13" fmla="*/ 2147483647 h 72"/>
              <a:gd name="T14" fmla="*/ 2147483647 w 102"/>
              <a:gd name="T15" fmla="*/ 2147483647 h 72"/>
              <a:gd name="T16" fmla="*/ 2147483647 w 102"/>
              <a:gd name="T17" fmla="*/ 2147483647 h 72"/>
              <a:gd name="T18" fmla="*/ 2147483647 w 102"/>
              <a:gd name="T19" fmla="*/ 2147483647 h 72"/>
              <a:gd name="T20" fmla="*/ 2147483647 w 102"/>
              <a:gd name="T21" fmla="*/ 2147483647 h 72"/>
              <a:gd name="T22" fmla="*/ 0 w 102"/>
              <a:gd name="T23" fmla="*/ 2147483647 h 72"/>
              <a:gd name="T24" fmla="*/ 2147483647 w 102"/>
              <a:gd name="T25" fmla="*/ 2147483647 h 72"/>
              <a:gd name="T26" fmla="*/ 2147483647 w 102"/>
              <a:gd name="T27" fmla="*/ 2147483647 h 72"/>
              <a:gd name="T28" fmla="*/ 2147483647 w 102"/>
              <a:gd name="T29" fmla="*/ 2147483647 h 72"/>
              <a:gd name="T30" fmla="*/ 2147483647 w 102"/>
              <a:gd name="T31" fmla="*/ 2147483647 h 72"/>
              <a:gd name="T32" fmla="*/ 2147483647 w 102"/>
              <a:gd name="T33" fmla="*/ 2147483647 h 72"/>
              <a:gd name="T34" fmla="*/ 2147483647 w 102"/>
              <a:gd name="T35" fmla="*/ 2147483647 h 72"/>
              <a:gd name="T36" fmla="*/ 2147483647 w 102"/>
              <a:gd name="T37" fmla="*/ 2147483647 h 72"/>
              <a:gd name="T38" fmla="*/ 2147483647 w 102"/>
              <a:gd name="T39" fmla="*/ 2147483647 h 72"/>
              <a:gd name="T40" fmla="*/ 2147483647 w 102"/>
              <a:gd name="T41" fmla="*/ 2147483647 h 72"/>
              <a:gd name="T42" fmla="*/ 2147483647 w 102"/>
              <a:gd name="T43" fmla="*/ 2147483647 h 72"/>
              <a:gd name="T44" fmla="*/ 2147483647 w 102"/>
              <a:gd name="T45" fmla="*/ 2147483647 h 72"/>
              <a:gd name="T46" fmla="*/ 2147483647 w 102"/>
              <a:gd name="T47" fmla="*/ 0 h 72"/>
              <a:gd name="T48" fmla="*/ 2147483647 w 102"/>
              <a:gd name="T49" fmla="*/ 2147483647 h 72"/>
              <a:gd name="T50" fmla="*/ 2147483647 w 102"/>
              <a:gd name="T51" fmla="*/ 2147483647 h 72"/>
              <a:gd name="T52" fmla="*/ 2147483647 w 102"/>
              <a:gd name="T53" fmla="*/ 2147483647 h 7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02" h="72">
                <a:moveTo>
                  <a:pt x="34" y="24"/>
                </a:moveTo>
                <a:cubicBezTo>
                  <a:pt x="34" y="18"/>
                  <a:pt x="30" y="14"/>
                  <a:pt x="24" y="14"/>
                </a:cubicBezTo>
                <a:cubicBezTo>
                  <a:pt x="19" y="14"/>
                  <a:pt x="14" y="18"/>
                  <a:pt x="14" y="24"/>
                </a:cubicBezTo>
                <a:cubicBezTo>
                  <a:pt x="14" y="30"/>
                  <a:pt x="19" y="35"/>
                  <a:pt x="24" y="35"/>
                </a:cubicBezTo>
                <a:cubicBezTo>
                  <a:pt x="30" y="35"/>
                  <a:pt x="34" y="30"/>
                  <a:pt x="34" y="24"/>
                </a:cubicBezTo>
                <a:close/>
                <a:moveTo>
                  <a:pt x="102" y="72"/>
                </a:moveTo>
                <a:cubicBezTo>
                  <a:pt x="102" y="51"/>
                  <a:pt x="91" y="35"/>
                  <a:pt x="78" y="35"/>
                </a:cubicBezTo>
                <a:cubicBezTo>
                  <a:pt x="75" y="35"/>
                  <a:pt x="73" y="35"/>
                  <a:pt x="70" y="36"/>
                </a:cubicBezTo>
                <a:cubicBezTo>
                  <a:pt x="66" y="27"/>
                  <a:pt x="59" y="21"/>
                  <a:pt x="51" y="21"/>
                </a:cubicBezTo>
                <a:cubicBezTo>
                  <a:pt x="43" y="21"/>
                  <a:pt x="36" y="27"/>
                  <a:pt x="32" y="36"/>
                </a:cubicBezTo>
                <a:cubicBezTo>
                  <a:pt x="29" y="35"/>
                  <a:pt x="27" y="35"/>
                  <a:pt x="24" y="35"/>
                </a:cubicBezTo>
                <a:cubicBezTo>
                  <a:pt x="11" y="35"/>
                  <a:pt x="0" y="51"/>
                  <a:pt x="0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67"/>
                  <a:pt x="47" y="63"/>
                  <a:pt x="4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5" y="63"/>
                  <a:pt x="54" y="67"/>
                  <a:pt x="54" y="72"/>
                </a:cubicBezTo>
                <a:lnTo>
                  <a:pt x="102" y="72"/>
                </a:lnTo>
                <a:close/>
                <a:moveTo>
                  <a:pt x="88" y="24"/>
                </a:moveTo>
                <a:cubicBezTo>
                  <a:pt x="88" y="18"/>
                  <a:pt x="83" y="14"/>
                  <a:pt x="78" y="14"/>
                </a:cubicBezTo>
                <a:cubicBezTo>
                  <a:pt x="72" y="14"/>
                  <a:pt x="68" y="18"/>
                  <a:pt x="68" y="24"/>
                </a:cubicBezTo>
                <a:cubicBezTo>
                  <a:pt x="68" y="30"/>
                  <a:pt x="72" y="35"/>
                  <a:pt x="78" y="35"/>
                </a:cubicBezTo>
                <a:cubicBezTo>
                  <a:pt x="83" y="35"/>
                  <a:pt x="88" y="30"/>
                  <a:pt x="88" y="24"/>
                </a:cubicBezTo>
                <a:close/>
                <a:moveTo>
                  <a:pt x="61" y="10"/>
                </a:moveTo>
                <a:cubicBezTo>
                  <a:pt x="61" y="5"/>
                  <a:pt x="56" y="0"/>
                  <a:pt x="51" y="0"/>
                </a:cubicBezTo>
                <a:cubicBezTo>
                  <a:pt x="45" y="0"/>
                  <a:pt x="41" y="5"/>
                  <a:pt x="41" y="10"/>
                </a:cubicBezTo>
                <a:cubicBezTo>
                  <a:pt x="41" y="16"/>
                  <a:pt x="45" y="21"/>
                  <a:pt x="51" y="21"/>
                </a:cubicBezTo>
                <a:cubicBezTo>
                  <a:pt x="56" y="21"/>
                  <a:pt x="61" y="16"/>
                  <a:pt x="61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6" name="Freeform 217"/>
          <p:cNvSpPr>
            <a:spLocks noEditPoints="1"/>
          </p:cNvSpPr>
          <p:nvPr/>
        </p:nvSpPr>
        <p:spPr bwMode="auto">
          <a:xfrm>
            <a:off x="8703945" y="2390775"/>
            <a:ext cx="992505" cy="880110"/>
          </a:xfrm>
          <a:custGeom>
            <a:avLst/>
            <a:gdLst>
              <a:gd name="T0" fmla="*/ 2147483647 w 72"/>
              <a:gd name="T1" fmla="*/ 0 h 74"/>
              <a:gd name="T2" fmla="*/ 2147483647 w 72"/>
              <a:gd name="T3" fmla="*/ 2147483647 h 74"/>
              <a:gd name="T4" fmla="*/ 2147483647 w 72"/>
              <a:gd name="T5" fmla="*/ 0 h 74"/>
              <a:gd name="T6" fmla="*/ 2147483647 w 72"/>
              <a:gd name="T7" fmla="*/ 2147483647 h 74"/>
              <a:gd name="T8" fmla="*/ 2147483647 w 72"/>
              <a:gd name="T9" fmla="*/ 2147483647 h 74"/>
              <a:gd name="T10" fmla="*/ 2147483647 w 72"/>
              <a:gd name="T11" fmla="*/ 2147483647 h 74"/>
              <a:gd name="T12" fmla="*/ 2147483647 w 72"/>
              <a:gd name="T13" fmla="*/ 2147483647 h 74"/>
              <a:gd name="T14" fmla="*/ 2147483647 w 72"/>
              <a:gd name="T15" fmla="*/ 2147483647 h 74"/>
              <a:gd name="T16" fmla="*/ 2147483647 w 72"/>
              <a:gd name="T17" fmla="*/ 2147483647 h 74"/>
              <a:gd name="T18" fmla="*/ 2147483647 w 72"/>
              <a:gd name="T19" fmla="*/ 2147483647 h 74"/>
              <a:gd name="T20" fmla="*/ 2147483647 w 72"/>
              <a:gd name="T21" fmla="*/ 2147483647 h 74"/>
              <a:gd name="T22" fmla="*/ 2147483647 w 72"/>
              <a:gd name="T23" fmla="*/ 2147483647 h 74"/>
              <a:gd name="T24" fmla="*/ 2147483647 w 72"/>
              <a:gd name="T25" fmla="*/ 2147483647 h 74"/>
              <a:gd name="T26" fmla="*/ 2147483647 w 72"/>
              <a:gd name="T27" fmla="*/ 2147483647 h 74"/>
              <a:gd name="T28" fmla="*/ 2147483647 w 72"/>
              <a:gd name="T29" fmla="*/ 2147483647 h 74"/>
              <a:gd name="T30" fmla="*/ 2147483647 w 72"/>
              <a:gd name="T31" fmla="*/ 2147483647 h 74"/>
              <a:gd name="T32" fmla="*/ 2147483647 w 72"/>
              <a:gd name="T33" fmla="*/ 2147483647 h 74"/>
              <a:gd name="T34" fmla="*/ 2147483647 w 72"/>
              <a:gd name="T35" fmla="*/ 2147483647 h 74"/>
              <a:gd name="T36" fmla="*/ 2147483647 w 72"/>
              <a:gd name="T37" fmla="*/ 2147483647 h 74"/>
              <a:gd name="T38" fmla="*/ 2147483647 w 72"/>
              <a:gd name="T39" fmla="*/ 2147483647 h 74"/>
              <a:gd name="T40" fmla="*/ 2147483647 w 72"/>
              <a:gd name="T41" fmla="*/ 2147483647 h 74"/>
              <a:gd name="T42" fmla="*/ 2147483647 w 72"/>
              <a:gd name="T43" fmla="*/ 2147483647 h 74"/>
              <a:gd name="T44" fmla="*/ 2147483647 w 72"/>
              <a:gd name="T45" fmla="*/ 2147483647 h 74"/>
              <a:gd name="T46" fmla="*/ 2147483647 w 72"/>
              <a:gd name="T47" fmla="*/ 2147483647 h 74"/>
              <a:gd name="T48" fmla="*/ 2147483647 w 72"/>
              <a:gd name="T49" fmla="*/ 2147483647 h 74"/>
              <a:gd name="T50" fmla="*/ 2147483647 w 72"/>
              <a:gd name="T51" fmla="*/ 2147483647 h 74"/>
              <a:gd name="T52" fmla="*/ 2147483647 w 72"/>
              <a:gd name="T53" fmla="*/ 2147483647 h 74"/>
              <a:gd name="T54" fmla="*/ 2147483647 w 72"/>
              <a:gd name="T55" fmla="*/ 2147483647 h 74"/>
              <a:gd name="T56" fmla="*/ 2147483647 w 72"/>
              <a:gd name="T57" fmla="*/ 2147483647 h 74"/>
              <a:gd name="T58" fmla="*/ 2147483647 w 72"/>
              <a:gd name="T59" fmla="*/ 2147483647 h 74"/>
              <a:gd name="T60" fmla="*/ 2147483647 w 72"/>
              <a:gd name="T61" fmla="*/ 2147483647 h 74"/>
              <a:gd name="T62" fmla="*/ 2147483647 w 72"/>
              <a:gd name="T63" fmla="*/ 2147483647 h 74"/>
              <a:gd name="T64" fmla="*/ 2147483647 w 72"/>
              <a:gd name="T65" fmla="*/ 2147483647 h 74"/>
              <a:gd name="T66" fmla="*/ 2147483647 w 72"/>
              <a:gd name="T67" fmla="*/ 2147483647 h 74"/>
              <a:gd name="T68" fmla="*/ 2147483647 w 72"/>
              <a:gd name="T69" fmla="*/ 2147483647 h 74"/>
              <a:gd name="T70" fmla="*/ 2147483647 w 72"/>
              <a:gd name="T71" fmla="*/ 2147483647 h 74"/>
              <a:gd name="T72" fmla="*/ 2147483647 w 72"/>
              <a:gd name="T73" fmla="*/ 2147483647 h 74"/>
              <a:gd name="T74" fmla="*/ 2147483647 w 72"/>
              <a:gd name="T75" fmla="*/ 2147483647 h 74"/>
              <a:gd name="T76" fmla="*/ 2147483647 w 72"/>
              <a:gd name="T77" fmla="*/ 2147483647 h 74"/>
              <a:gd name="T78" fmla="*/ 2147483647 w 72"/>
              <a:gd name="T79" fmla="*/ 2147483647 h 74"/>
              <a:gd name="T80" fmla="*/ 2147483647 w 72"/>
              <a:gd name="T81" fmla="*/ 2147483647 h 74"/>
              <a:gd name="T82" fmla="*/ 2147483647 w 72"/>
              <a:gd name="T83" fmla="*/ 2147483647 h 74"/>
              <a:gd name="T84" fmla="*/ 2147483647 w 72"/>
              <a:gd name="T85" fmla="*/ 2147483647 h 74"/>
              <a:gd name="T86" fmla="*/ 2147483647 w 72"/>
              <a:gd name="T87" fmla="*/ 2147483647 h 74"/>
              <a:gd name="T88" fmla="*/ 2147483647 w 72"/>
              <a:gd name="T89" fmla="*/ 2147483647 h 74"/>
              <a:gd name="T90" fmla="*/ 2147483647 w 72"/>
              <a:gd name="T91" fmla="*/ 2147483647 h 74"/>
              <a:gd name="T92" fmla="*/ 2147483647 w 72"/>
              <a:gd name="T93" fmla="*/ 2147483647 h 74"/>
              <a:gd name="T94" fmla="*/ 2147483647 w 72"/>
              <a:gd name="T95" fmla="*/ 2147483647 h 74"/>
              <a:gd name="T96" fmla="*/ 2147483647 w 72"/>
              <a:gd name="T97" fmla="*/ 2147483647 h 74"/>
              <a:gd name="T98" fmla="*/ 2147483647 w 72"/>
              <a:gd name="T99" fmla="*/ 2147483647 h 74"/>
              <a:gd name="T100" fmla="*/ 2147483647 w 72"/>
              <a:gd name="T101" fmla="*/ 2147483647 h 74"/>
              <a:gd name="T102" fmla="*/ 2147483647 w 72"/>
              <a:gd name="T103" fmla="*/ 2147483647 h 74"/>
              <a:gd name="T104" fmla="*/ 2147483647 w 72"/>
              <a:gd name="T105" fmla="*/ 2147483647 h 74"/>
              <a:gd name="T106" fmla="*/ 2147483647 w 72"/>
              <a:gd name="T107" fmla="*/ 2147483647 h 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2" h="74">
                <a:moveTo>
                  <a:pt x="70" y="0"/>
                </a:moveTo>
                <a:cubicBezTo>
                  <a:pt x="38" y="12"/>
                  <a:pt x="38" y="12"/>
                  <a:pt x="38" y="12"/>
                </a:cubicBezTo>
                <a:cubicBezTo>
                  <a:pt x="37" y="12"/>
                  <a:pt x="36" y="13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2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9"/>
                  <a:pt x="1" y="60"/>
                  <a:pt x="2" y="60"/>
                </a:cubicBezTo>
                <a:cubicBezTo>
                  <a:pt x="34" y="74"/>
                  <a:pt x="34" y="74"/>
                  <a:pt x="34" y="74"/>
                </a:cubicBezTo>
                <a:cubicBezTo>
                  <a:pt x="35" y="74"/>
                  <a:pt x="36" y="73"/>
                  <a:pt x="36" y="72"/>
                </a:cubicBezTo>
                <a:cubicBezTo>
                  <a:pt x="36" y="73"/>
                  <a:pt x="37" y="74"/>
                  <a:pt x="38" y="74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0"/>
                  <a:pt x="72" y="59"/>
                  <a:pt x="72" y="57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0"/>
                  <a:pt x="71" y="0"/>
                  <a:pt x="70" y="0"/>
                </a:cubicBezTo>
                <a:close/>
                <a:moveTo>
                  <a:pt x="31" y="67"/>
                </a:moveTo>
                <a:cubicBezTo>
                  <a:pt x="31" y="67"/>
                  <a:pt x="31" y="67"/>
                  <a:pt x="31" y="67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6"/>
                  <a:pt x="3" y="56"/>
                  <a:pt x="3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6"/>
                  <a:pt x="32" y="66"/>
                  <a:pt x="32" y="67"/>
                </a:cubicBezTo>
                <a:cubicBezTo>
                  <a:pt x="32" y="67"/>
                  <a:pt x="32" y="67"/>
                  <a:pt x="31" y="67"/>
                </a:cubicBezTo>
                <a:close/>
                <a:moveTo>
                  <a:pt x="31" y="64"/>
                </a:moveTo>
                <a:cubicBezTo>
                  <a:pt x="31" y="64"/>
                  <a:pt x="31" y="64"/>
                  <a:pt x="31" y="64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3" y="52"/>
                  <a:pt x="3" y="52"/>
                </a:cubicBezTo>
                <a:cubicBezTo>
                  <a:pt x="4" y="51"/>
                  <a:pt x="4" y="51"/>
                  <a:pt x="4" y="51"/>
                </a:cubicBezTo>
                <a:cubicBezTo>
                  <a:pt x="32" y="63"/>
                  <a:pt x="32" y="63"/>
                  <a:pt x="32" y="63"/>
                </a:cubicBezTo>
                <a:cubicBezTo>
                  <a:pt x="32" y="63"/>
                  <a:pt x="32" y="63"/>
                  <a:pt x="32" y="64"/>
                </a:cubicBezTo>
                <a:cubicBezTo>
                  <a:pt x="32" y="64"/>
                  <a:pt x="32" y="64"/>
                  <a:pt x="31" y="64"/>
                </a:cubicBezTo>
                <a:close/>
                <a:moveTo>
                  <a:pt x="31" y="61"/>
                </a:moveTo>
                <a:cubicBezTo>
                  <a:pt x="31" y="61"/>
                  <a:pt x="31" y="61"/>
                  <a:pt x="31" y="61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3" y="49"/>
                  <a:pt x="3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60"/>
                  <a:pt x="32" y="60"/>
                </a:cubicBezTo>
                <a:cubicBezTo>
                  <a:pt x="32" y="61"/>
                  <a:pt x="32" y="61"/>
                  <a:pt x="31" y="61"/>
                </a:cubicBezTo>
                <a:close/>
                <a:moveTo>
                  <a:pt x="31" y="58"/>
                </a:moveTo>
                <a:cubicBezTo>
                  <a:pt x="31" y="58"/>
                  <a:pt x="31" y="58"/>
                  <a:pt x="31" y="58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46"/>
                  <a:pt x="3" y="46"/>
                  <a:pt x="3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7"/>
                  <a:pt x="32" y="57"/>
                </a:cubicBezTo>
                <a:cubicBezTo>
                  <a:pt x="32" y="57"/>
                  <a:pt x="32" y="58"/>
                  <a:pt x="31" y="58"/>
                </a:cubicBezTo>
                <a:close/>
                <a:moveTo>
                  <a:pt x="31" y="54"/>
                </a:moveTo>
                <a:cubicBezTo>
                  <a:pt x="31" y="54"/>
                  <a:pt x="31" y="54"/>
                  <a:pt x="31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3" y="42"/>
                  <a:pt x="3" y="42"/>
                </a:cubicBezTo>
                <a:cubicBezTo>
                  <a:pt x="4" y="42"/>
                  <a:pt x="4" y="41"/>
                  <a:pt x="4" y="41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4"/>
                </a:cubicBezTo>
                <a:cubicBezTo>
                  <a:pt x="32" y="54"/>
                  <a:pt x="32" y="54"/>
                  <a:pt x="31" y="54"/>
                </a:cubicBezTo>
                <a:close/>
                <a:moveTo>
                  <a:pt x="31" y="51"/>
                </a:moveTo>
                <a:cubicBezTo>
                  <a:pt x="31" y="51"/>
                  <a:pt x="31" y="51"/>
                  <a:pt x="31" y="51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39"/>
                  <a:pt x="3" y="39"/>
                  <a:pt x="3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1" y="51"/>
                </a:cubicBezTo>
                <a:close/>
                <a:moveTo>
                  <a:pt x="31" y="48"/>
                </a:moveTo>
                <a:cubicBezTo>
                  <a:pt x="31" y="48"/>
                  <a:pt x="31" y="48"/>
                  <a:pt x="31" y="48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6"/>
                  <a:pt x="3" y="36"/>
                  <a:pt x="3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32" y="47"/>
                  <a:pt x="32" y="47"/>
                </a:cubicBezTo>
                <a:cubicBezTo>
                  <a:pt x="32" y="47"/>
                  <a:pt x="32" y="48"/>
                  <a:pt x="31" y="48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3" y="32"/>
                  <a:pt x="3" y="32"/>
                </a:cubicBezTo>
                <a:cubicBezTo>
                  <a:pt x="4" y="32"/>
                  <a:pt x="4" y="31"/>
                  <a:pt x="4" y="31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4"/>
                </a:cubicBezTo>
                <a:cubicBezTo>
                  <a:pt x="32" y="44"/>
                  <a:pt x="32" y="44"/>
                  <a:pt x="31" y="44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3" y="29"/>
                  <a:pt x="3" y="29"/>
                </a:cubicBezTo>
                <a:cubicBezTo>
                  <a:pt x="4" y="28"/>
                  <a:pt x="4" y="28"/>
                  <a:pt x="4" y="28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1"/>
                  <a:pt x="32" y="41"/>
                  <a:pt x="31" y="41"/>
                </a:cubicBezTo>
                <a:close/>
                <a:moveTo>
                  <a:pt x="31" y="38"/>
                </a:moveTo>
                <a:cubicBezTo>
                  <a:pt x="31" y="38"/>
                  <a:pt x="31" y="38"/>
                  <a:pt x="31" y="38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6"/>
                  <a:pt x="3" y="26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7"/>
                  <a:pt x="32" y="37"/>
                </a:cubicBezTo>
                <a:cubicBezTo>
                  <a:pt x="32" y="37"/>
                  <a:pt x="32" y="38"/>
                  <a:pt x="31" y="38"/>
                </a:cubicBezTo>
                <a:close/>
                <a:moveTo>
                  <a:pt x="31" y="34"/>
                </a:moveTo>
                <a:cubicBezTo>
                  <a:pt x="31" y="34"/>
                  <a:pt x="31" y="34"/>
                  <a:pt x="31" y="34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3" y="23"/>
                  <a:pt x="3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4"/>
                </a:cubicBezTo>
                <a:cubicBezTo>
                  <a:pt x="32" y="34"/>
                  <a:pt x="32" y="34"/>
                  <a:pt x="31" y="34"/>
                </a:cubicBezTo>
                <a:close/>
                <a:moveTo>
                  <a:pt x="31" y="31"/>
                </a:moveTo>
                <a:cubicBezTo>
                  <a:pt x="31" y="31"/>
                  <a:pt x="31" y="31"/>
                  <a:pt x="31" y="31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3" y="19"/>
                  <a:pt x="3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1"/>
                </a:cubicBezTo>
                <a:cubicBezTo>
                  <a:pt x="32" y="31"/>
                  <a:pt x="32" y="31"/>
                  <a:pt x="31" y="31"/>
                </a:cubicBezTo>
                <a:close/>
                <a:moveTo>
                  <a:pt x="31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4" y="15"/>
                  <a:pt x="4" y="15"/>
                  <a:pt x="4" y="15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7"/>
                  <a:pt x="32" y="27"/>
                </a:cubicBezTo>
                <a:cubicBezTo>
                  <a:pt x="32" y="28"/>
                  <a:pt x="32" y="28"/>
                  <a:pt x="31" y="28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4"/>
                  <a:pt x="32" y="24"/>
                </a:cubicBezTo>
                <a:cubicBezTo>
                  <a:pt x="32" y="24"/>
                  <a:pt x="32" y="25"/>
                  <a:pt x="31" y="25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9"/>
                  <a:pt x="3" y="9"/>
                </a:cubicBezTo>
                <a:cubicBezTo>
                  <a:pt x="4" y="9"/>
                  <a:pt x="4" y="8"/>
                  <a:pt x="4" y="8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1"/>
                  <a:pt x="32" y="21"/>
                  <a:pt x="31" y="21"/>
                </a:cubicBezTo>
                <a:close/>
                <a:moveTo>
                  <a:pt x="31" y="18"/>
                </a:moveTo>
                <a:cubicBezTo>
                  <a:pt x="31" y="18"/>
                  <a:pt x="31" y="18"/>
                  <a:pt x="31" y="18"/>
                </a:cubicBezTo>
                <a:cubicBezTo>
                  <a:pt x="4" y="7"/>
                  <a:pt x="4" y="7"/>
                  <a:pt x="4" y="7"/>
                </a:cubicBezTo>
                <a:cubicBezTo>
                  <a:pt x="4" y="6"/>
                  <a:pt x="3" y="6"/>
                  <a:pt x="3" y="6"/>
                </a:cubicBezTo>
                <a:cubicBezTo>
                  <a:pt x="4" y="5"/>
                  <a:pt x="4" y="5"/>
                  <a:pt x="4" y="5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8"/>
                  <a:pt x="32" y="18"/>
                  <a:pt x="31" y="18"/>
                </a:cubicBezTo>
                <a:close/>
                <a:moveTo>
                  <a:pt x="68" y="56"/>
                </a:moveTo>
                <a:cubicBezTo>
                  <a:pt x="40" y="67"/>
                  <a:pt x="40" y="67"/>
                  <a:pt x="40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67"/>
                  <a:pt x="39" y="67"/>
                  <a:pt x="39" y="67"/>
                </a:cubicBezTo>
                <a:cubicBezTo>
                  <a:pt x="39" y="66"/>
                  <a:pt x="40" y="66"/>
                  <a:pt x="40" y="66"/>
                </a:cubicBezTo>
                <a:cubicBezTo>
                  <a:pt x="67" y="55"/>
                  <a:pt x="67" y="55"/>
                  <a:pt x="67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8" y="56"/>
                  <a:pt x="68" y="56"/>
                  <a:pt x="68" y="56"/>
                </a:cubicBezTo>
                <a:close/>
                <a:moveTo>
                  <a:pt x="68" y="53"/>
                </a:moveTo>
                <a:cubicBezTo>
                  <a:pt x="40" y="64"/>
                  <a:pt x="40" y="64"/>
                  <a:pt x="4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4"/>
                  <a:pt x="39" y="64"/>
                  <a:pt x="39" y="64"/>
                </a:cubicBezTo>
                <a:cubicBezTo>
                  <a:pt x="39" y="63"/>
                  <a:pt x="40" y="63"/>
                  <a:pt x="40" y="63"/>
                </a:cubicBezTo>
                <a:cubicBezTo>
                  <a:pt x="67" y="51"/>
                  <a:pt x="67" y="51"/>
                  <a:pt x="67" y="51"/>
                </a:cubicBezTo>
                <a:cubicBezTo>
                  <a:pt x="68" y="51"/>
                  <a:pt x="68" y="51"/>
                  <a:pt x="68" y="52"/>
                </a:cubicBezTo>
                <a:cubicBezTo>
                  <a:pt x="68" y="52"/>
                  <a:pt x="68" y="53"/>
                  <a:pt x="68" y="53"/>
                </a:cubicBezTo>
                <a:close/>
                <a:moveTo>
                  <a:pt x="68" y="49"/>
                </a:move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39" y="61"/>
                  <a:pt x="39" y="60"/>
                </a:cubicBezTo>
                <a:cubicBezTo>
                  <a:pt x="39" y="60"/>
                  <a:pt x="40" y="59"/>
                  <a:pt x="40" y="59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8"/>
                  <a:pt x="68" y="48"/>
                  <a:pt x="68" y="49"/>
                </a:cubicBezTo>
                <a:cubicBezTo>
                  <a:pt x="68" y="49"/>
                  <a:pt x="68" y="49"/>
                  <a:pt x="68" y="49"/>
                </a:cubicBezTo>
                <a:close/>
                <a:moveTo>
                  <a:pt x="68" y="46"/>
                </a:move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40" y="56"/>
                  <a:pt x="40" y="56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6"/>
                  <a:pt x="68" y="46"/>
                  <a:pt x="68" y="46"/>
                </a:cubicBezTo>
                <a:close/>
                <a:moveTo>
                  <a:pt x="68" y="43"/>
                </a:move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39" y="54"/>
                  <a:pt x="39" y="54"/>
                </a:cubicBezTo>
                <a:cubicBezTo>
                  <a:pt x="39" y="53"/>
                  <a:pt x="40" y="53"/>
                  <a:pt x="40" y="53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68" y="42"/>
                  <a:pt x="68" y="42"/>
                </a:cubicBezTo>
                <a:cubicBezTo>
                  <a:pt x="68" y="42"/>
                  <a:pt x="68" y="43"/>
                  <a:pt x="68" y="43"/>
                </a:cubicBezTo>
                <a:close/>
                <a:moveTo>
                  <a:pt x="68" y="40"/>
                </a:move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39" y="51"/>
                  <a:pt x="39" y="50"/>
                </a:cubicBezTo>
                <a:cubicBezTo>
                  <a:pt x="39" y="50"/>
                  <a:pt x="40" y="50"/>
                  <a:pt x="40" y="49"/>
                </a:cubicBezTo>
                <a:cubicBezTo>
                  <a:pt x="67" y="38"/>
                  <a:pt x="67" y="38"/>
                  <a:pt x="67" y="38"/>
                </a:cubicBezTo>
                <a:cubicBezTo>
                  <a:pt x="68" y="38"/>
                  <a:pt x="68" y="38"/>
                  <a:pt x="68" y="39"/>
                </a:cubicBezTo>
                <a:cubicBezTo>
                  <a:pt x="68" y="39"/>
                  <a:pt x="68" y="39"/>
                  <a:pt x="68" y="40"/>
                </a:cubicBezTo>
                <a:close/>
                <a:moveTo>
                  <a:pt x="68" y="36"/>
                </a:move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39" y="47"/>
                  <a:pt x="39" y="47"/>
                </a:cubicBezTo>
                <a:cubicBezTo>
                  <a:pt x="39" y="47"/>
                  <a:pt x="40" y="46"/>
                  <a:pt x="40" y="46"/>
                </a:cubicBezTo>
                <a:cubicBezTo>
                  <a:pt x="67" y="35"/>
                  <a:pt x="67" y="35"/>
                  <a:pt x="67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36"/>
                  <a:pt x="68" y="36"/>
                  <a:pt x="68" y="36"/>
                </a:cubicBezTo>
                <a:close/>
                <a:moveTo>
                  <a:pt x="68" y="33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3"/>
                  <a:pt x="40" y="43"/>
                  <a:pt x="40" y="43"/>
                </a:cubicBezTo>
                <a:cubicBezTo>
                  <a:pt x="67" y="31"/>
                  <a:pt x="67" y="31"/>
                  <a:pt x="67" y="31"/>
                </a:cubicBezTo>
                <a:cubicBezTo>
                  <a:pt x="68" y="31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lose/>
                <a:moveTo>
                  <a:pt x="68" y="30"/>
                </a:moveTo>
                <a:cubicBezTo>
                  <a:pt x="40" y="41"/>
                  <a:pt x="40" y="41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1"/>
                  <a:pt x="39" y="41"/>
                  <a:pt x="39" y="40"/>
                </a:cubicBezTo>
                <a:cubicBezTo>
                  <a:pt x="39" y="40"/>
                  <a:pt x="40" y="40"/>
                  <a:pt x="40" y="40"/>
                </a:cubicBezTo>
                <a:cubicBezTo>
                  <a:pt x="67" y="28"/>
                  <a:pt x="67" y="28"/>
                  <a:pt x="67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30"/>
                  <a:pt x="68" y="30"/>
                </a:cubicBezTo>
                <a:close/>
                <a:moveTo>
                  <a:pt x="68" y="26"/>
                </a:move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39" y="37"/>
                  <a:pt x="39" y="37"/>
                </a:cubicBezTo>
                <a:cubicBezTo>
                  <a:pt x="39" y="37"/>
                  <a:pt x="40" y="36"/>
                  <a:pt x="40" y="36"/>
                </a:cubicBezTo>
                <a:cubicBezTo>
                  <a:pt x="67" y="25"/>
                  <a:pt x="67" y="25"/>
                  <a:pt x="67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6"/>
                  <a:pt x="68" y="26"/>
                  <a:pt x="68" y="26"/>
                </a:cubicBezTo>
                <a:close/>
                <a:moveTo>
                  <a:pt x="68" y="23"/>
                </a:move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39" y="34"/>
                  <a:pt x="39" y="34"/>
                </a:cubicBezTo>
                <a:cubicBezTo>
                  <a:pt x="39" y="33"/>
                  <a:pt x="40" y="33"/>
                  <a:pt x="40" y="33"/>
                </a:cubicBezTo>
                <a:cubicBezTo>
                  <a:pt x="67" y="22"/>
                  <a:pt x="67" y="22"/>
                  <a:pt x="67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68" y="23"/>
                  <a:pt x="68" y="23"/>
                  <a:pt x="68" y="23"/>
                </a:cubicBezTo>
                <a:close/>
                <a:moveTo>
                  <a:pt x="68" y="20"/>
                </a:move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39" y="31"/>
                  <a:pt x="39" y="31"/>
                </a:cubicBezTo>
                <a:cubicBezTo>
                  <a:pt x="39" y="30"/>
                  <a:pt x="40" y="30"/>
                  <a:pt x="40" y="30"/>
                </a:cubicBezTo>
                <a:cubicBezTo>
                  <a:pt x="67" y="18"/>
                  <a:pt x="67" y="18"/>
                  <a:pt x="67" y="18"/>
                </a:cubicBezTo>
                <a:cubicBezTo>
                  <a:pt x="68" y="18"/>
                  <a:pt x="68" y="18"/>
                  <a:pt x="68" y="19"/>
                </a:cubicBezTo>
                <a:cubicBezTo>
                  <a:pt x="68" y="19"/>
                  <a:pt x="68" y="20"/>
                  <a:pt x="68" y="20"/>
                </a:cubicBezTo>
                <a:close/>
                <a:moveTo>
                  <a:pt x="68" y="16"/>
                </a:move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39" y="28"/>
                  <a:pt x="39" y="27"/>
                </a:cubicBezTo>
                <a:cubicBezTo>
                  <a:pt x="39" y="27"/>
                  <a:pt x="40" y="26"/>
                  <a:pt x="40" y="26"/>
                </a:cubicBezTo>
                <a:cubicBezTo>
                  <a:pt x="67" y="15"/>
                  <a:pt x="67" y="15"/>
                  <a:pt x="67" y="15"/>
                </a:cubicBezTo>
                <a:cubicBezTo>
                  <a:pt x="68" y="15"/>
                  <a:pt x="68" y="15"/>
                  <a:pt x="68" y="16"/>
                </a:cubicBezTo>
                <a:cubicBezTo>
                  <a:pt x="68" y="16"/>
                  <a:pt x="68" y="16"/>
                  <a:pt x="68" y="16"/>
                </a:cubicBezTo>
                <a:close/>
                <a:moveTo>
                  <a:pt x="68" y="13"/>
                </a:moveTo>
                <a:cubicBezTo>
                  <a:pt x="40" y="25"/>
                  <a:pt x="40" y="25"/>
                  <a:pt x="40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0" y="25"/>
                  <a:pt x="39" y="24"/>
                  <a:pt x="39" y="24"/>
                </a:cubicBezTo>
                <a:cubicBezTo>
                  <a:pt x="39" y="24"/>
                  <a:pt x="40" y="23"/>
                  <a:pt x="40" y="23"/>
                </a:cubicBezTo>
                <a:cubicBezTo>
                  <a:pt x="67" y="12"/>
                  <a:pt x="67" y="12"/>
                  <a:pt x="67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3"/>
                  <a:pt x="68" y="13"/>
                  <a:pt x="68" y="13"/>
                </a:cubicBezTo>
                <a:close/>
                <a:moveTo>
                  <a:pt x="68" y="10"/>
                </a:move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39" y="21"/>
                  <a:pt x="39" y="21"/>
                </a:cubicBezTo>
                <a:cubicBezTo>
                  <a:pt x="39" y="20"/>
                  <a:pt x="40" y="20"/>
                  <a:pt x="40" y="20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8"/>
                  <a:pt x="68" y="9"/>
                  <a:pt x="68" y="9"/>
                </a:cubicBezTo>
                <a:cubicBezTo>
                  <a:pt x="68" y="9"/>
                  <a:pt x="68" y="10"/>
                  <a:pt x="68" y="10"/>
                </a:cubicBezTo>
                <a:close/>
                <a:moveTo>
                  <a:pt x="68" y="7"/>
                </a:move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39" y="18"/>
                  <a:pt x="39" y="17"/>
                </a:cubicBezTo>
                <a:cubicBezTo>
                  <a:pt x="39" y="17"/>
                  <a:pt x="40" y="17"/>
                  <a:pt x="40" y="16"/>
                </a:cubicBezTo>
                <a:cubicBezTo>
                  <a:pt x="67" y="5"/>
                  <a:pt x="67" y="5"/>
                  <a:pt x="67" y="5"/>
                </a:cubicBezTo>
                <a:cubicBezTo>
                  <a:pt x="68" y="5"/>
                  <a:pt x="68" y="5"/>
                  <a:pt x="68" y="6"/>
                </a:cubicBezTo>
                <a:cubicBezTo>
                  <a:pt x="68" y="6"/>
                  <a:pt x="68" y="6"/>
                  <a:pt x="6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53"/>
          <p:cNvSpPr>
            <a:spLocks noChangeAspect="1"/>
          </p:cNvSpPr>
          <p:nvPr/>
        </p:nvSpPr>
        <p:spPr>
          <a:xfrm>
            <a:off x="6529705" y="2557780"/>
            <a:ext cx="552450" cy="55054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fontAlgn="base"/>
            <a:endParaRPr lang="en-US" strike="noStrike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54"/>
          <p:cNvSpPr>
            <a:spLocks noChangeAspect="1"/>
          </p:cNvSpPr>
          <p:nvPr/>
        </p:nvSpPr>
        <p:spPr>
          <a:xfrm>
            <a:off x="6529705" y="3738880"/>
            <a:ext cx="552450" cy="552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fontAlgn="base"/>
            <a:endParaRPr lang="en-US" strike="noStrike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Oval 57"/>
          <p:cNvSpPr>
            <a:spLocks noChangeAspect="1"/>
          </p:cNvSpPr>
          <p:nvPr/>
        </p:nvSpPr>
        <p:spPr>
          <a:xfrm>
            <a:off x="6529705" y="4948555"/>
            <a:ext cx="552450" cy="5524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fontAlgn="base"/>
            <a:endParaRPr lang="en-US" strike="noStrike" noProof="1">
              <a:solidFill>
                <a:srgbClr val="F33745"/>
              </a:solidFill>
              <a:cs typeface="+mn-ea"/>
              <a:sym typeface="+mn-lt"/>
            </a:endParaRPr>
          </a:p>
        </p:txBody>
      </p:sp>
      <p:grpSp>
        <p:nvGrpSpPr>
          <p:cNvPr id="9237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9238" name="矩形 21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4" name="椭圆 23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9240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6529705" y="1612900"/>
            <a:ext cx="50596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2" name="TextBox 24"/>
          <p:cNvSpPr txBox="1"/>
          <p:nvPr/>
        </p:nvSpPr>
        <p:spPr>
          <a:xfrm>
            <a:off x="6529834" y="13750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" name="TextBox 23"/>
          <p:cNvSpPr txBox="1"/>
          <p:nvPr/>
        </p:nvSpPr>
        <p:spPr>
          <a:xfrm>
            <a:off x="7024370" y="2684780"/>
            <a:ext cx="449135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4" name="TextBox 24"/>
          <p:cNvSpPr txBox="1"/>
          <p:nvPr/>
        </p:nvSpPr>
        <p:spPr>
          <a:xfrm>
            <a:off x="7024499" y="250790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7011035" y="3831590"/>
            <a:ext cx="449135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7011164" y="365471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7011035" y="5048250"/>
            <a:ext cx="449135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7011164" y="487137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5" name="Freeform 30"/>
          <p:cNvSpPr>
            <a:spLocks noEditPoints="1"/>
          </p:cNvSpPr>
          <p:nvPr/>
        </p:nvSpPr>
        <p:spPr bwMode="auto">
          <a:xfrm>
            <a:off x="6655435" y="2705100"/>
            <a:ext cx="301625" cy="255905"/>
          </a:xfrm>
          <a:custGeom>
            <a:avLst/>
            <a:gdLst>
              <a:gd name="T0" fmla="*/ 278 w 373"/>
              <a:gd name="T1" fmla="*/ 295 h 404"/>
              <a:gd name="T2" fmla="*/ 278 w 373"/>
              <a:gd name="T3" fmla="*/ 188 h 404"/>
              <a:gd name="T4" fmla="*/ 249 w 373"/>
              <a:gd name="T5" fmla="*/ 188 h 404"/>
              <a:gd name="T6" fmla="*/ 249 w 373"/>
              <a:gd name="T7" fmla="*/ 295 h 404"/>
              <a:gd name="T8" fmla="*/ 278 w 373"/>
              <a:gd name="T9" fmla="*/ 295 h 404"/>
              <a:gd name="T10" fmla="*/ 145 w 373"/>
              <a:gd name="T11" fmla="*/ 181 h 404"/>
              <a:gd name="T12" fmla="*/ 116 w 373"/>
              <a:gd name="T13" fmla="*/ 181 h 404"/>
              <a:gd name="T14" fmla="*/ 116 w 373"/>
              <a:gd name="T15" fmla="*/ 293 h 404"/>
              <a:gd name="T16" fmla="*/ 145 w 373"/>
              <a:gd name="T17" fmla="*/ 293 h 404"/>
              <a:gd name="T18" fmla="*/ 145 w 373"/>
              <a:gd name="T19" fmla="*/ 181 h 404"/>
              <a:gd name="T20" fmla="*/ 322 w 373"/>
              <a:gd name="T21" fmla="*/ 263 h 404"/>
              <a:gd name="T22" fmla="*/ 293 w 373"/>
              <a:gd name="T23" fmla="*/ 263 h 404"/>
              <a:gd name="T24" fmla="*/ 293 w 373"/>
              <a:gd name="T25" fmla="*/ 295 h 404"/>
              <a:gd name="T26" fmla="*/ 322 w 373"/>
              <a:gd name="T27" fmla="*/ 295 h 404"/>
              <a:gd name="T28" fmla="*/ 322 w 373"/>
              <a:gd name="T29" fmla="*/ 263 h 404"/>
              <a:gd name="T30" fmla="*/ 234 w 373"/>
              <a:gd name="T31" fmla="*/ 234 h 404"/>
              <a:gd name="T32" fmla="*/ 206 w 373"/>
              <a:gd name="T33" fmla="*/ 234 h 404"/>
              <a:gd name="T34" fmla="*/ 206 w 373"/>
              <a:gd name="T35" fmla="*/ 295 h 404"/>
              <a:gd name="T36" fmla="*/ 234 w 373"/>
              <a:gd name="T37" fmla="*/ 295 h 404"/>
              <a:gd name="T38" fmla="*/ 234 w 373"/>
              <a:gd name="T39" fmla="*/ 234 h 404"/>
              <a:gd name="T40" fmla="*/ 190 w 373"/>
              <a:gd name="T41" fmla="*/ 295 h 404"/>
              <a:gd name="T42" fmla="*/ 190 w 373"/>
              <a:gd name="T43" fmla="*/ 124 h 404"/>
              <a:gd name="T44" fmla="*/ 160 w 373"/>
              <a:gd name="T45" fmla="*/ 124 h 404"/>
              <a:gd name="T46" fmla="*/ 160 w 373"/>
              <a:gd name="T47" fmla="*/ 295 h 404"/>
              <a:gd name="T48" fmla="*/ 190 w 373"/>
              <a:gd name="T49" fmla="*/ 295 h 404"/>
              <a:gd name="T50" fmla="*/ 373 w 373"/>
              <a:gd name="T51" fmla="*/ 404 h 404"/>
              <a:gd name="T52" fmla="*/ 0 w 373"/>
              <a:gd name="T53" fmla="*/ 404 h 404"/>
              <a:gd name="T54" fmla="*/ 0 w 373"/>
              <a:gd name="T55" fmla="*/ 0 h 404"/>
              <a:gd name="T56" fmla="*/ 240 w 373"/>
              <a:gd name="T57" fmla="*/ 0 h 404"/>
              <a:gd name="T58" fmla="*/ 240 w 373"/>
              <a:gd name="T59" fmla="*/ 118 h 404"/>
              <a:gd name="T60" fmla="*/ 373 w 373"/>
              <a:gd name="T61" fmla="*/ 118 h 404"/>
              <a:gd name="T62" fmla="*/ 373 w 373"/>
              <a:gd name="T63" fmla="*/ 404 h 404"/>
              <a:gd name="T64" fmla="*/ 61 w 373"/>
              <a:gd name="T65" fmla="*/ 46 h 404"/>
              <a:gd name="T66" fmla="*/ 32 w 373"/>
              <a:gd name="T67" fmla="*/ 93 h 404"/>
              <a:gd name="T68" fmla="*/ 57 w 373"/>
              <a:gd name="T69" fmla="*/ 93 h 404"/>
              <a:gd name="T70" fmla="*/ 57 w 373"/>
              <a:gd name="T71" fmla="*/ 348 h 404"/>
              <a:gd name="T72" fmla="*/ 57 w 373"/>
              <a:gd name="T73" fmla="*/ 348 h 404"/>
              <a:gd name="T74" fmla="*/ 57 w 373"/>
              <a:gd name="T75" fmla="*/ 356 h 404"/>
              <a:gd name="T76" fmla="*/ 240 w 373"/>
              <a:gd name="T77" fmla="*/ 356 h 404"/>
              <a:gd name="T78" fmla="*/ 240 w 373"/>
              <a:gd name="T79" fmla="*/ 381 h 404"/>
              <a:gd name="T80" fmla="*/ 289 w 373"/>
              <a:gd name="T81" fmla="*/ 352 h 404"/>
              <a:gd name="T82" fmla="*/ 240 w 373"/>
              <a:gd name="T83" fmla="*/ 326 h 404"/>
              <a:gd name="T84" fmla="*/ 240 w 373"/>
              <a:gd name="T85" fmla="*/ 348 h 404"/>
              <a:gd name="T86" fmla="*/ 65 w 373"/>
              <a:gd name="T87" fmla="*/ 348 h 404"/>
              <a:gd name="T88" fmla="*/ 65 w 373"/>
              <a:gd name="T89" fmla="*/ 93 h 404"/>
              <a:gd name="T90" fmla="*/ 87 w 373"/>
              <a:gd name="T91" fmla="*/ 93 h 404"/>
              <a:gd name="T92" fmla="*/ 61 w 373"/>
              <a:gd name="T93" fmla="*/ 46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3" h="404">
                <a:moveTo>
                  <a:pt x="278" y="295"/>
                </a:moveTo>
                <a:lnTo>
                  <a:pt x="278" y="188"/>
                </a:lnTo>
                <a:lnTo>
                  <a:pt x="249" y="188"/>
                </a:lnTo>
                <a:lnTo>
                  <a:pt x="249" y="295"/>
                </a:lnTo>
                <a:lnTo>
                  <a:pt x="278" y="295"/>
                </a:lnTo>
                <a:close/>
                <a:moveTo>
                  <a:pt x="145" y="181"/>
                </a:moveTo>
                <a:lnTo>
                  <a:pt x="116" y="181"/>
                </a:lnTo>
                <a:lnTo>
                  <a:pt x="116" y="293"/>
                </a:lnTo>
                <a:lnTo>
                  <a:pt x="145" y="293"/>
                </a:lnTo>
                <a:lnTo>
                  <a:pt x="145" y="181"/>
                </a:lnTo>
                <a:close/>
                <a:moveTo>
                  <a:pt x="322" y="263"/>
                </a:moveTo>
                <a:lnTo>
                  <a:pt x="293" y="263"/>
                </a:lnTo>
                <a:lnTo>
                  <a:pt x="293" y="295"/>
                </a:lnTo>
                <a:lnTo>
                  <a:pt x="322" y="295"/>
                </a:lnTo>
                <a:lnTo>
                  <a:pt x="322" y="263"/>
                </a:lnTo>
                <a:close/>
                <a:moveTo>
                  <a:pt x="234" y="234"/>
                </a:moveTo>
                <a:lnTo>
                  <a:pt x="206" y="234"/>
                </a:lnTo>
                <a:lnTo>
                  <a:pt x="206" y="295"/>
                </a:lnTo>
                <a:lnTo>
                  <a:pt x="234" y="295"/>
                </a:lnTo>
                <a:lnTo>
                  <a:pt x="234" y="234"/>
                </a:lnTo>
                <a:close/>
                <a:moveTo>
                  <a:pt x="190" y="295"/>
                </a:moveTo>
                <a:lnTo>
                  <a:pt x="190" y="124"/>
                </a:lnTo>
                <a:lnTo>
                  <a:pt x="160" y="124"/>
                </a:lnTo>
                <a:lnTo>
                  <a:pt x="160" y="295"/>
                </a:lnTo>
                <a:lnTo>
                  <a:pt x="190" y="295"/>
                </a:lnTo>
                <a:close/>
                <a:moveTo>
                  <a:pt x="373" y="404"/>
                </a:moveTo>
                <a:lnTo>
                  <a:pt x="0" y="404"/>
                </a:lnTo>
                <a:lnTo>
                  <a:pt x="0" y="0"/>
                </a:lnTo>
                <a:lnTo>
                  <a:pt x="240" y="0"/>
                </a:lnTo>
                <a:lnTo>
                  <a:pt x="240" y="118"/>
                </a:lnTo>
                <a:lnTo>
                  <a:pt x="373" y="118"/>
                </a:lnTo>
                <a:lnTo>
                  <a:pt x="373" y="404"/>
                </a:lnTo>
                <a:close/>
                <a:moveTo>
                  <a:pt x="61" y="46"/>
                </a:moveTo>
                <a:lnTo>
                  <a:pt x="32" y="93"/>
                </a:lnTo>
                <a:lnTo>
                  <a:pt x="57" y="93"/>
                </a:lnTo>
                <a:lnTo>
                  <a:pt x="57" y="348"/>
                </a:lnTo>
                <a:lnTo>
                  <a:pt x="57" y="348"/>
                </a:lnTo>
                <a:lnTo>
                  <a:pt x="57" y="356"/>
                </a:lnTo>
                <a:lnTo>
                  <a:pt x="240" y="356"/>
                </a:lnTo>
                <a:lnTo>
                  <a:pt x="240" y="381"/>
                </a:lnTo>
                <a:lnTo>
                  <a:pt x="289" y="352"/>
                </a:lnTo>
                <a:lnTo>
                  <a:pt x="240" y="326"/>
                </a:lnTo>
                <a:lnTo>
                  <a:pt x="240" y="348"/>
                </a:lnTo>
                <a:lnTo>
                  <a:pt x="65" y="348"/>
                </a:lnTo>
                <a:lnTo>
                  <a:pt x="65" y="93"/>
                </a:lnTo>
                <a:lnTo>
                  <a:pt x="87" y="93"/>
                </a:lnTo>
                <a:lnTo>
                  <a:pt x="61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Freeform 517"/>
          <p:cNvSpPr>
            <a:spLocks noEditPoints="1"/>
          </p:cNvSpPr>
          <p:nvPr/>
        </p:nvSpPr>
        <p:spPr bwMode="auto">
          <a:xfrm>
            <a:off x="6655435" y="3858260"/>
            <a:ext cx="309880" cy="266065"/>
          </a:xfrm>
          <a:custGeom>
            <a:avLst/>
            <a:gdLst>
              <a:gd name="T0" fmla="*/ 2147483647 w 72"/>
              <a:gd name="T1" fmla="*/ 2147483647 h 73"/>
              <a:gd name="T2" fmla="*/ 0 w 72"/>
              <a:gd name="T3" fmla="*/ 2147483647 h 73"/>
              <a:gd name="T4" fmla="*/ 2147483647 w 72"/>
              <a:gd name="T5" fmla="*/ 2147483647 h 73"/>
              <a:gd name="T6" fmla="*/ 2147483647 w 72"/>
              <a:gd name="T7" fmla="*/ 2147483647 h 73"/>
              <a:gd name="T8" fmla="*/ 2147483647 w 72"/>
              <a:gd name="T9" fmla="*/ 2147483647 h 73"/>
              <a:gd name="T10" fmla="*/ 2147483647 w 72"/>
              <a:gd name="T11" fmla="*/ 0 h 73"/>
              <a:gd name="T12" fmla="*/ 2147483647 w 72"/>
              <a:gd name="T13" fmla="*/ 2147483647 h 73"/>
              <a:gd name="T14" fmla="*/ 2147483647 w 72"/>
              <a:gd name="T15" fmla="*/ 2147483647 h 73"/>
              <a:gd name="T16" fmla="*/ 2147483647 w 72"/>
              <a:gd name="T17" fmla="*/ 2147483647 h 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" h="73">
                <a:moveTo>
                  <a:pt x="36" y="30"/>
                </a:moveTo>
                <a:cubicBezTo>
                  <a:pt x="16" y="30"/>
                  <a:pt x="0" y="49"/>
                  <a:pt x="0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49"/>
                  <a:pt x="56" y="30"/>
                  <a:pt x="36" y="30"/>
                </a:cubicBezTo>
                <a:close/>
                <a:moveTo>
                  <a:pt x="51" y="15"/>
                </a:moveTo>
                <a:cubicBezTo>
                  <a:pt x="51" y="7"/>
                  <a:pt x="44" y="0"/>
                  <a:pt x="36" y="0"/>
                </a:cubicBezTo>
                <a:cubicBezTo>
                  <a:pt x="28" y="0"/>
                  <a:pt x="21" y="7"/>
                  <a:pt x="21" y="15"/>
                </a:cubicBezTo>
                <a:cubicBezTo>
                  <a:pt x="21" y="23"/>
                  <a:pt x="28" y="30"/>
                  <a:pt x="36" y="30"/>
                </a:cubicBezTo>
                <a:cubicBezTo>
                  <a:pt x="44" y="30"/>
                  <a:pt x="51" y="23"/>
                  <a:pt x="5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1" name="Freeform 552"/>
          <p:cNvSpPr>
            <a:spLocks noEditPoints="1"/>
          </p:cNvSpPr>
          <p:nvPr/>
        </p:nvSpPr>
        <p:spPr bwMode="auto">
          <a:xfrm>
            <a:off x="6642180" y="5079037"/>
            <a:ext cx="335756" cy="292894"/>
          </a:xfrm>
          <a:custGeom>
            <a:avLst/>
            <a:gdLst>
              <a:gd name="T0" fmla="*/ 2147483647 w 78"/>
              <a:gd name="T1" fmla="*/ 2147483647 h 68"/>
              <a:gd name="T2" fmla="*/ 2147483647 w 78"/>
              <a:gd name="T3" fmla="*/ 0 h 68"/>
              <a:gd name="T4" fmla="*/ 0 w 78"/>
              <a:gd name="T5" fmla="*/ 2147483647 h 68"/>
              <a:gd name="T6" fmla="*/ 2147483647 w 78"/>
              <a:gd name="T7" fmla="*/ 2147483647 h 68"/>
              <a:gd name="T8" fmla="*/ 2147483647 w 78"/>
              <a:gd name="T9" fmla="*/ 2147483647 h 68"/>
              <a:gd name="T10" fmla="*/ 2147483647 w 78"/>
              <a:gd name="T11" fmla="*/ 2147483647 h 68"/>
              <a:gd name="T12" fmla="*/ 2147483647 w 78"/>
              <a:gd name="T13" fmla="*/ 2147483647 h 68"/>
              <a:gd name="T14" fmla="*/ 2147483647 w 78"/>
              <a:gd name="T15" fmla="*/ 2147483647 h 68"/>
              <a:gd name="T16" fmla="*/ 2147483647 w 78"/>
              <a:gd name="T17" fmla="*/ 2147483647 h 68"/>
              <a:gd name="T18" fmla="*/ 2147483647 w 78"/>
              <a:gd name="T19" fmla="*/ 2147483647 h 68"/>
              <a:gd name="T20" fmla="*/ 2147483647 w 78"/>
              <a:gd name="T21" fmla="*/ 2147483647 h 68"/>
              <a:gd name="T22" fmla="*/ 2147483647 w 78"/>
              <a:gd name="T23" fmla="*/ 2147483647 h 68"/>
              <a:gd name="T24" fmla="*/ 2147483647 w 78"/>
              <a:gd name="T25" fmla="*/ 2147483647 h 68"/>
              <a:gd name="T26" fmla="*/ 2147483647 w 78"/>
              <a:gd name="T27" fmla="*/ 2147483647 h 68"/>
              <a:gd name="T28" fmla="*/ 2147483647 w 78"/>
              <a:gd name="T29" fmla="*/ 2147483647 h 68"/>
              <a:gd name="T30" fmla="*/ 2147483647 w 78"/>
              <a:gd name="T31" fmla="*/ 2147483647 h 68"/>
              <a:gd name="T32" fmla="*/ 2147483647 w 78"/>
              <a:gd name="T33" fmla="*/ 2147483647 h 68"/>
              <a:gd name="T34" fmla="*/ 2147483647 w 78"/>
              <a:gd name="T35" fmla="*/ 2147483647 h 68"/>
              <a:gd name="T36" fmla="*/ 2147483647 w 78"/>
              <a:gd name="T37" fmla="*/ 2147483647 h 68"/>
              <a:gd name="T38" fmla="*/ 2147483647 w 78"/>
              <a:gd name="T39" fmla="*/ 2147483647 h 68"/>
              <a:gd name="T40" fmla="*/ 2147483647 w 78"/>
              <a:gd name="T41" fmla="*/ 2147483647 h 68"/>
              <a:gd name="T42" fmla="*/ 2147483647 w 78"/>
              <a:gd name="T43" fmla="*/ 2147483647 h 68"/>
              <a:gd name="T44" fmla="*/ 2147483647 w 78"/>
              <a:gd name="T45" fmla="*/ 2147483647 h 68"/>
              <a:gd name="T46" fmla="*/ 2147483647 w 78"/>
              <a:gd name="T47" fmla="*/ 2147483647 h 68"/>
              <a:gd name="T48" fmla="*/ 2147483647 w 78"/>
              <a:gd name="T49" fmla="*/ 2147483647 h 68"/>
              <a:gd name="T50" fmla="*/ 2147483647 w 78"/>
              <a:gd name="T51" fmla="*/ 2147483647 h 68"/>
              <a:gd name="T52" fmla="*/ 2147483647 w 78"/>
              <a:gd name="T53" fmla="*/ 2147483647 h 68"/>
              <a:gd name="T54" fmla="*/ 2147483647 w 78"/>
              <a:gd name="T55" fmla="*/ 2147483647 h 68"/>
              <a:gd name="T56" fmla="*/ 2147483647 w 78"/>
              <a:gd name="T57" fmla="*/ 2147483647 h 68"/>
              <a:gd name="T58" fmla="*/ 2147483647 w 78"/>
              <a:gd name="T59" fmla="*/ 2147483647 h 68"/>
              <a:gd name="T60" fmla="*/ 2147483647 w 78"/>
              <a:gd name="T61" fmla="*/ 2147483647 h 68"/>
              <a:gd name="T62" fmla="*/ 2147483647 w 78"/>
              <a:gd name="T63" fmla="*/ 2147483647 h 68"/>
              <a:gd name="T64" fmla="*/ 2147483647 w 78"/>
              <a:gd name="T65" fmla="*/ 2147483647 h 68"/>
              <a:gd name="T66" fmla="*/ 2147483647 w 78"/>
              <a:gd name="T67" fmla="*/ 2147483647 h 68"/>
              <a:gd name="T68" fmla="*/ 2147483647 w 78"/>
              <a:gd name="T69" fmla="*/ 2147483647 h 68"/>
              <a:gd name="T70" fmla="*/ 2147483647 w 78"/>
              <a:gd name="T71" fmla="*/ 2147483647 h 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8" h="68">
                <a:moveTo>
                  <a:pt x="78" y="28"/>
                </a:moveTo>
                <a:cubicBezTo>
                  <a:pt x="78" y="13"/>
                  <a:pt x="60" y="0"/>
                  <a:pt x="39" y="0"/>
                </a:cubicBezTo>
                <a:cubicBezTo>
                  <a:pt x="17" y="0"/>
                  <a:pt x="0" y="13"/>
                  <a:pt x="0" y="28"/>
                </a:cubicBezTo>
                <a:cubicBezTo>
                  <a:pt x="0" y="43"/>
                  <a:pt x="17" y="56"/>
                  <a:pt x="39" y="56"/>
                </a:cubicBezTo>
                <a:cubicBezTo>
                  <a:pt x="42" y="56"/>
                  <a:pt x="45" y="55"/>
                  <a:pt x="49" y="55"/>
                </a:cubicBezTo>
                <a:cubicBezTo>
                  <a:pt x="54" y="60"/>
                  <a:pt x="61" y="66"/>
                  <a:pt x="72" y="68"/>
                </a:cubicBezTo>
                <a:cubicBezTo>
                  <a:pt x="67" y="63"/>
                  <a:pt x="65" y="56"/>
                  <a:pt x="64" y="49"/>
                </a:cubicBezTo>
                <a:cubicBezTo>
                  <a:pt x="72" y="44"/>
                  <a:pt x="78" y="37"/>
                  <a:pt x="78" y="28"/>
                </a:cubicBezTo>
                <a:close/>
                <a:moveTo>
                  <a:pt x="14" y="13"/>
                </a:move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5" y="14"/>
                  <a:pt x="65" y="15"/>
                </a:cubicBezTo>
                <a:cubicBezTo>
                  <a:pt x="65" y="16"/>
                  <a:pt x="64" y="17"/>
                  <a:pt x="6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3" y="17"/>
                  <a:pt x="12" y="16"/>
                  <a:pt x="12" y="15"/>
                </a:cubicBezTo>
                <a:cubicBezTo>
                  <a:pt x="12" y="14"/>
                  <a:pt x="13" y="13"/>
                  <a:pt x="14" y="13"/>
                </a:cubicBezTo>
                <a:close/>
                <a:moveTo>
                  <a:pt x="14" y="21"/>
                </a:moveTo>
                <a:cubicBezTo>
                  <a:pt x="63" y="21"/>
                  <a:pt x="63" y="21"/>
                  <a:pt x="63" y="21"/>
                </a:cubicBezTo>
                <a:cubicBezTo>
                  <a:pt x="64" y="21"/>
                  <a:pt x="65" y="22"/>
                  <a:pt x="65" y="23"/>
                </a:cubicBezTo>
                <a:cubicBezTo>
                  <a:pt x="65" y="24"/>
                  <a:pt x="64" y="24"/>
                  <a:pt x="6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4"/>
                  <a:pt x="12" y="23"/>
                </a:cubicBezTo>
                <a:cubicBezTo>
                  <a:pt x="12" y="22"/>
                  <a:pt x="13" y="21"/>
                  <a:pt x="14" y="21"/>
                </a:cubicBezTo>
                <a:close/>
                <a:moveTo>
                  <a:pt x="14" y="28"/>
                </a:moveTo>
                <a:cubicBezTo>
                  <a:pt x="63" y="28"/>
                  <a:pt x="63" y="28"/>
                  <a:pt x="63" y="28"/>
                </a:cubicBezTo>
                <a:cubicBezTo>
                  <a:pt x="64" y="28"/>
                  <a:pt x="65" y="29"/>
                  <a:pt x="65" y="30"/>
                </a:cubicBezTo>
                <a:cubicBezTo>
                  <a:pt x="65" y="31"/>
                  <a:pt x="64" y="32"/>
                  <a:pt x="63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3" y="32"/>
                  <a:pt x="12" y="31"/>
                  <a:pt x="12" y="30"/>
                </a:cubicBezTo>
                <a:cubicBezTo>
                  <a:pt x="12" y="29"/>
                  <a:pt x="13" y="28"/>
                  <a:pt x="14" y="28"/>
                </a:cubicBezTo>
                <a:close/>
                <a:moveTo>
                  <a:pt x="14" y="40"/>
                </a:moveTo>
                <a:cubicBezTo>
                  <a:pt x="13" y="40"/>
                  <a:pt x="12" y="39"/>
                  <a:pt x="12" y="38"/>
                </a:cubicBezTo>
                <a:cubicBezTo>
                  <a:pt x="12" y="37"/>
                  <a:pt x="13" y="36"/>
                  <a:pt x="1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4" y="36"/>
                  <a:pt x="65" y="37"/>
                  <a:pt x="65" y="38"/>
                </a:cubicBezTo>
                <a:cubicBezTo>
                  <a:pt x="65" y="39"/>
                  <a:pt x="64" y="40"/>
                  <a:pt x="63" y="40"/>
                </a:cubicBezTo>
                <a:lnTo>
                  <a:pt x="14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53148" y="1474788"/>
            <a:ext cx="2992438" cy="482282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5" strike="noStrike" noProof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347" name="TextBox 56"/>
          <p:cNvSpPr txBox="1">
            <a:spLocks noChangeArrowheads="1"/>
          </p:cNvSpPr>
          <p:nvPr/>
        </p:nvSpPr>
        <p:spPr bwMode="auto">
          <a:xfrm>
            <a:off x="4578350" y="3874770"/>
            <a:ext cx="1249680" cy="28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9pPr>
          </a:lstStyle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sym typeface="+mn-ea"/>
              </a:rPr>
              <a:t>请在此输入文字</a:t>
            </a:r>
            <a:endParaRPr lang="zh-CN" altLang="en-US" sz="1200" b="1" strike="noStrike" noProof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8" name="TextBox 57"/>
          <p:cNvSpPr txBox="1"/>
          <p:nvPr/>
        </p:nvSpPr>
        <p:spPr>
          <a:xfrm>
            <a:off x="7041515" y="3841115"/>
            <a:ext cx="487045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50%</a:t>
            </a:r>
          </a:p>
        </p:txBody>
      </p:sp>
      <p:cxnSp>
        <p:nvCxnSpPr>
          <p:cNvPr id="9" name="Straight Connector 60"/>
          <p:cNvCxnSpPr/>
          <p:nvPr/>
        </p:nvCxnSpPr>
        <p:spPr>
          <a:xfrm>
            <a:off x="4673600" y="4756785"/>
            <a:ext cx="4206240" cy="8255"/>
          </a:xfrm>
          <a:prstGeom prst="line">
            <a:avLst/>
          </a:prstGeom>
          <a:ln w="25400">
            <a:solidFill>
              <a:schemeClr val="bg1">
                <a:lumMod val="7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1" name="TextBox 62"/>
          <p:cNvSpPr txBox="1">
            <a:spLocks noChangeArrowheads="1"/>
          </p:cNvSpPr>
          <p:nvPr/>
        </p:nvSpPr>
        <p:spPr bwMode="auto">
          <a:xfrm>
            <a:off x="4565650" y="4470400"/>
            <a:ext cx="1249680" cy="28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9pPr>
          </a:lstStyle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sym typeface="+mn-ea"/>
              </a:rPr>
              <a:t>请在此输入文字</a:t>
            </a:r>
            <a:endParaRPr lang="en-US" altLang="zh-CN" sz="1200" strike="noStrike" noProof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cs typeface="+mn-ea"/>
            </a:endParaRPr>
          </a:p>
        </p:txBody>
      </p:sp>
      <p:sp>
        <p:nvSpPr>
          <p:cNvPr id="12" name="TextBox 63"/>
          <p:cNvSpPr txBox="1"/>
          <p:nvPr/>
        </p:nvSpPr>
        <p:spPr>
          <a:xfrm>
            <a:off x="8500745" y="4424680"/>
            <a:ext cx="487045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75%</a:t>
            </a:r>
          </a:p>
        </p:txBody>
      </p:sp>
      <p:cxnSp>
        <p:nvCxnSpPr>
          <p:cNvPr id="13" name="Straight Connector 65"/>
          <p:cNvCxnSpPr/>
          <p:nvPr/>
        </p:nvCxnSpPr>
        <p:spPr>
          <a:xfrm>
            <a:off x="4673600" y="5436235"/>
            <a:ext cx="5414645" cy="0"/>
          </a:xfrm>
          <a:prstGeom prst="line">
            <a:avLst/>
          </a:prstGeom>
          <a:ln w="25400">
            <a:solidFill>
              <a:srgbClr val="FFC000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5" name="TextBox 67"/>
          <p:cNvSpPr txBox="1">
            <a:spLocks noChangeArrowheads="1"/>
          </p:cNvSpPr>
          <p:nvPr/>
        </p:nvSpPr>
        <p:spPr bwMode="auto">
          <a:xfrm>
            <a:off x="4565650" y="5148580"/>
            <a:ext cx="1249680" cy="28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9pPr>
          </a:lstStyle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sym typeface="+mn-ea"/>
              </a:rPr>
              <a:t>请在此输入文字</a:t>
            </a:r>
            <a:endParaRPr lang="en-US" altLang="zh-CN" sz="1200" strike="noStrike" noProof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cs typeface="+mn-ea"/>
            </a:endParaRPr>
          </a:p>
        </p:txBody>
      </p:sp>
      <p:sp>
        <p:nvSpPr>
          <p:cNvPr id="16" name="TextBox 68"/>
          <p:cNvSpPr txBox="1"/>
          <p:nvPr/>
        </p:nvSpPr>
        <p:spPr>
          <a:xfrm>
            <a:off x="9580245" y="5027930"/>
            <a:ext cx="487045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95%</a:t>
            </a:r>
          </a:p>
        </p:txBody>
      </p:sp>
      <p:cxnSp>
        <p:nvCxnSpPr>
          <p:cNvPr id="17" name="Straight Connector 70"/>
          <p:cNvCxnSpPr/>
          <p:nvPr/>
        </p:nvCxnSpPr>
        <p:spPr>
          <a:xfrm>
            <a:off x="4673600" y="6113780"/>
            <a:ext cx="4124960" cy="33020"/>
          </a:xfrm>
          <a:prstGeom prst="line">
            <a:avLst/>
          </a:prstGeom>
          <a:ln w="25400">
            <a:solidFill>
              <a:schemeClr val="bg1">
                <a:lumMod val="7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9" name="TextBox 72"/>
          <p:cNvSpPr txBox="1">
            <a:spLocks noChangeArrowheads="1"/>
          </p:cNvSpPr>
          <p:nvPr/>
        </p:nvSpPr>
        <p:spPr bwMode="auto">
          <a:xfrm>
            <a:off x="4565650" y="5827395"/>
            <a:ext cx="1249680" cy="28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itchFamily="34" charset="0"/>
                <a:ea typeface="微软雅黑" panose="020B0503020204020204" charset="-122"/>
              </a:defRPr>
            </a:lvl9pPr>
          </a:lstStyle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sym typeface="+mn-ea"/>
              </a:rPr>
              <a:t>请在此输入文字</a:t>
            </a:r>
            <a:endParaRPr lang="en-US" altLang="zh-CN" sz="1200" strike="noStrike" noProof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cs typeface="+mn-ea"/>
            </a:endParaRPr>
          </a:p>
        </p:txBody>
      </p:sp>
      <p:sp>
        <p:nvSpPr>
          <p:cNvPr id="20" name="TextBox 73"/>
          <p:cNvSpPr txBox="1"/>
          <p:nvPr/>
        </p:nvSpPr>
        <p:spPr>
          <a:xfrm>
            <a:off x="8500745" y="5827395"/>
            <a:ext cx="487045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</a:rPr>
              <a:t>72%</a:t>
            </a:r>
          </a:p>
        </p:txBody>
      </p:sp>
      <p:grpSp>
        <p:nvGrpSpPr>
          <p:cNvPr id="10260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10261" name="矩形 6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63" name="Freeform 129"/>
            <p:cNvSpPr>
              <a:spLocks noEditPoints="1"/>
            </p:cNvSpPr>
            <p:nvPr/>
          </p:nvSpPr>
          <p:spPr>
            <a:xfrm>
              <a:off x="972" y="747"/>
              <a:ext cx="687" cy="297"/>
            </a:xfrm>
            <a:custGeom>
              <a:avLst/>
              <a:gdLst/>
              <a:ahLst/>
              <a:cxnLst>
                <a:cxn ang="0">
                  <a:pos x="598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7"/>
                </a:cxn>
                <a:cxn ang="0">
                  <a:pos x="598" y="297"/>
                </a:cxn>
                <a:cxn ang="0">
                  <a:pos x="687" y="215"/>
                </a:cxn>
                <a:cxn ang="0">
                  <a:pos x="598" y="129"/>
                </a:cxn>
                <a:cxn ang="0">
                  <a:pos x="270" y="297"/>
                </a:cxn>
                <a:cxn ang="0">
                  <a:pos x="289" y="297"/>
                </a:cxn>
                <a:cxn ang="0">
                  <a:pos x="302" y="148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8"/>
                </a:cxn>
                <a:cxn ang="0">
                  <a:pos x="270" y="297"/>
                </a:cxn>
                <a:cxn ang="0">
                  <a:pos x="203" y="297"/>
                </a:cxn>
                <a:cxn ang="0">
                  <a:pos x="184" y="297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7"/>
                </a:cxn>
                <a:cxn ang="0">
                  <a:pos x="98" y="297"/>
                </a:cxn>
                <a:cxn ang="0">
                  <a:pos x="117" y="297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7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7" name="Straight Connector 60"/>
          <p:cNvCxnSpPr/>
          <p:nvPr/>
        </p:nvCxnSpPr>
        <p:spPr>
          <a:xfrm>
            <a:off x="4578350" y="4203700"/>
            <a:ext cx="2950210" cy="2540"/>
          </a:xfrm>
          <a:prstGeom prst="line">
            <a:avLst/>
          </a:prstGeom>
          <a:ln w="25400">
            <a:solidFill>
              <a:srgbClr val="FFC000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23"/>
          <p:cNvSpPr txBox="1"/>
          <p:nvPr/>
        </p:nvSpPr>
        <p:spPr>
          <a:xfrm>
            <a:off x="4578350" y="1948180"/>
            <a:ext cx="5852160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4578479" y="17103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02_Meet Our Offices.jpg" descr="C:\Users\zengfuqiang\Desktop\timg.jpgtim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270784" y="1974215"/>
            <a:ext cx="2383155" cy="1985963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</p:pic>
      <p:pic>
        <p:nvPicPr>
          <p:cNvPr id="7170" name="Picture 2" descr="C:\Users\zengfuqiang\Desktop\u=3408956963,3481198836&amp;fm=23&amp;gp=0.jpgu=3408956963,3481198836&amp;fm=23&amp;gp=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751570" y="4048125"/>
            <a:ext cx="2383155" cy="1981835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</p:pic>
      <p:pic>
        <p:nvPicPr>
          <p:cNvPr id="7171" name="Picture 3" descr="C:\Users\zengfuqiang\Desktop\timg (3).jpgtimg (3)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70625" y="4048125"/>
            <a:ext cx="2382520" cy="1981835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</p:pic>
      <p:cxnSp>
        <p:nvCxnSpPr>
          <p:cNvPr id="7172" name="直接连接符 7171"/>
          <p:cNvCxnSpPr/>
          <p:nvPr/>
        </p:nvCxnSpPr>
        <p:spPr>
          <a:xfrm flipV="1">
            <a:off x="1003300" y="3596640"/>
            <a:ext cx="4706620" cy="952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1054100" y="5047615"/>
            <a:ext cx="4706620" cy="12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04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12305" name="矩形 6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4" name="椭圆 3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2307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937895" y="2852420"/>
            <a:ext cx="50596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2" name="TextBox 24"/>
          <p:cNvSpPr txBox="1"/>
          <p:nvPr/>
        </p:nvSpPr>
        <p:spPr>
          <a:xfrm>
            <a:off x="938024" y="261458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937895" y="4377055"/>
            <a:ext cx="50596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938024" y="413921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pic>
        <p:nvPicPr>
          <p:cNvPr id="7" name="02_Meet Our Offices.jpg" descr="C:\Users\zengfuqiang\Desktop\timg (2).jpgtimg (2)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8751729" y="1976279"/>
            <a:ext cx="2383155" cy="1981835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8325" y="2252663"/>
            <a:ext cx="8513763" cy="2351088"/>
          </a:xfrm>
          <a:prstGeom prst="rect">
            <a:avLst/>
          </a:prstGeom>
          <a:solidFill>
            <a:srgbClr val="FFFFFF">
              <a:alpha val="70000"/>
            </a:srgb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001010" y="3858894"/>
            <a:ext cx="6379210" cy="52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  <p:sp>
        <p:nvSpPr>
          <p:cNvPr id="27651" name="文本框 5"/>
          <p:cNvSpPr txBox="1"/>
          <p:nvPr/>
        </p:nvSpPr>
        <p:spPr>
          <a:xfrm>
            <a:off x="3000375" y="3114675"/>
            <a:ext cx="6729413" cy="7445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  <p:sp>
        <p:nvSpPr>
          <p:cNvPr id="27652" name="文本框 3"/>
          <p:cNvSpPr txBox="1"/>
          <p:nvPr/>
        </p:nvSpPr>
        <p:spPr>
          <a:xfrm>
            <a:off x="5886768" y="2363153"/>
            <a:ext cx="955675" cy="10144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r>
              <a:rPr lang="en-US" altLang="zh-CN" sz="6000">
                <a:solidFill>
                  <a:srgbClr val="404040"/>
                </a:solidFill>
                <a:latin typeface="Calibri" panose="020F0502020204030204" charset="0"/>
                <a:ea typeface="宋体" panose="02010600030101010101" pitchFamily="2" charset="-122"/>
              </a:rPr>
              <a:t>02</a:t>
            </a:r>
          </a:p>
        </p:txBody>
      </p:sp>
      <p:sp>
        <p:nvSpPr>
          <p:cNvPr id="19463" name="Shape 209"/>
          <p:cNvSpPr>
            <a:spLocks noChangeShapeType="1"/>
          </p:cNvSpPr>
          <p:nvPr/>
        </p:nvSpPr>
        <p:spPr bwMode="auto">
          <a:xfrm flipV="1">
            <a:off x="10007600" y="3165475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  <p:sp>
        <p:nvSpPr>
          <p:cNvPr id="19465" name="Shape 211"/>
          <p:cNvSpPr>
            <a:spLocks noChangeShapeType="1"/>
          </p:cNvSpPr>
          <p:nvPr/>
        </p:nvSpPr>
        <p:spPr bwMode="auto">
          <a:xfrm flipV="1">
            <a:off x="2222500" y="3163888"/>
            <a:ext cx="0" cy="646113"/>
          </a:xfrm>
          <a:prstGeom prst="line">
            <a:avLst/>
          </a:prstGeom>
          <a:noFill/>
          <a:ln w="25400">
            <a:solidFill>
              <a:schemeClr val="accent4"/>
            </a:solidFill>
            <a:miter lim="4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/>
            <a:endParaRPr lang="zh-CN" altLang="en-US" strike="noStrike" noProof="1"/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6096000" y="1477963"/>
            <a:ext cx="0" cy="43973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73" name="组合 22"/>
          <p:cNvGrpSpPr/>
          <p:nvPr/>
        </p:nvGrpSpPr>
        <p:grpSpPr>
          <a:xfrm>
            <a:off x="544513" y="292100"/>
            <a:ext cx="2798762" cy="555625"/>
            <a:chOff x="857" y="459"/>
            <a:chExt cx="4408" cy="876"/>
          </a:xfrm>
        </p:grpSpPr>
        <p:sp>
          <p:nvSpPr>
            <p:cNvPr id="15374" name="矩形 6"/>
            <p:cNvSpPr/>
            <p:nvPr/>
          </p:nvSpPr>
          <p:spPr>
            <a:xfrm>
              <a:off x="1777" y="568"/>
              <a:ext cx="3488" cy="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请在此处输入标题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857" y="459"/>
              <a:ext cx="920" cy="87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5376" name="Freeform 129"/>
            <p:cNvSpPr>
              <a:spLocks noEditPoints="1"/>
            </p:cNvSpPr>
            <p:nvPr/>
          </p:nvSpPr>
          <p:spPr>
            <a:xfrm>
              <a:off x="973" y="748"/>
              <a:ext cx="687" cy="298"/>
            </a:xfrm>
            <a:custGeom>
              <a:avLst/>
              <a:gdLst/>
              <a:ahLst/>
              <a:cxnLst>
                <a:cxn ang="0">
                  <a:pos x="597" y="129"/>
                </a:cxn>
                <a:cxn ang="0">
                  <a:pos x="566" y="136"/>
                </a:cxn>
                <a:cxn ang="0">
                  <a:pos x="410" y="0"/>
                </a:cxn>
                <a:cxn ang="0">
                  <a:pos x="353" y="9"/>
                </a:cxn>
                <a:cxn ang="0">
                  <a:pos x="343" y="19"/>
                </a:cxn>
                <a:cxn ang="0">
                  <a:pos x="343" y="288"/>
                </a:cxn>
                <a:cxn ang="0">
                  <a:pos x="353" y="298"/>
                </a:cxn>
                <a:cxn ang="0">
                  <a:pos x="597" y="298"/>
                </a:cxn>
                <a:cxn ang="0">
                  <a:pos x="687" y="215"/>
                </a:cxn>
                <a:cxn ang="0">
                  <a:pos x="597" y="129"/>
                </a:cxn>
                <a:cxn ang="0">
                  <a:pos x="270" y="298"/>
                </a:cxn>
                <a:cxn ang="0">
                  <a:pos x="289" y="298"/>
                </a:cxn>
                <a:cxn ang="0">
                  <a:pos x="302" y="149"/>
                </a:cxn>
                <a:cxn ang="0">
                  <a:pos x="289" y="0"/>
                </a:cxn>
                <a:cxn ang="0">
                  <a:pos x="270" y="0"/>
                </a:cxn>
                <a:cxn ang="0">
                  <a:pos x="257" y="149"/>
                </a:cxn>
                <a:cxn ang="0">
                  <a:pos x="270" y="298"/>
                </a:cxn>
                <a:cxn ang="0">
                  <a:pos x="203" y="298"/>
                </a:cxn>
                <a:cxn ang="0">
                  <a:pos x="184" y="298"/>
                </a:cxn>
                <a:cxn ang="0">
                  <a:pos x="171" y="190"/>
                </a:cxn>
                <a:cxn ang="0">
                  <a:pos x="184" y="85"/>
                </a:cxn>
                <a:cxn ang="0">
                  <a:pos x="203" y="85"/>
                </a:cxn>
                <a:cxn ang="0">
                  <a:pos x="216" y="193"/>
                </a:cxn>
                <a:cxn ang="0">
                  <a:pos x="203" y="298"/>
                </a:cxn>
                <a:cxn ang="0">
                  <a:pos x="98" y="298"/>
                </a:cxn>
                <a:cxn ang="0">
                  <a:pos x="117" y="298"/>
                </a:cxn>
                <a:cxn ang="0">
                  <a:pos x="130" y="212"/>
                </a:cxn>
                <a:cxn ang="0">
                  <a:pos x="117" y="126"/>
                </a:cxn>
                <a:cxn ang="0">
                  <a:pos x="98" y="126"/>
                </a:cxn>
                <a:cxn ang="0">
                  <a:pos x="85" y="212"/>
                </a:cxn>
                <a:cxn ang="0">
                  <a:pos x="98" y="298"/>
                </a:cxn>
                <a:cxn ang="0">
                  <a:pos x="12" y="256"/>
                </a:cxn>
                <a:cxn ang="0">
                  <a:pos x="31" y="256"/>
                </a:cxn>
                <a:cxn ang="0">
                  <a:pos x="44" y="212"/>
                </a:cxn>
                <a:cxn ang="0">
                  <a:pos x="31" y="171"/>
                </a:cxn>
                <a:cxn ang="0">
                  <a:pos x="12" y="171"/>
                </a:cxn>
                <a:cxn ang="0">
                  <a:pos x="0" y="212"/>
                </a:cxn>
                <a:cxn ang="0">
                  <a:pos x="12" y="256"/>
                </a:cxn>
              </a:cxnLst>
              <a:rect l="0" t="0" r="0" b="0"/>
              <a:pathLst>
                <a:path w="216" h="94">
                  <a:moveTo>
                    <a:pt x="188" y="41"/>
                  </a:moveTo>
                  <a:cubicBezTo>
                    <a:pt x="184" y="41"/>
                    <a:pt x="181" y="42"/>
                    <a:pt x="178" y="43"/>
                  </a:cubicBezTo>
                  <a:cubicBezTo>
                    <a:pt x="175" y="19"/>
                    <a:pt x="154" y="0"/>
                    <a:pt x="129" y="0"/>
                  </a:cubicBezTo>
                  <a:cubicBezTo>
                    <a:pt x="122" y="0"/>
                    <a:pt x="116" y="1"/>
                    <a:pt x="111" y="3"/>
                  </a:cubicBezTo>
                  <a:cubicBezTo>
                    <a:pt x="109" y="4"/>
                    <a:pt x="108" y="5"/>
                    <a:pt x="108" y="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3"/>
                    <a:pt x="110" y="94"/>
                    <a:pt x="111" y="94"/>
                  </a:cubicBezTo>
                  <a:cubicBezTo>
                    <a:pt x="111" y="94"/>
                    <a:pt x="188" y="94"/>
                    <a:pt x="188" y="94"/>
                  </a:cubicBezTo>
                  <a:cubicBezTo>
                    <a:pt x="204" y="94"/>
                    <a:pt x="216" y="82"/>
                    <a:pt x="216" y="68"/>
                  </a:cubicBezTo>
                  <a:cubicBezTo>
                    <a:pt x="216" y="53"/>
                    <a:pt x="204" y="41"/>
                    <a:pt x="188" y="41"/>
                  </a:cubicBezTo>
                  <a:close/>
                  <a:moveTo>
                    <a:pt x="85" y="94"/>
                  </a:moveTo>
                  <a:cubicBezTo>
                    <a:pt x="91" y="94"/>
                    <a:pt x="91" y="94"/>
                    <a:pt x="91" y="94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1" y="47"/>
                    <a:pt x="81" y="47"/>
                    <a:pt x="81" y="47"/>
                  </a:cubicBezTo>
                  <a:lnTo>
                    <a:pt x="85" y="94"/>
                  </a:lnTo>
                  <a:close/>
                  <a:moveTo>
                    <a:pt x="64" y="94"/>
                  </a:moveTo>
                  <a:cubicBezTo>
                    <a:pt x="58" y="94"/>
                    <a:pt x="58" y="94"/>
                    <a:pt x="58" y="9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61"/>
                    <a:pt x="68" y="61"/>
                    <a:pt x="68" y="61"/>
                  </a:cubicBezTo>
                  <a:lnTo>
                    <a:pt x="64" y="94"/>
                  </a:lnTo>
                  <a:close/>
                  <a:moveTo>
                    <a:pt x="31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7" y="67"/>
                    <a:pt x="27" y="67"/>
                    <a:pt x="27" y="67"/>
                  </a:cubicBezTo>
                  <a:lnTo>
                    <a:pt x="31" y="94"/>
                  </a:lnTo>
                  <a:close/>
                  <a:moveTo>
                    <a:pt x="4" y="81"/>
                  </a:moveTo>
                  <a:cubicBezTo>
                    <a:pt x="10" y="81"/>
                    <a:pt x="10" y="81"/>
                    <a:pt x="10" y="81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5415280" y="2839720"/>
            <a:ext cx="1361440" cy="14020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/>
              <a:t>VS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776720" y="3827780"/>
            <a:ext cx="50596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4" name="TextBox 24"/>
          <p:cNvSpPr txBox="1"/>
          <p:nvPr/>
        </p:nvSpPr>
        <p:spPr>
          <a:xfrm>
            <a:off x="6776849" y="35899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381000" y="3909060"/>
            <a:ext cx="50596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春风设计坚持创新请输入文字内容简约大气商务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模板千图网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-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春风设计坚持创新请输入文字内容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3987929" y="36610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" name="Freeform 228"/>
          <p:cNvSpPr>
            <a:spLocks noEditPoints="1"/>
          </p:cNvSpPr>
          <p:nvPr/>
        </p:nvSpPr>
        <p:spPr bwMode="auto">
          <a:xfrm>
            <a:off x="3987800" y="2001520"/>
            <a:ext cx="1323340" cy="1283970"/>
          </a:xfrm>
          <a:custGeom>
            <a:avLst/>
            <a:gdLst>
              <a:gd name="T0" fmla="*/ 2147483647 w 88"/>
              <a:gd name="T1" fmla="*/ 2147483647 h 88"/>
              <a:gd name="T2" fmla="*/ 2147483647 w 88"/>
              <a:gd name="T3" fmla="*/ 2147483647 h 88"/>
              <a:gd name="T4" fmla="*/ 2147483647 w 88"/>
              <a:gd name="T5" fmla="*/ 2147483647 h 88"/>
              <a:gd name="T6" fmla="*/ 2147483647 w 88"/>
              <a:gd name="T7" fmla="*/ 2147483647 h 88"/>
              <a:gd name="T8" fmla="*/ 2147483647 w 88"/>
              <a:gd name="T9" fmla="*/ 2147483647 h 88"/>
              <a:gd name="T10" fmla="*/ 2147483647 w 88"/>
              <a:gd name="T11" fmla="*/ 2147483647 h 88"/>
              <a:gd name="T12" fmla="*/ 2147483647 w 88"/>
              <a:gd name="T13" fmla="*/ 2147483647 h 88"/>
              <a:gd name="T14" fmla="*/ 2147483647 w 88"/>
              <a:gd name="T15" fmla="*/ 2147483647 h 88"/>
              <a:gd name="T16" fmla="*/ 2147483647 w 88"/>
              <a:gd name="T17" fmla="*/ 2147483647 h 88"/>
              <a:gd name="T18" fmla="*/ 2147483647 w 88"/>
              <a:gd name="T19" fmla="*/ 2147483647 h 88"/>
              <a:gd name="T20" fmla="*/ 2147483647 w 88"/>
              <a:gd name="T21" fmla="*/ 2147483647 h 88"/>
              <a:gd name="T22" fmla="*/ 2147483647 w 88"/>
              <a:gd name="T23" fmla="*/ 2147483647 h 88"/>
              <a:gd name="T24" fmla="*/ 2147483647 w 88"/>
              <a:gd name="T25" fmla="*/ 2147483647 h 88"/>
              <a:gd name="T26" fmla="*/ 2147483647 w 88"/>
              <a:gd name="T27" fmla="*/ 2147483647 h 88"/>
              <a:gd name="T28" fmla="*/ 2147483647 w 88"/>
              <a:gd name="T29" fmla="*/ 2147483647 h 88"/>
              <a:gd name="T30" fmla="*/ 2147483647 w 88"/>
              <a:gd name="T31" fmla="*/ 2147483647 h 88"/>
              <a:gd name="T32" fmla="*/ 2147483647 w 88"/>
              <a:gd name="T33" fmla="*/ 2147483647 h 88"/>
              <a:gd name="T34" fmla="*/ 2147483647 w 88"/>
              <a:gd name="T35" fmla="*/ 2147483647 h 88"/>
              <a:gd name="T36" fmla="*/ 2147483647 w 88"/>
              <a:gd name="T37" fmla="*/ 2147483647 h 88"/>
              <a:gd name="T38" fmla="*/ 2147483647 w 88"/>
              <a:gd name="T39" fmla="*/ 2147483647 h 88"/>
              <a:gd name="T40" fmla="*/ 2147483647 w 88"/>
              <a:gd name="T41" fmla="*/ 2147483647 h 88"/>
              <a:gd name="T42" fmla="*/ 2147483647 w 88"/>
              <a:gd name="T43" fmla="*/ 2147483647 h 88"/>
              <a:gd name="T44" fmla="*/ 2147483647 w 88"/>
              <a:gd name="T45" fmla="*/ 2147483647 h 88"/>
              <a:gd name="T46" fmla="*/ 2147483647 w 88"/>
              <a:gd name="T47" fmla="*/ 2147483647 h 88"/>
              <a:gd name="T48" fmla="*/ 2147483647 w 88"/>
              <a:gd name="T49" fmla="*/ 2147483647 h 88"/>
              <a:gd name="T50" fmla="*/ 2147483647 w 88"/>
              <a:gd name="T51" fmla="*/ 2147483647 h 88"/>
              <a:gd name="T52" fmla="*/ 2147483647 w 88"/>
              <a:gd name="T53" fmla="*/ 2147483647 h 88"/>
              <a:gd name="T54" fmla="*/ 2147483647 w 88"/>
              <a:gd name="T55" fmla="*/ 2147483647 h 88"/>
              <a:gd name="T56" fmla="*/ 2147483647 w 88"/>
              <a:gd name="T57" fmla="*/ 2147483647 h 88"/>
              <a:gd name="T58" fmla="*/ 2147483647 w 88"/>
              <a:gd name="T59" fmla="*/ 2147483647 h 88"/>
              <a:gd name="T60" fmla="*/ 2147483647 w 88"/>
              <a:gd name="T61" fmla="*/ 2147483647 h 88"/>
              <a:gd name="T62" fmla="*/ 2147483647 w 88"/>
              <a:gd name="T63" fmla="*/ 2147483647 h 88"/>
              <a:gd name="T64" fmla="*/ 2147483647 w 88"/>
              <a:gd name="T65" fmla="*/ 2147483647 h 88"/>
              <a:gd name="T66" fmla="*/ 2147483647 w 88"/>
              <a:gd name="T67" fmla="*/ 2147483647 h 88"/>
              <a:gd name="T68" fmla="*/ 2147483647 w 88"/>
              <a:gd name="T69" fmla="*/ 2147483647 h 88"/>
              <a:gd name="T70" fmla="*/ 2147483647 w 88"/>
              <a:gd name="T71" fmla="*/ 2147483647 h 88"/>
              <a:gd name="T72" fmla="*/ 2147483647 w 88"/>
              <a:gd name="T73" fmla="*/ 2147483647 h 88"/>
              <a:gd name="T74" fmla="*/ 2147483647 w 88"/>
              <a:gd name="T75" fmla="*/ 2147483647 h 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88" h="88">
                <a:moveTo>
                  <a:pt x="77" y="10"/>
                </a:moveTo>
                <a:cubicBezTo>
                  <a:pt x="66" y="0"/>
                  <a:pt x="49" y="0"/>
                  <a:pt x="38" y="10"/>
                </a:cubicBezTo>
                <a:cubicBezTo>
                  <a:pt x="29" y="19"/>
                  <a:pt x="28" y="33"/>
                  <a:pt x="34" y="44"/>
                </a:cubicBezTo>
                <a:cubicBezTo>
                  <a:pt x="2" y="76"/>
                  <a:pt x="2" y="76"/>
                  <a:pt x="2" y="76"/>
                </a:cubicBezTo>
                <a:cubicBezTo>
                  <a:pt x="0" y="78"/>
                  <a:pt x="0" y="82"/>
                  <a:pt x="2" y="84"/>
                </a:cubicBezTo>
                <a:cubicBezTo>
                  <a:pt x="3" y="85"/>
                  <a:pt x="3" y="85"/>
                  <a:pt x="3" y="85"/>
                </a:cubicBezTo>
                <a:cubicBezTo>
                  <a:pt x="6" y="88"/>
                  <a:pt x="9" y="88"/>
                  <a:pt x="12" y="85"/>
                </a:cubicBezTo>
                <a:cubicBezTo>
                  <a:pt x="43" y="53"/>
                  <a:pt x="43" y="53"/>
                  <a:pt x="43" y="53"/>
                </a:cubicBezTo>
                <a:cubicBezTo>
                  <a:pt x="54" y="60"/>
                  <a:pt x="68" y="58"/>
                  <a:pt x="77" y="49"/>
                </a:cubicBezTo>
                <a:cubicBezTo>
                  <a:pt x="88" y="39"/>
                  <a:pt x="88" y="21"/>
                  <a:pt x="77" y="10"/>
                </a:cubicBezTo>
                <a:close/>
                <a:moveTo>
                  <a:pt x="73" y="45"/>
                </a:moveTo>
                <a:cubicBezTo>
                  <a:pt x="65" y="53"/>
                  <a:pt x="54" y="54"/>
                  <a:pt x="45" y="48"/>
                </a:cubicBezTo>
                <a:cubicBezTo>
                  <a:pt x="44" y="47"/>
                  <a:pt x="43" y="46"/>
                  <a:pt x="42" y="45"/>
                </a:cubicBezTo>
                <a:cubicBezTo>
                  <a:pt x="41" y="44"/>
                  <a:pt x="40" y="43"/>
                  <a:pt x="39" y="42"/>
                </a:cubicBezTo>
                <a:cubicBezTo>
                  <a:pt x="34" y="33"/>
                  <a:pt x="35" y="22"/>
                  <a:pt x="42" y="14"/>
                </a:cubicBezTo>
                <a:cubicBezTo>
                  <a:pt x="51" y="6"/>
                  <a:pt x="64" y="6"/>
                  <a:pt x="73" y="14"/>
                </a:cubicBezTo>
                <a:cubicBezTo>
                  <a:pt x="81" y="23"/>
                  <a:pt x="81" y="37"/>
                  <a:pt x="73" y="45"/>
                </a:cubicBezTo>
                <a:close/>
                <a:moveTo>
                  <a:pt x="69" y="25"/>
                </a:moveTo>
                <a:cubicBezTo>
                  <a:pt x="62" y="25"/>
                  <a:pt x="62" y="25"/>
                  <a:pt x="62" y="25"/>
                </a:cubicBezTo>
                <a:cubicBezTo>
                  <a:pt x="62" y="18"/>
                  <a:pt x="62" y="18"/>
                  <a:pt x="62" y="18"/>
                </a:cubicBezTo>
                <a:cubicBezTo>
                  <a:pt x="62" y="17"/>
                  <a:pt x="62" y="16"/>
                  <a:pt x="61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7"/>
                  <a:pt x="54" y="18"/>
                </a:cubicBezTo>
                <a:cubicBezTo>
                  <a:pt x="54" y="25"/>
                  <a:pt x="54" y="25"/>
                  <a:pt x="54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5" y="25"/>
                  <a:pt x="45" y="26"/>
                  <a:pt x="45" y="26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5" y="34"/>
                  <a:pt x="46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2"/>
                  <a:pt x="54" y="43"/>
                  <a:pt x="54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2" y="43"/>
                  <a:pt x="62" y="42"/>
                  <a:pt x="62" y="41"/>
                </a:cubicBezTo>
                <a:cubicBezTo>
                  <a:pt x="62" y="34"/>
                  <a:pt x="62" y="34"/>
                  <a:pt x="62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70" y="34"/>
                  <a:pt x="71" y="33"/>
                  <a:pt x="71" y="33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0" y="25"/>
                  <a:pt x="69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Freeform 227"/>
          <p:cNvSpPr>
            <a:spLocks noEditPoints="1"/>
          </p:cNvSpPr>
          <p:nvPr/>
        </p:nvSpPr>
        <p:spPr bwMode="auto">
          <a:xfrm flipH="1">
            <a:off x="6715760" y="2001520"/>
            <a:ext cx="1241425" cy="1283335"/>
          </a:xfrm>
          <a:custGeom>
            <a:avLst/>
            <a:gdLst>
              <a:gd name="T0" fmla="*/ 2147483647 w 88"/>
              <a:gd name="T1" fmla="*/ 2147483647 h 88"/>
              <a:gd name="T2" fmla="*/ 2147483647 w 88"/>
              <a:gd name="T3" fmla="*/ 2147483647 h 88"/>
              <a:gd name="T4" fmla="*/ 2147483647 w 88"/>
              <a:gd name="T5" fmla="*/ 2147483647 h 88"/>
              <a:gd name="T6" fmla="*/ 2147483647 w 88"/>
              <a:gd name="T7" fmla="*/ 2147483647 h 88"/>
              <a:gd name="T8" fmla="*/ 2147483647 w 88"/>
              <a:gd name="T9" fmla="*/ 2147483647 h 88"/>
              <a:gd name="T10" fmla="*/ 2147483647 w 88"/>
              <a:gd name="T11" fmla="*/ 2147483647 h 88"/>
              <a:gd name="T12" fmla="*/ 2147483647 w 88"/>
              <a:gd name="T13" fmla="*/ 2147483647 h 88"/>
              <a:gd name="T14" fmla="*/ 2147483647 w 88"/>
              <a:gd name="T15" fmla="*/ 2147483647 h 88"/>
              <a:gd name="T16" fmla="*/ 2147483647 w 88"/>
              <a:gd name="T17" fmla="*/ 2147483647 h 88"/>
              <a:gd name="T18" fmla="*/ 2147483647 w 88"/>
              <a:gd name="T19" fmla="*/ 2147483647 h 88"/>
              <a:gd name="T20" fmla="*/ 2147483647 w 88"/>
              <a:gd name="T21" fmla="*/ 2147483647 h 88"/>
              <a:gd name="T22" fmla="*/ 2147483647 w 88"/>
              <a:gd name="T23" fmla="*/ 2147483647 h 88"/>
              <a:gd name="T24" fmla="*/ 2147483647 w 88"/>
              <a:gd name="T25" fmla="*/ 2147483647 h 88"/>
              <a:gd name="T26" fmla="*/ 2147483647 w 88"/>
              <a:gd name="T27" fmla="*/ 2147483647 h 88"/>
              <a:gd name="T28" fmla="*/ 2147483647 w 88"/>
              <a:gd name="T29" fmla="*/ 2147483647 h 88"/>
              <a:gd name="T30" fmla="*/ 2147483647 w 88"/>
              <a:gd name="T31" fmla="*/ 2147483647 h 88"/>
              <a:gd name="T32" fmla="*/ 2147483647 w 88"/>
              <a:gd name="T33" fmla="*/ 2147483647 h 88"/>
              <a:gd name="T34" fmla="*/ 2147483647 w 88"/>
              <a:gd name="T35" fmla="*/ 2147483647 h 88"/>
              <a:gd name="T36" fmla="*/ 2147483647 w 88"/>
              <a:gd name="T37" fmla="*/ 2147483647 h 88"/>
              <a:gd name="T38" fmla="*/ 2147483647 w 88"/>
              <a:gd name="T39" fmla="*/ 2147483647 h 88"/>
              <a:gd name="T40" fmla="*/ 2147483647 w 88"/>
              <a:gd name="T41" fmla="*/ 2147483647 h 88"/>
              <a:gd name="T42" fmla="*/ 2147483647 w 88"/>
              <a:gd name="T43" fmla="*/ 2147483647 h 88"/>
              <a:gd name="T44" fmla="*/ 2147483647 w 88"/>
              <a:gd name="T45" fmla="*/ 2147483647 h 88"/>
              <a:gd name="T46" fmla="*/ 2147483647 w 88"/>
              <a:gd name="T47" fmla="*/ 2147483647 h 88"/>
              <a:gd name="T48" fmla="*/ 2147483647 w 88"/>
              <a:gd name="T49" fmla="*/ 2147483647 h 88"/>
              <a:gd name="T50" fmla="*/ 2147483647 w 88"/>
              <a:gd name="T51" fmla="*/ 2147483647 h 88"/>
              <a:gd name="T52" fmla="*/ 2147483647 w 88"/>
              <a:gd name="T53" fmla="*/ 2147483647 h 8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88" h="88">
                <a:moveTo>
                  <a:pt x="77" y="10"/>
                </a:moveTo>
                <a:cubicBezTo>
                  <a:pt x="67" y="0"/>
                  <a:pt x="49" y="0"/>
                  <a:pt x="38" y="10"/>
                </a:cubicBezTo>
                <a:cubicBezTo>
                  <a:pt x="29" y="19"/>
                  <a:pt x="28" y="33"/>
                  <a:pt x="34" y="44"/>
                </a:cubicBezTo>
                <a:cubicBezTo>
                  <a:pt x="3" y="76"/>
                  <a:pt x="3" y="76"/>
                  <a:pt x="3" y="76"/>
                </a:cubicBezTo>
                <a:cubicBezTo>
                  <a:pt x="0" y="78"/>
                  <a:pt x="0" y="82"/>
                  <a:pt x="3" y="84"/>
                </a:cubicBezTo>
                <a:cubicBezTo>
                  <a:pt x="4" y="85"/>
                  <a:pt x="4" y="85"/>
                  <a:pt x="4" y="85"/>
                </a:cubicBezTo>
                <a:cubicBezTo>
                  <a:pt x="6" y="88"/>
                  <a:pt x="10" y="88"/>
                  <a:pt x="12" y="85"/>
                </a:cubicBezTo>
                <a:cubicBezTo>
                  <a:pt x="44" y="53"/>
                  <a:pt x="44" y="53"/>
                  <a:pt x="44" y="53"/>
                </a:cubicBezTo>
                <a:cubicBezTo>
                  <a:pt x="54" y="60"/>
                  <a:pt x="68" y="58"/>
                  <a:pt x="77" y="49"/>
                </a:cubicBezTo>
                <a:cubicBezTo>
                  <a:pt x="88" y="39"/>
                  <a:pt x="88" y="21"/>
                  <a:pt x="77" y="10"/>
                </a:cubicBezTo>
                <a:close/>
                <a:moveTo>
                  <a:pt x="73" y="45"/>
                </a:moveTo>
                <a:cubicBezTo>
                  <a:pt x="66" y="53"/>
                  <a:pt x="54" y="54"/>
                  <a:pt x="46" y="48"/>
                </a:cubicBezTo>
                <a:cubicBezTo>
                  <a:pt x="45" y="47"/>
                  <a:pt x="44" y="46"/>
                  <a:pt x="43" y="45"/>
                </a:cubicBezTo>
                <a:cubicBezTo>
                  <a:pt x="42" y="44"/>
                  <a:pt x="41" y="43"/>
                  <a:pt x="40" y="42"/>
                </a:cubicBezTo>
                <a:cubicBezTo>
                  <a:pt x="34" y="33"/>
                  <a:pt x="35" y="22"/>
                  <a:pt x="43" y="14"/>
                </a:cubicBezTo>
                <a:cubicBezTo>
                  <a:pt x="51" y="6"/>
                  <a:pt x="65" y="6"/>
                  <a:pt x="73" y="14"/>
                </a:cubicBezTo>
                <a:cubicBezTo>
                  <a:pt x="82" y="23"/>
                  <a:pt x="82" y="37"/>
                  <a:pt x="73" y="45"/>
                </a:cubicBezTo>
                <a:close/>
                <a:moveTo>
                  <a:pt x="70" y="25"/>
                </a:move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5" y="26"/>
                  <a:pt x="45" y="26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6" y="34"/>
                  <a:pt x="47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1" y="34"/>
                  <a:pt x="71" y="33"/>
                  <a:pt x="71" y="33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5"/>
                  <a:pt x="70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更多作品请在稻壳儿搜索艺随风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2139</Words>
  <Application>Microsoft Office PowerPoint</Application>
  <PresentationFormat>宽屏</PresentationFormat>
  <Paragraphs>142</Paragraphs>
  <Slides>21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맑은 고딕</vt:lpstr>
      <vt:lpstr>Open Sans</vt:lpstr>
      <vt:lpstr>宋体</vt:lpstr>
      <vt:lpstr>微软雅黑</vt:lpstr>
      <vt:lpstr>微软雅黑 Light</vt:lpstr>
      <vt:lpstr>Arial</vt:lpstr>
      <vt:lpstr>Calibri</vt:lpstr>
      <vt:lpstr>Calibri Light</vt:lpstr>
      <vt:lpstr>更多作品请在稻壳儿搜索艺随风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BOSSPPT2017-2018极简风格</dc:title>
  <dc:subject>BOSSPPT 2017-2018</dc:subject>
  <dc:creator>BOSSPPT 2017-2018</dc:creator>
  <cp:keywords>BOSSPPT顶尖职业文案</cp:keywords>
  <dc:description>BOSSPPT致力于提供高质量，有品质的模板，拒绝垃圾模板！_x000d_
本模板由bossppt设计师制作或制作师二次制作整理，bossppt为此花费了大量心血。_x000d_
如果非本店购买，请直接向盗版店进行索赔。_x000d_
本店淘宝唯一购买网址：https://chinappt.taobao.com</dc:description>
  <cp:lastModifiedBy>扬</cp:lastModifiedBy>
  <cp:revision>3</cp:revision>
  <dcterms:created xsi:type="dcterms:W3CDTF">2017-03-14T08:05:00Z</dcterms:created>
  <dcterms:modified xsi:type="dcterms:W3CDTF">2018-01-14T06:44:17Z</dcterms:modified>
  <cp:category>店铺： BOSSPPT顶尖职业文案</cp:category>
  <cp:contentStatus>BOSSPPT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