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344F"/>
    <a:srgbClr val="2F3550"/>
    <a:srgbClr val="2F6E80"/>
    <a:srgbClr val="69493C"/>
    <a:srgbClr val="0000FF"/>
    <a:srgbClr val="FDFDFD"/>
    <a:srgbClr val="A3E4FD"/>
    <a:srgbClr val="69A3AF"/>
    <a:srgbClr val="005776"/>
    <a:srgbClr val="008B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24" autoAdjust="0"/>
  </p:normalViewPr>
  <p:slideViewPr>
    <p:cSldViewPr snapToGrid="0">
      <p:cViewPr varScale="1">
        <p:scale>
          <a:sx n="67" d="100"/>
          <a:sy n="67" d="100"/>
        </p:scale>
        <p:origin x="-840" y="-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9501E-5FC9-4017-9880-06D33A91917A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40BE-303C-47F5-AA49-83B7EFCE14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758294"/>
      </p:ext>
    </p:extLst>
  </p:cSld>
  <p:clrMapOvr>
    <a:masterClrMapping/>
  </p:clrMapOvr>
  <p:transition advClick="0" advTm="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9501E-5FC9-4017-9880-06D33A91917A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40BE-303C-47F5-AA49-83B7EFCE14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318291"/>
      </p:ext>
    </p:extLst>
  </p:cSld>
  <p:clrMapOvr>
    <a:masterClrMapping/>
  </p:clrMapOvr>
  <p:transition advClick="0" advTm="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9501E-5FC9-4017-9880-06D33A91917A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40BE-303C-47F5-AA49-83B7EFCE14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960993"/>
      </p:ext>
    </p:extLst>
  </p:cSld>
  <p:clrMapOvr>
    <a:masterClrMapping/>
  </p:clrMapOvr>
  <p:transition advClick="0" advTm="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9501E-5FC9-4017-9880-06D33A91917A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40BE-303C-47F5-AA49-83B7EFCE14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376301"/>
      </p:ext>
    </p:extLst>
  </p:cSld>
  <p:clrMapOvr>
    <a:masterClrMapping/>
  </p:clrMapOvr>
  <p:transition advClick="0" advTm="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9501E-5FC9-4017-9880-06D33A91917A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40BE-303C-47F5-AA49-83B7EFCE14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736319"/>
      </p:ext>
    </p:extLst>
  </p:cSld>
  <p:clrMapOvr>
    <a:masterClrMapping/>
  </p:clrMapOvr>
  <p:transition advClick="0" advTm="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9501E-5FC9-4017-9880-06D33A91917A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40BE-303C-47F5-AA49-83B7EFCE14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620817"/>
      </p:ext>
    </p:extLst>
  </p:cSld>
  <p:clrMapOvr>
    <a:masterClrMapping/>
  </p:clrMapOvr>
  <p:transition advClick="0" advTm="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9501E-5FC9-4017-9880-06D33A91917A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40BE-303C-47F5-AA49-83B7EFCE14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875784"/>
      </p:ext>
    </p:extLst>
  </p:cSld>
  <p:clrMapOvr>
    <a:masterClrMapping/>
  </p:clrMapOvr>
  <p:transition advClick="0" advTm="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9501E-5FC9-4017-9880-06D33A91917A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40BE-303C-47F5-AA49-83B7EFCE14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582940"/>
      </p:ext>
    </p:extLst>
  </p:cSld>
  <p:clrMapOvr>
    <a:masterClrMapping/>
  </p:clrMapOvr>
  <p:transition advClick="0" advTm="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9501E-5FC9-4017-9880-06D33A91917A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40BE-303C-47F5-AA49-83B7EFCE14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73525"/>
      </p:ext>
    </p:extLst>
  </p:cSld>
  <p:clrMapOvr>
    <a:masterClrMapping/>
  </p:clrMapOvr>
  <p:transition advClick="0" advTm="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9501E-5FC9-4017-9880-06D33A91917A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40BE-303C-47F5-AA49-83B7EFCE14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237571"/>
      </p:ext>
    </p:extLst>
  </p:cSld>
  <p:clrMapOvr>
    <a:masterClrMapping/>
  </p:clrMapOvr>
  <p:transition advClick="0" advTm="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9501E-5FC9-4017-9880-06D33A91917A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40BE-303C-47F5-AA49-83B7EFCE14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246864"/>
      </p:ext>
    </p:extLst>
  </p:cSld>
  <p:clrMapOvr>
    <a:masterClrMapping/>
  </p:clrMapOvr>
  <p:transition advClick="0" advTm="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E9501E-5FC9-4017-9880-06D33A91917A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E840BE-303C-47F5-AA49-83B7EFCE14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766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E546E"/>
            </a:gs>
            <a:gs pos="100000">
              <a:srgbClr val="2F344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43832" y="4343400"/>
            <a:ext cx="6382980" cy="1343268"/>
            <a:chOff x="3243832" y="4343400"/>
            <a:chExt cx="6382980" cy="1343268"/>
          </a:xfrm>
        </p:grpSpPr>
        <p:sp>
          <p:nvSpPr>
            <p:cNvPr id="10" name="矩形 9"/>
            <p:cNvSpPr/>
            <p:nvPr/>
          </p:nvSpPr>
          <p:spPr>
            <a:xfrm rot="21392303">
              <a:off x="3243832" y="4892670"/>
              <a:ext cx="1107912" cy="793998"/>
            </a:xfrm>
            <a:custGeom>
              <a:avLst/>
              <a:gdLst>
                <a:gd name="connsiteX0" fmla="*/ 0 w 1261244"/>
                <a:gd name="connsiteY0" fmla="*/ 0 h 1066800"/>
                <a:gd name="connsiteX1" fmla="*/ 1261244 w 1261244"/>
                <a:gd name="connsiteY1" fmla="*/ 0 h 1066800"/>
                <a:gd name="connsiteX2" fmla="*/ 1261244 w 1261244"/>
                <a:gd name="connsiteY2" fmla="*/ 1066800 h 1066800"/>
                <a:gd name="connsiteX3" fmla="*/ 0 w 1261244"/>
                <a:gd name="connsiteY3" fmla="*/ 1066800 h 1066800"/>
                <a:gd name="connsiteX4" fmla="*/ 0 w 1261244"/>
                <a:gd name="connsiteY4" fmla="*/ 0 h 1066800"/>
                <a:gd name="connsiteX0" fmla="*/ 0 w 1261244"/>
                <a:gd name="connsiteY0" fmla="*/ 0 h 1066800"/>
                <a:gd name="connsiteX1" fmla="*/ 1261244 w 1261244"/>
                <a:gd name="connsiteY1" fmla="*/ 0 h 1066800"/>
                <a:gd name="connsiteX2" fmla="*/ 1261244 w 1261244"/>
                <a:gd name="connsiteY2" fmla="*/ 1066800 h 1066800"/>
                <a:gd name="connsiteX3" fmla="*/ 0 w 1261244"/>
                <a:gd name="connsiteY3" fmla="*/ 1066800 h 1066800"/>
                <a:gd name="connsiteX4" fmla="*/ 29977 w 1261244"/>
                <a:gd name="connsiteY4" fmla="*/ 458580 h 1066800"/>
                <a:gd name="connsiteX5" fmla="*/ 0 w 1261244"/>
                <a:gd name="connsiteY5" fmla="*/ 0 h 1066800"/>
                <a:gd name="connsiteX0" fmla="*/ 0 w 1261244"/>
                <a:gd name="connsiteY0" fmla="*/ 0 h 1066800"/>
                <a:gd name="connsiteX1" fmla="*/ 1261244 w 1261244"/>
                <a:gd name="connsiteY1" fmla="*/ 0 h 1066800"/>
                <a:gd name="connsiteX2" fmla="*/ 1261244 w 1261244"/>
                <a:gd name="connsiteY2" fmla="*/ 1066800 h 1066800"/>
                <a:gd name="connsiteX3" fmla="*/ 0 w 1261244"/>
                <a:gd name="connsiteY3" fmla="*/ 1066800 h 1066800"/>
                <a:gd name="connsiteX4" fmla="*/ 0 w 1261244"/>
                <a:gd name="connsiteY4" fmla="*/ 0 h 1066800"/>
                <a:gd name="connsiteX0" fmla="*/ 0 w 1261244"/>
                <a:gd name="connsiteY0" fmla="*/ 0 h 1066800"/>
                <a:gd name="connsiteX1" fmla="*/ 1261244 w 1261244"/>
                <a:gd name="connsiteY1" fmla="*/ 0 h 1066800"/>
                <a:gd name="connsiteX2" fmla="*/ 1261244 w 1261244"/>
                <a:gd name="connsiteY2" fmla="*/ 1066800 h 1066800"/>
                <a:gd name="connsiteX3" fmla="*/ 0 w 1261244"/>
                <a:gd name="connsiteY3" fmla="*/ 1066800 h 1066800"/>
                <a:gd name="connsiteX4" fmla="*/ 29977 w 1261244"/>
                <a:gd name="connsiteY4" fmla="*/ 458580 h 1066800"/>
                <a:gd name="connsiteX5" fmla="*/ 0 w 1261244"/>
                <a:gd name="connsiteY5" fmla="*/ 0 h 1066800"/>
                <a:gd name="connsiteX0" fmla="*/ 0 w 1261244"/>
                <a:gd name="connsiteY0" fmla="*/ 0 h 1066800"/>
                <a:gd name="connsiteX1" fmla="*/ 1261244 w 1261244"/>
                <a:gd name="connsiteY1" fmla="*/ 0 h 1066800"/>
                <a:gd name="connsiteX2" fmla="*/ 1261244 w 1261244"/>
                <a:gd name="connsiteY2" fmla="*/ 1066800 h 1066800"/>
                <a:gd name="connsiteX3" fmla="*/ 0 w 1261244"/>
                <a:gd name="connsiteY3" fmla="*/ 1066800 h 1066800"/>
                <a:gd name="connsiteX4" fmla="*/ 283063 w 1261244"/>
                <a:gd name="connsiteY4" fmla="*/ 565496 h 1066800"/>
                <a:gd name="connsiteX5" fmla="*/ 0 w 1261244"/>
                <a:gd name="connsiteY5" fmla="*/ 0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1244" h="1066800">
                  <a:moveTo>
                    <a:pt x="0" y="0"/>
                  </a:moveTo>
                  <a:lnTo>
                    <a:pt x="1261244" y="0"/>
                  </a:lnTo>
                  <a:lnTo>
                    <a:pt x="1261244" y="1066800"/>
                  </a:lnTo>
                  <a:lnTo>
                    <a:pt x="0" y="1066800"/>
                  </a:lnTo>
                  <a:lnTo>
                    <a:pt x="283063" y="5654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FFFA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21392303">
              <a:off x="3657601" y="4343400"/>
              <a:ext cx="5562600" cy="1066800"/>
            </a:xfrm>
            <a:prstGeom prst="rect">
              <a:avLst/>
            </a:prstGeom>
            <a:solidFill>
              <a:srgbClr val="31FF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9"/>
            <p:cNvSpPr/>
            <p:nvPr/>
          </p:nvSpPr>
          <p:spPr>
            <a:xfrm rot="10545787">
              <a:off x="8577500" y="4514081"/>
              <a:ext cx="1049312" cy="839242"/>
            </a:xfrm>
            <a:custGeom>
              <a:avLst/>
              <a:gdLst>
                <a:gd name="connsiteX0" fmla="*/ 0 w 1261244"/>
                <a:gd name="connsiteY0" fmla="*/ 0 h 1066800"/>
                <a:gd name="connsiteX1" fmla="*/ 1261244 w 1261244"/>
                <a:gd name="connsiteY1" fmla="*/ 0 h 1066800"/>
                <a:gd name="connsiteX2" fmla="*/ 1261244 w 1261244"/>
                <a:gd name="connsiteY2" fmla="*/ 1066800 h 1066800"/>
                <a:gd name="connsiteX3" fmla="*/ 0 w 1261244"/>
                <a:gd name="connsiteY3" fmla="*/ 1066800 h 1066800"/>
                <a:gd name="connsiteX4" fmla="*/ 0 w 1261244"/>
                <a:gd name="connsiteY4" fmla="*/ 0 h 1066800"/>
                <a:gd name="connsiteX0" fmla="*/ 0 w 1261244"/>
                <a:gd name="connsiteY0" fmla="*/ 0 h 1066800"/>
                <a:gd name="connsiteX1" fmla="*/ 1261244 w 1261244"/>
                <a:gd name="connsiteY1" fmla="*/ 0 h 1066800"/>
                <a:gd name="connsiteX2" fmla="*/ 1261244 w 1261244"/>
                <a:gd name="connsiteY2" fmla="*/ 1066800 h 1066800"/>
                <a:gd name="connsiteX3" fmla="*/ 0 w 1261244"/>
                <a:gd name="connsiteY3" fmla="*/ 1066800 h 1066800"/>
                <a:gd name="connsiteX4" fmla="*/ 29977 w 1261244"/>
                <a:gd name="connsiteY4" fmla="*/ 458580 h 1066800"/>
                <a:gd name="connsiteX5" fmla="*/ 0 w 1261244"/>
                <a:gd name="connsiteY5" fmla="*/ 0 h 1066800"/>
                <a:gd name="connsiteX0" fmla="*/ 0 w 1261244"/>
                <a:gd name="connsiteY0" fmla="*/ 0 h 1066800"/>
                <a:gd name="connsiteX1" fmla="*/ 1261244 w 1261244"/>
                <a:gd name="connsiteY1" fmla="*/ 0 h 1066800"/>
                <a:gd name="connsiteX2" fmla="*/ 1261244 w 1261244"/>
                <a:gd name="connsiteY2" fmla="*/ 1066800 h 1066800"/>
                <a:gd name="connsiteX3" fmla="*/ 0 w 1261244"/>
                <a:gd name="connsiteY3" fmla="*/ 1066800 h 1066800"/>
                <a:gd name="connsiteX4" fmla="*/ 0 w 1261244"/>
                <a:gd name="connsiteY4" fmla="*/ 0 h 1066800"/>
                <a:gd name="connsiteX0" fmla="*/ 0 w 1261244"/>
                <a:gd name="connsiteY0" fmla="*/ 0 h 1066800"/>
                <a:gd name="connsiteX1" fmla="*/ 1261244 w 1261244"/>
                <a:gd name="connsiteY1" fmla="*/ 0 h 1066800"/>
                <a:gd name="connsiteX2" fmla="*/ 1261244 w 1261244"/>
                <a:gd name="connsiteY2" fmla="*/ 1066800 h 1066800"/>
                <a:gd name="connsiteX3" fmla="*/ 0 w 1261244"/>
                <a:gd name="connsiteY3" fmla="*/ 1066800 h 1066800"/>
                <a:gd name="connsiteX4" fmla="*/ 29977 w 1261244"/>
                <a:gd name="connsiteY4" fmla="*/ 458580 h 1066800"/>
                <a:gd name="connsiteX5" fmla="*/ 0 w 1261244"/>
                <a:gd name="connsiteY5" fmla="*/ 0 h 1066800"/>
                <a:gd name="connsiteX0" fmla="*/ 0 w 1261244"/>
                <a:gd name="connsiteY0" fmla="*/ 0 h 1066800"/>
                <a:gd name="connsiteX1" fmla="*/ 1261244 w 1261244"/>
                <a:gd name="connsiteY1" fmla="*/ 0 h 1066800"/>
                <a:gd name="connsiteX2" fmla="*/ 1261244 w 1261244"/>
                <a:gd name="connsiteY2" fmla="*/ 1066800 h 1066800"/>
                <a:gd name="connsiteX3" fmla="*/ 0 w 1261244"/>
                <a:gd name="connsiteY3" fmla="*/ 1066800 h 1066800"/>
                <a:gd name="connsiteX4" fmla="*/ 283063 w 1261244"/>
                <a:gd name="connsiteY4" fmla="*/ 565496 h 1066800"/>
                <a:gd name="connsiteX5" fmla="*/ 0 w 1261244"/>
                <a:gd name="connsiteY5" fmla="*/ 0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1244" h="1066800">
                  <a:moveTo>
                    <a:pt x="0" y="0"/>
                  </a:moveTo>
                  <a:lnTo>
                    <a:pt x="1261244" y="0"/>
                  </a:lnTo>
                  <a:lnTo>
                    <a:pt x="1261244" y="1066800"/>
                  </a:lnTo>
                  <a:lnTo>
                    <a:pt x="0" y="1066800"/>
                  </a:lnTo>
                  <a:lnTo>
                    <a:pt x="283063" y="5654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FFFA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 rot="21410280">
            <a:off x="3870960" y="3611880"/>
            <a:ext cx="5109091" cy="17485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300"/>
              </a:lnSpc>
            </a:pPr>
            <a:r>
              <a:rPr lang="zh-CN" altLang="en-US" sz="4800" dirty="0" smtClean="0">
                <a:solidFill>
                  <a:srgbClr val="4E546E"/>
                </a:solidFill>
                <a:latin typeface="方正兰亭大黑_GBK" panose="02000000000000000000" pitchFamily="2" charset="-122"/>
                <a:ea typeface="方正兰亭大黑_GBK" panose="02000000000000000000" pitchFamily="2" charset="-122"/>
              </a:rPr>
              <a:t>外面的世界更精彩</a:t>
            </a:r>
            <a:endParaRPr lang="en-US" altLang="zh-CN" sz="4800" dirty="0" smtClean="0">
              <a:solidFill>
                <a:srgbClr val="4E546E"/>
              </a:solidFill>
              <a:latin typeface="方正兰亭大黑_GBK" panose="02000000000000000000" pitchFamily="2" charset="-122"/>
              <a:ea typeface="方正兰亭大黑_GBK" panose="02000000000000000000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3689166">
            <a:off x="7849424" y="2289120"/>
            <a:ext cx="1060063" cy="1680588"/>
            <a:chOff x="243840" y="1188720"/>
            <a:chExt cx="2499360" cy="3962400"/>
          </a:xfrm>
        </p:grpSpPr>
        <p:sp>
          <p:nvSpPr>
            <p:cNvPr id="20" name="椭圆 19"/>
            <p:cNvSpPr/>
            <p:nvPr/>
          </p:nvSpPr>
          <p:spPr>
            <a:xfrm>
              <a:off x="1127760" y="3992880"/>
              <a:ext cx="670560" cy="1158240"/>
            </a:xfrm>
            <a:prstGeom prst="ellipse">
              <a:avLst/>
            </a:prstGeom>
            <a:solidFill>
              <a:srgbClr val="FF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950720" y="2910840"/>
              <a:ext cx="792480" cy="1522456"/>
            </a:xfrm>
            <a:custGeom>
              <a:avLst/>
              <a:gdLst>
                <a:gd name="connsiteX0" fmla="*/ 0 w 944880"/>
                <a:gd name="connsiteY0" fmla="*/ 0 h 1645920"/>
                <a:gd name="connsiteX1" fmla="*/ 944880 w 944880"/>
                <a:gd name="connsiteY1" fmla="*/ 0 h 1645920"/>
                <a:gd name="connsiteX2" fmla="*/ 944880 w 944880"/>
                <a:gd name="connsiteY2" fmla="*/ 1645920 h 1645920"/>
                <a:gd name="connsiteX3" fmla="*/ 0 w 944880"/>
                <a:gd name="connsiteY3" fmla="*/ 1645920 h 1645920"/>
                <a:gd name="connsiteX4" fmla="*/ 0 w 944880"/>
                <a:gd name="connsiteY4" fmla="*/ 0 h 1645920"/>
                <a:gd name="connsiteX0" fmla="*/ 0 w 944880"/>
                <a:gd name="connsiteY0" fmla="*/ 0 h 1645920"/>
                <a:gd name="connsiteX1" fmla="*/ 929640 w 944880"/>
                <a:gd name="connsiteY1" fmla="*/ 426720 h 1645920"/>
                <a:gd name="connsiteX2" fmla="*/ 944880 w 944880"/>
                <a:gd name="connsiteY2" fmla="*/ 1645920 h 1645920"/>
                <a:gd name="connsiteX3" fmla="*/ 0 w 944880"/>
                <a:gd name="connsiteY3" fmla="*/ 1645920 h 1645920"/>
                <a:gd name="connsiteX4" fmla="*/ 0 w 944880"/>
                <a:gd name="connsiteY4" fmla="*/ 0 h 1645920"/>
                <a:gd name="connsiteX0" fmla="*/ 0 w 960120"/>
                <a:gd name="connsiteY0" fmla="*/ 0 h 2148840"/>
                <a:gd name="connsiteX1" fmla="*/ 929640 w 960120"/>
                <a:gd name="connsiteY1" fmla="*/ 426720 h 2148840"/>
                <a:gd name="connsiteX2" fmla="*/ 960120 w 960120"/>
                <a:gd name="connsiteY2" fmla="*/ 2148840 h 2148840"/>
                <a:gd name="connsiteX3" fmla="*/ 0 w 960120"/>
                <a:gd name="connsiteY3" fmla="*/ 1645920 h 2148840"/>
                <a:gd name="connsiteX4" fmla="*/ 0 w 960120"/>
                <a:gd name="connsiteY4" fmla="*/ 0 h 2148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0" h="2148840">
                  <a:moveTo>
                    <a:pt x="0" y="0"/>
                  </a:moveTo>
                  <a:lnTo>
                    <a:pt x="929640" y="426720"/>
                  </a:lnTo>
                  <a:lnTo>
                    <a:pt x="960120" y="2148840"/>
                  </a:lnTo>
                  <a:lnTo>
                    <a:pt x="0" y="16459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FF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3"/>
            <p:cNvSpPr/>
            <p:nvPr/>
          </p:nvSpPr>
          <p:spPr>
            <a:xfrm flipH="1">
              <a:off x="243840" y="2926080"/>
              <a:ext cx="792480" cy="1522456"/>
            </a:xfrm>
            <a:custGeom>
              <a:avLst/>
              <a:gdLst>
                <a:gd name="connsiteX0" fmla="*/ 0 w 944880"/>
                <a:gd name="connsiteY0" fmla="*/ 0 h 1645920"/>
                <a:gd name="connsiteX1" fmla="*/ 944880 w 944880"/>
                <a:gd name="connsiteY1" fmla="*/ 0 h 1645920"/>
                <a:gd name="connsiteX2" fmla="*/ 944880 w 944880"/>
                <a:gd name="connsiteY2" fmla="*/ 1645920 h 1645920"/>
                <a:gd name="connsiteX3" fmla="*/ 0 w 944880"/>
                <a:gd name="connsiteY3" fmla="*/ 1645920 h 1645920"/>
                <a:gd name="connsiteX4" fmla="*/ 0 w 944880"/>
                <a:gd name="connsiteY4" fmla="*/ 0 h 1645920"/>
                <a:gd name="connsiteX0" fmla="*/ 0 w 944880"/>
                <a:gd name="connsiteY0" fmla="*/ 0 h 1645920"/>
                <a:gd name="connsiteX1" fmla="*/ 929640 w 944880"/>
                <a:gd name="connsiteY1" fmla="*/ 426720 h 1645920"/>
                <a:gd name="connsiteX2" fmla="*/ 944880 w 944880"/>
                <a:gd name="connsiteY2" fmla="*/ 1645920 h 1645920"/>
                <a:gd name="connsiteX3" fmla="*/ 0 w 944880"/>
                <a:gd name="connsiteY3" fmla="*/ 1645920 h 1645920"/>
                <a:gd name="connsiteX4" fmla="*/ 0 w 944880"/>
                <a:gd name="connsiteY4" fmla="*/ 0 h 1645920"/>
                <a:gd name="connsiteX0" fmla="*/ 0 w 960120"/>
                <a:gd name="connsiteY0" fmla="*/ 0 h 2148840"/>
                <a:gd name="connsiteX1" fmla="*/ 929640 w 960120"/>
                <a:gd name="connsiteY1" fmla="*/ 426720 h 2148840"/>
                <a:gd name="connsiteX2" fmla="*/ 960120 w 960120"/>
                <a:gd name="connsiteY2" fmla="*/ 2148840 h 2148840"/>
                <a:gd name="connsiteX3" fmla="*/ 0 w 960120"/>
                <a:gd name="connsiteY3" fmla="*/ 1645920 h 2148840"/>
                <a:gd name="connsiteX4" fmla="*/ 0 w 960120"/>
                <a:gd name="connsiteY4" fmla="*/ 0 h 2148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0120" h="2148840">
                  <a:moveTo>
                    <a:pt x="0" y="0"/>
                  </a:moveTo>
                  <a:lnTo>
                    <a:pt x="929640" y="426720"/>
                  </a:lnTo>
                  <a:lnTo>
                    <a:pt x="960120" y="2148840"/>
                  </a:lnTo>
                  <a:lnTo>
                    <a:pt x="0" y="16459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FF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609600" y="1203960"/>
              <a:ext cx="1691640" cy="3108960"/>
            </a:xfrm>
            <a:custGeom>
              <a:avLst/>
              <a:gdLst>
                <a:gd name="connsiteX0" fmla="*/ 845820 w 1691640"/>
                <a:gd name="connsiteY0" fmla="*/ 0 h 3108960"/>
                <a:gd name="connsiteX1" fmla="*/ 1691640 w 1691640"/>
                <a:gd name="connsiteY1" fmla="*/ 1699260 h 3108960"/>
                <a:gd name="connsiteX2" fmla="*/ 1318726 w 1691640"/>
                <a:gd name="connsiteY2" fmla="*/ 3108313 h 3108960"/>
                <a:gd name="connsiteX3" fmla="*/ 1318133 w 1691640"/>
                <a:gd name="connsiteY3" fmla="*/ 3108960 h 3108960"/>
                <a:gd name="connsiteX4" fmla="*/ 373508 w 1691640"/>
                <a:gd name="connsiteY4" fmla="*/ 3108960 h 3108960"/>
                <a:gd name="connsiteX5" fmla="*/ 372914 w 1691640"/>
                <a:gd name="connsiteY5" fmla="*/ 3108313 h 3108960"/>
                <a:gd name="connsiteX6" fmla="*/ 0 w 1691640"/>
                <a:gd name="connsiteY6" fmla="*/ 1699260 h 3108960"/>
                <a:gd name="connsiteX7" fmla="*/ 845820 w 1691640"/>
                <a:gd name="connsiteY7" fmla="*/ 0 h 310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1640" h="3108960">
                  <a:moveTo>
                    <a:pt x="845820" y="0"/>
                  </a:moveTo>
                  <a:cubicBezTo>
                    <a:pt x="1312953" y="0"/>
                    <a:pt x="1691640" y="760785"/>
                    <a:pt x="1691640" y="1699260"/>
                  </a:cubicBezTo>
                  <a:cubicBezTo>
                    <a:pt x="1691640" y="2285807"/>
                    <a:pt x="1543716" y="2802944"/>
                    <a:pt x="1318726" y="3108313"/>
                  </a:cubicBezTo>
                  <a:lnTo>
                    <a:pt x="1318133" y="3108960"/>
                  </a:lnTo>
                  <a:lnTo>
                    <a:pt x="373508" y="3108960"/>
                  </a:lnTo>
                  <a:lnTo>
                    <a:pt x="372914" y="3108313"/>
                  </a:lnTo>
                  <a:cubicBezTo>
                    <a:pt x="147925" y="2802944"/>
                    <a:pt x="0" y="2285807"/>
                    <a:pt x="0" y="1699260"/>
                  </a:cubicBezTo>
                  <a:cubicBezTo>
                    <a:pt x="0" y="760785"/>
                    <a:pt x="378687" y="0"/>
                    <a:pt x="8458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990600" y="1889760"/>
              <a:ext cx="899160" cy="899160"/>
            </a:xfrm>
            <a:prstGeom prst="ellipse">
              <a:avLst/>
            </a:prstGeom>
            <a:solidFill>
              <a:srgbClr val="4E546E"/>
            </a:solidFill>
            <a:ln w="73025">
              <a:solidFill>
                <a:srgbClr val="31FF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21080" y="4343400"/>
              <a:ext cx="853440" cy="76200"/>
            </a:xfrm>
            <a:prstGeom prst="rect">
              <a:avLst/>
            </a:prstGeom>
            <a:solidFill>
              <a:srgbClr val="31FF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021080" y="4480560"/>
              <a:ext cx="853440" cy="76200"/>
            </a:xfrm>
            <a:prstGeom prst="rect">
              <a:avLst/>
            </a:prstGeom>
            <a:solidFill>
              <a:srgbClr val="31FF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371600" y="3185160"/>
              <a:ext cx="167640" cy="838200"/>
            </a:xfrm>
            <a:prstGeom prst="rect">
              <a:avLst/>
            </a:prstGeom>
            <a:solidFill>
              <a:srgbClr val="31FF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820502" y="1188720"/>
              <a:ext cx="1269836" cy="579120"/>
            </a:xfrm>
            <a:custGeom>
              <a:avLst/>
              <a:gdLst>
                <a:gd name="connsiteX0" fmla="*/ 634918 w 1269836"/>
                <a:gd name="connsiteY0" fmla="*/ 0 h 579120"/>
                <a:gd name="connsiteX1" fmla="*/ 1233003 w 1269836"/>
                <a:gd name="connsiteY1" fmla="*/ 497702 h 579120"/>
                <a:gd name="connsiteX2" fmla="*/ 1269836 w 1269836"/>
                <a:gd name="connsiteY2" fmla="*/ 579120 h 579120"/>
                <a:gd name="connsiteX3" fmla="*/ 0 w 1269836"/>
                <a:gd name="connsiteY3" fmla="*/ 579120 h 579120"/>
                <a:gd name="connsiteX4" fmla="*/ 36833 w 1269836"/>
                <a:gd name="connsiteY4" fmla="*/ 497702 h 579120"/>
                <a:gd name="connsiteX5" fmla="*/ 634918 w 1269836"/>
                <a:gd name="connsiteY5" fmla="*/ 0 h 57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9836" h="579120">
                  <a:moveTo>
                    <a:pt x="634918" y="0"/>
                  </a:moveTo>
                  <a:cubicBezTo>
                    <a:pt x="868485" y="0"/>
                    <a:pt x="1079940" y="190196"/>
                    <a:pt x="1233003" y="497702"/>
                  </a:cubicBezTo>
                  <a:lnTo>
                    <a:pt x="1269836" y="579120"/>
                  </a:lnTo>
                  <a:lnTo>
                    <a:pt x="0" y="579120"/>
                  </a:lnTo>
                  <a:lnTo>
                    <a:pt x="36833" y="497702"/>
                  </a:lnTo>
                  <a:cubicBezTo>
                    <a:pt x="189897" y="190196"/>
                    <a:pt x="401352" y="0"/>
                    <a:pt x="634918" y="0"/>
                  </a:cubicBezTo>
                  <a:close/>
                </a:path>
              </a:pathLst>
            </a:custGeom>
            <a:solidFill>
              <a:srgbClr val="FF75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弧形 25"/>
          <p:cNvSpPr/>
          <p:nvPr/>
        </p:nvSpPr>
        <p:spPr>
          <a:xfrm rot="9474761" flipV="1">
            <a:off x="4602721" y="3497405"/>
            <a:ext cx="6388217" cy="1933269"/>
          </a:xfrm>
          <a:prstGeom prst="arc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68040" y="792480"/>
            <a:ext cx="3754576" cy="3740724"/>
            <a:chOff x="3368040" y="792480"/>
            <a:chExt cx="3754576" cy="3740724"/>
          </a:xfrm>
        </p:grpSpPr>
        <p:sp>
          <p:nvSpPr>
            <p:cNvPr id="28" name="文本框 27"/>
            <p:cNvSpPr txBox="1"/>
            <p:nvPr/>
          </p:nvSpPr>
          <p:spPr>
            <a:xfrm>
              <a:off x="3368040" y="792480"/>
              <a:ext cx="3724096" cy="2094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5300"/>
                </a:lnSpc>
              </a:pPr>
              <a:r>
                <a:rPr lang="zh-CN" altLang="en-US" sz="13800" dirty="0" smtClean="0">
                  <a:solidFill>
                    <a:schemeClr val="bg1"/>
                  </a:solidFill>
                  <a:latin typeface="方正兰亭大黑_GBK" panose="02000000000000000000" pitchFamily="2" charset="-122"/>
                  <a:ea typeface="方正兰亭大黑_GBK" panose="02000000000000000000" pitchFamily="2" charset="-122"/>
                </a:rPr>
                <a:t>旅行</a:t>
              </a:r>
              <a:endParaRPr lang="en-US" altLang="zh-CN" sz="13800" dirty="0" smtClean="0">
                <a:solidFill>
                  <a:schemeClr val="bg1"/>
                </a:solidFill>
                <a:latin typeface="方正兰亭大黑_GBK" panose="02000000000000000000" pitchFamily="2" charset="-122"/>
                <a:ea typeface="方正兰亭大黑_GBK" panose="02000000000000000000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8520" y="2438400"/>
              <a:ext cx="3724096" cy="20948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5300"/>
                </a:lnSpc>
              </a:pPr>
              <a:r>
                <a:rPr lang="zh-CN" altLang="en-US" sz="13800" dirty="0" smtClean="0">
                  <a:solidFill>
                    <a:schemeClr val="bg1"/>
                  </a:solidFill>
                  <a:latin typeface="方正兰亭大黑_GBK" panose="02000000000000000000" pitchFamily="2" charset="-122"/>
                  <a:ea typeface="方正兰亭大黑_GBK" panose="02000000000000000000" pitchFamily="2" charset="-122"/>
                </a:rPr>
                <a:t>启程</a:t>
              </a:r>
              <a:endParaRPr lang="zh-CN" altLang="en-US" sz="13800" dirty="0">
                <a:solidFill>
                  <a:schemeClr val="bg1"/>
                </a:solidFill>
                <a:latin typeface="方正兰亭大黑_GBK" panose="02000000000000000000" pitchFamily="2" charset="-122"/>
                <a:ea typeface="方正兰亭大黑_GBK" panose="020000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89892" y="1034047"/>
            <a:ext cx="494502" cy="494502"/>
            <a:chOff x="924865" y="1473958"/>
            <a:chExt cx="1132764" cy="1132764"/>
          </a:xfrm>
          <a:solidFill>
            <a:srgbClr val="31FFFA"/>
          </a:solidFill>
        </p:grpSpPr>
        <p:sp>
          <p:nvSpPr>
            <p:cNvPr id="2" name="菱形 1"/>
            <p:cNvSpPr/>
            <p:nvPr/>
          </p:nvSpPr>
          <p:spPr>
            <a:xfrm>
              <a:off x="1388888" y="1473958"/>
              <a:ext cx="204717" cy="1132764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菱形 21"/>
            <p:cNvSpPr/>
            <p:nvPr/>
          </p:nvSpPr>
          <p:spPr>
            <a:xfrm rot="16200000">
              <a:off x="1388888" y="1473958"/>
              <a:ext cx="204717" cy="1132764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052711" y="3040267"/>
            <a:ext cx="126012" cy="126012"/>
            <a:chOff x="924865" y="1473958"/>
            <a:chExt cx="1132764" cy="1132764"/>
          </a:xfrm>
        </p:grpSpPr>
        <p:sp>
          <p:nvSpPr>
            <p:cNvPr id="29" name="菱形 28"/>
            <p:cNvSpPr/>
            <p:nvPr/>
          </p:nvSpPr>
          <p:spPr>
            <a:xfrm>
              <a:off x="1388888" y="1473958"/>
              <a:ext cx="204717" cy="11327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菱形 31"/>
            <p:cNvSpPr/>
            <p:nvPr/>
          </p:nvSpPr>
          <p:spPr>
            <a:xfrm rot="16200000">
              <a:off x="1388888" y="1473958"/>
              <a:ext cx="204717" cy="11327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468363" y="3845484"/>
            <a:ext cx="235195" cy="235195"/>
            <a:chOff x="924865" y="1473958"/>
            <a:chExt cx="1132764" cy="1132764"/>
          </a:xfrm>
        </p:grpSpPr>
        <p:sp>
          <p:nvSpPr>
            <p:cNvPr id="34" name="菱形 33"/>
            <p:cNvSpPr/>
            <p:nvPr/>
          </p:nvSpPr>
          <p:spPr>
            <a:xfrm>
              <a:off x="1388888" y="1473958"/>
              <a:ext cx="204717" cy="11327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菱形 34"/>
            <p:cNvSpPr/>
            <p:nvPr/>
          </p:nvSpPr>
          <p:spPr>
            <a:xfrm rot="16200000">
              <a:off x="1388888" y="1473958"/>
              <a:ext cx="204717" cy="11327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190394" y="4091144"/>
            <a:ext cx="126012" cy="126012"/>
            <a:chOff x="924865" y="1473958"/>
            <a:chExt cx="1132764" cy="1132764"/>
          </a:xfrm>
        </p:grpSpPr>
        <p:sp>
          <p:nvSpPr>
            <p:cNvPr id="41" name="菱形 40"/>
            <p:cNvSpPr/>
            <p:nvPr/>
          </p:nvSpPr>
          <p:spPr>
            <a:xfrm>
              <a:off x="1388888" y="1473958"/>
              <a:ext cx="204717" cy="11327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菱形 41"/>
            <p:cNvSpPr/>
            <p:nvPr/>
          </p:nvSpPr>
          <p:spPr>
            <a:xfrm rot="16200000">
              <a:off x="1388888" y="1473958"/>
              <a:ext cx="204717" cy="11327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 rot="21288791">
            <a:off x="4179386" y="4391299"/>
            <a:ext cx="4637808" cy="18070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300"/>
              </a:lnSpc>
            </a:pPr>
            <a:r>
              <a:rPr lang="en-US" altLang="zh-CN" sz="72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Trip </a:t>
            </a:r>
            <a:r>
              <a:rPr lang="en-US" altLang="zh-CN" sz="6000" dirty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Departure</a:t>
            </a:r>
            <a:endParaRPr lang="en-US" altLang="zh-CN" sz="7200" dirty="0" smtClean="0">
              <a:solidFill>
                <a:schemeClr val="bg1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239000" y="1097280"/>
            <a:ext cx="1950720" cy="640080"/>
            <a:chOff x="7239000" y="1097280"/>
            <a:chExt cx="1950720" cy="640080"/>
          </a:xfrm>
        </p:grpSpPr>
        <p:sp>
          <p:nvSpPr>
            <p:cNvPr id="4" name="矩形标注 3"/>
            <p:cNvSpPr/>
            <p:nvPr/>
          </p:nvSpPr>
          <p:spPr>
            <a:xfrm>
              <a:off x="7239000" y="1097280"/>
              <a:ext cx="1950720" cy="640080"/>
            </a:xfrm>
            <a:prstGeom prst="wedgeRectCallout">
              <a:avLst>
                <a:gd name="adj1" fmla="val -29605"/>
                <a:gd name="adj2" fmla="val 84722"/>
              </a:avLst>
            </a:prstGeom>
            <a:solidFill>
              <a:srgbClr val="31FF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391400" y="117348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4E546E"/>
                  </a:solidFill>
                  <a:latin typeface="方正兰亭大黑_GBK" panose="02000000000000000000" pitchFamily="2" charset="-122"/>
                  <a:ea typeface="方正兰亭大黑_GBK" panose="02000000000000000000" pitchFamily="2" charset="-122"/>
                </a:rPr>
                <a:t>从心开始</a:t>
              </a:r>
              <a:endParaRPr lang="en-US" altLang="zh-CN" sz="2800" dirty="0" smtClean="0">
                <a:solidFill>
                  <a:srgbClr val="4E546E"/>
                </a:solidFill>
                <a:latin typeface="方正兰亭大黑_GBK" panose="02000000000000000000" pitchFamily="2" charset="-122"/>
                <a:ea typeface="方正兰亭大黑_GBK" panose="02000000000000000000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484212" y="4554487"/>
            <a:ext cx="494502" cy="494502"/>
            <a:chOff x="924865" y="1473958"/>
            <a:chExt cx="1132764" cy="1132764"/>
          </a:xfrm>
          <a:solidFill>
            <a:srgbClr val="31FFFA"/>
          </a:solidFill>
        </p:grpSpPr>
        <p:sp>
          <p:nvSpPr>
            <p:cNvPr id="46" name="菱形 45"/>
            <p:cNvSpPr/>
            <p:nvPr/>
          </p:nvSpPr>
          <p:spPr>
            <a:xfrm>
              <a:off x="1388888" y="1473958"/>
              <a:ext cx="204717" cy="1132764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菱形 46"/>
            <p:cNvSpPr/>
            <p:nvPr/>
          </p:nvSpPr>
          <p:spPr>
            <a:xfrm rot="16200000">
              <a:off x="1388888" y="1473958"/>
              <a:ext cx="204717" cy="1132764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8" name="直接连接符 47"/>
          <p:cNvCxnSpPr/>
          <p:nvPr/>
        </p:nvCxnSpPr>
        <p:spPr>
          <a:xfrm flipH="1">
            <a:off x="-1804086" y="-1705232"/>
            <a:ext cx="790832" cy="19276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18.Rassolodin - My Univers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95920" y="2143940"/>
            <a:ext cx="609600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2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1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3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1" grpId="0"/>
      <p:bldP spid="26" grpId="0" animBg="1"/>
      <p:bldP spid="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rgbClr val="4E546E"/>
            </a:gs>
            <a:gs pos="100000">
              <a:srgbClr val="2F344F"/>
            </a:gs>
            <a:gs pos="0">
              <a:srgbClr val="2F344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F3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7" name="组合 106"/>
          <p:cNvGrpSpPr/>
          <p:nvPr/>
        </p:nvGrpSpPr>
        <p:grpSpPr>
          <a:xfrm>
            <a:off x="2589892" y="792480"/>
            <a:ext cx="8401046" cy="5405917"/>
            <a:chOff x="2589892" y="792480"/>
            <a:chExt cx="8401046" cy="5405917"/>
          </a:xfrm>
        </p:grpSpPr>
        <p:grpSp>
          <p:nvGrpSpPr>
            <p:cNvPr id="69" name="组合 68"/>
            <p:cNvGrpSpPr/>
            <p:nvPr/>
          </p:nvGrpSpPr>
          <p:grpSpPr>
            <a:xfrm>
              <a:off x="3243832" y="4343400"/>
              <a:ext cx="6382980" cy="1343268"/>
              <a:chOff x="3243832" y="4343400"/>
              <a:chExt cx="6382980" cy="1343268"/>
            </a:xfrm>
          </p:grpSpPr>
          <p:sp>
            <p:nvSpPr>
              <p:cNvPr id="70" name="矩形 9"/>
              <p:cNvSpPr/>
              <p:nvPr/>
            </p:nvSpPr>
            <p:spPr>
              <a:xfrm rot="21392303">
                <a:off x="3243832" y="4892670"/>
                <a:ext cx="1107912" cy="793998"/>
              </a:xfrm>
              <a:custGeom>
                <a:avLst/>
                <a:gdLst>
                  <a:gd name="connsiteX0" fmla="*/ 0 w 1261244"/>
                  <a:gd name="connsiteY0" fmla="*/ 0 h 1066800"/>
                  <a:gd name="connsiteX1" fmla="*/ 1261244 w 1261244"/>
                  <a:gd name="connsiteY1" fmla="*/ 0 h 1066800"/>
                  <a:gd name="connsiteX2" fmla="*/ 1261244 w 1261244"/>
                  <a:gd name="connsiteY2" fmla="*/ 1066800 h 1066800"/>
                  <a:gd name="connsiteX3" fmla="*/ 0 w 1261244"/>
                  <a:gd name="connsiteY3" fmla="*/ 1066800 h 1066800"/>
                  <a:gd name="connsiteX4" fmla="*/ 0 w 1261244"/>
                  <a:gd name="connsiteY4" fmla="*/ 0 h 1066800"/>
                  <a:gd name="connsiteX0" fmla="*/ 0 w 1261244"/>
                  <a:gd name="connsiteY0" fmla="*/ 0 h 1066800"/>
                  <a:gd name="connsiteX1" fmla="*/ 1261244 w 1261244"/>
                  <a:gd name="connsiteY1" fmla="*/ 0 h 1066800"/>
                  <a:gd name="connsiteX2" fmla="*/ 1261244 w 1261244"/>
                  <a:gd name="connsiteY2" fmla="*/ 1066800 h 1066800"/>
                  <a:gd name="connsiteX3" fmla="*/ 0 w 1261244"/>
                  <a:gd name="connsiteY3" fmla="*/ 1066800 h 1066800"/>
                  <a:gd name="connsiteX4" fmla="*/ 29977 w 1261244"/>
                  <a:gd name="connsiteY4" fmla="*/ 458580 h 1066800"/>
                  <a:gd name="connsiteX5" fmla="*/ 0 w 1261244"/>
                  <a:gd name="connsiteY5" fmla="*/ 0 h 1066800"/>
                  <a:gd name="connsiteX0" fmla="*/ 0 w 1261244"/>
                  <a:gd name="connsiteY0" fmla="*/ 0 h 1066800"/>
                  <a:gd name="connsiteX1" fmla="*/ 1261244 w 1261244"/>
                  <a:gd name="connsiteY1" fmla="*/ 0 h 1066800"/>
                  <a:gd name="connsiteX2" fmla="*/ 1261244 w 1261244"/>
                  <a:gd name="connsiteY2" fmla="*/ 1066800 h 1066800"/>
                  <a:gd name="connsiteX3" fmla="*/ 0 w 1261244"/>
                  <a:gd name="connsiteY3" fmla="*/ 1066800 h 1066800"/>
                  <a:gd name="connsiteX4" fmla="*/ 0 w 1261244"/>
                  <a:gd name="connsiteY4" fmla="*/ 0 h 1066800"/>
                  <a:gd name="connsiteX0" fmla="*/ 0 w 1261244"/>
                  <a:gd name="connsiteY0" fmla="*/ 0 h 1066800"/>
                  <a:gd name="connsiteX1" fmla="*/ 1261244 w 1261244"/>
                  <a:gd name="connsiteY1" fmla="*/ 0 h 1066800"/>
                  <a:gd name="connsiteX2" fmla="*/ 1261244 w 1261244"/>
                  <a:gd name="connsiteY2" fmla="*/ 1066800 h 1066800"/>
                  <a:gd name="connsiteX3" fmla="*/ 0 w 1261244"/>
                  <a:gd name="connsiteY3" fmla="*/ 1066800 h 1066800"/>
                  <a:gd name="connsiteX4" fmla="*/ 29977 w 1261244"/>
                  <a:gd name="connsiteY4" fmla="*/ 458580 h 1066800"/>
                  <a:gd name="connsiteX5" fmla="*/ 0 w 1261244"/>
                  <a:gd name="connsiteY5" fmla="*/ 0 h 1066800"/>
                  <a:gd name="connsiteX0" fmla="*/ 0 w 1261244"/>
                  <a:gd name="connsiteY0" fmla="*/ 0 h 1066800"/>
                  <a:gd name="connsiteX1" fmla="*/ 1261244 w 1261244"/>
                  <a:gd name="connsiteY1" fmla="*/ 0 h 1066800"/>
                  <a:gd name="connsiteX2" fmla="*/ 1261244 w 1261244"/>
                  <a:gd name="connsiteY2" fmla="*/ 1066800 h 1066800"/>
                  <a:gd name="connsiteX3" fmla="*/ 0 w 1261244"/>
                  <a:gd name="connsiteY3" fmla="*/ 1066800 h 1066800"/>
                  <a:gd name="connsiteX4" fmla="*/ 283063 w 1261244"/>
                  <a:gd name="connsiteY4" fmla="*/ 565496 h 1066800"/>
                  <a:gd name="connsiteX5" fmla="*/ 0 w 1261244"/>
                  <a:gd name="connsiteY5" fmla="*/ 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1244" h="1066800">
                    <a:moveTo>
                      <a:pt x="0" y="0"/>
                    </a:moveTo>
                    <a:lnTo>
                      <a:pt x="1261244" y="0"/>
                    </a:lnTo>
                    <a:lnTo>
                      <a:pt x="1261244" y="1066800"/>
                    </a:lnTo>
                    <a:lnTo>
                      <a:pt x="0" y="1066800"/>
                    </a:lnTo>
                    <a:lnTo>
                      <a:pt x="283063" y="5654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1FFFA">
                  <a:alpha val="3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矩形 70"/>
              <p:cNvSpPr/>
              <p:nvPr/>
            </p:nvSpPr>
            <p:spPr>
              <a:xfrm rot="21392303">
                <a:off x="3657601" y="4343400"/>
                <a:ext cx="5562600" cy="1066800"/>
              </a:xfrm>
              <a:prstGeom prst="rect">
                <a:avLst/>
              </a:prstGeom>
              <a:solidFill>
                <a:srgbClr val="31FF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矩形 9"/>
              <p:cNvSpPr/>
              <p:nvPr/>
            </p:nvSpPr>
            <p:spPr>
              <a:xfrm rot="10545787">
                <a:off x="8577500" y="4514081"/>
                <a:ext cx="1049312" cy="839242"/>
              </a:xfrm>
              <a:custGeom>
                <a:avLst/>
                <a:gdLst>
                  <a:gd name="connsiteX0" fmla="*/ 0 w 1261244"/>
                  <a:gd name="connsiteY0" fmla="*/ 0 h 1066800"/>
                  <a:gd name="connsiteX1" fmla="*/ 1261244 w 1261244"/>
                  <a:gd name="connsiteY1" fmla="*/ 0 h 1066800"/>
                  <a:gd name="connsiteX2" fmla="*/ 1261244 w 1261244"/>
                  <a:gd name="connsiteY2" fmla="*/ 1066800 h 1066800"/>
                  <a:gd name="connsiteX3" fmla="*/ 0 w 1261244"/>
                  <a:gd name="connsiteY3" fmla="*/ 1066800 h 1066800"/>
                  <a:gd name="connsiteX4" fmla="*/ 0 w 1261244"/>
                  <a:gd name="connsiteY4" fmla="*/ 0 h 1066800"/>
                  <a:gd name="connsiteX0" fmla="*/ 0 w 1261244"/>
                  <a:gd name="connsiteY0" fmla="*/ 0 h 1066800"/>
                  <a:gd name="connsiteX1" fmla="*/ 1261244 w 1261244"/>
                  <a:gd name="connsiteY1" fmla="*/ 0 h 1066800"/>
                  <a:gd name="connsiteX2" fmla="*/ 1261244 w 1261244"/>
                  <a:gd name="connsiteY2" fmla="*/ 1066800 h 1066800"/>
                  <a:gd name="connsiteX3" fmla="*/ 0 w 1261244"/>
                  <a:gd name="connsiteY3" fmla="*/ 1066800 h 1066800"/>
                  <a:gd name="connsiteX4" fmla="*/ 29977 w 1261244"/>
                  <a:gd name="connsiteY4" fmla="*/ 458580 h 1066800"/>
                  <a:gd name="connsiteX5" fmla="*/ 0 w 1261244"/>
                  <a:gd name="connsiteY5" fmla="*/ 0 h 1066800"/>
                  <a:gd name="connsiteX0" fmla="*/ 0 w 1261244"/>
                  <a:gd name="connsiteY0" fmla="*/ 0 h 1066800"/>
                  <a:gd name="connsiteX1" fmla="*/ 1261244 w 1261244"/>
                  <a:gd name="connsiteY1" fmla="*/ 0 h 1066800"/>
                  <a:gd name="connsiteX2" fmla="*/ 1261244 w 1261244"/>
                  <a:gd name="connsiteY2" fmla="*/ 1066800 h 1066800"/>
                  <a:gd name="connsiteX3" fmla="*/ 0 w 1261244"/>
                  <a:gd name="connsiteY3" fmla="*/ 1066800 h 1066800"/>
                  <a:gd name="connsiteX4" fmla="*/ 0 w 1261244"/>
                  <a:gd name="connsiteY4" fmla="*/ 0 h 1066800"/>
                  <a:gd name="connsiteX0" fmla="*/ 0 w 1261244"/>
                  <a:gd name="connsiteY0" fmla="*/ 0 h 1066800"/>
                  <a:gd name="connsiteX1" fmla="*/ 1261244 w 1261244"/>
                  <a:gd name="connsiteY1" fmla="*/ 0 h 1066800"/>
                  <a:gd name="connsiteX2" fmla="*/ 1261244 w 1261244"/>
                  <a:gd name="connsiteY2" fmla="*/ 1066800 h 1066800"/>
                  <a:gd name="connsiteX3" fmla="*/ 0 w 1261244"/>
                  <a:gd name="connsiteY3" fmla="*/ 1066800 h 1066800"/>
                  <a:gd name="connsiteX4" fmla="*/ 29977 w 1261244"/>
                  <a:gd name="connsiteY4" fmla="*/ 458580 h 1066800"/>
                  <a:gd name="connsiteX5" fmla="*/ 0 w 1261244"/>
                  <a:gd name="connsiteY5" fmla="*/ 0 h 1066800"/>
                  <a:gd name="connsiteX0" fmla="*/ 0 w 1261244"/>
                  <a:gd name="connsiteY0" fmla="*/ 0 h 1066800"/>
                  <a:gd name="connsiteX1" fmla="*/ 1261244 w 1261244"/>
                  <a:gd name="connsiteY1" fmla="*/ 0 h 1066800"/>
                  <a:gd name="connsiteX2" fmla="*/ 1261244 w 1261244"/>
                  <a:gd name="connsiteY2" fmla="*/ 1066800 h 1066800"/>
                  <a:gd name="connsiteX3" fmla="*/ 0 w 1261244"/>
                  <a:gd name="connsiteY3" fmla="*/ 1066800 h 1066800"/>
                  <a:gd name="connsiteX4" fmla="*/ 283063 w 1261244"/>
                  <a:gd name="connsiteY4" fmla="*/ 565496 h 1066800"/>
                  <a:gd name="connsiteX5" fmla="*/ 0 w 1261244"/>
                  <a:gd name="connsiteY5" fmla="*/ 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1244" h="1066800">
                    <a:moveTo>
                      <a:pt x="0" y="0"/>
                    </a:moveTo>
                    <a:lnTo>
                      <a:pt x="1261244" y="0"/>
                    </a:lnTo>
                    <a:lnTo>
                      <a:pt x="1261244" y="1066800"/>
                    </a:lnTo>
                    <a:lnTo>
                      <a:pt x="0" y="1066800"/>
                    </a:lnTo>
                    <a:lnTo>
                      <a:pt x="283063" y="5654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1FFFA">
                  <a:alpha val="3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 rot="21410280">
              <a:off x="3870960" y="3611880"/>
              <a:ext cx="5109091" cy="17485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5300"/>
                </a:lnSpc>
              </a:pPr>
              <a:r>
                <a:rPr lang="zh-CN" altLang="en-US" sz="4800" dirty="0" smtClean="0">
                  <a:solidFill>
                    <a:srgbClr val="4E546E"/>
                  </a:solidFill>
                  <a:latin typeface="方正兰亭大黑_GBK" panose="02000000000000000000" pitchFamily="2" charset="-122"/>
                  <a:ea typeface="方正兰亭大黑_GBK" panose="02000000000000000000" pitchFamily="2" charset="-122"/>
                </a:rPr>
                <a:t>外面的世界更精彩</a:t>
              </a:r>
              <a:endParaRPr lang="en-US" altLang="zh-CN" sz="4800" dirty="0" smtClean="0">
                <a:solidFill>
                  <a:srgbClr val="4E546E"/>
                </a:solidFill>
                <a:latin typeface="方正兰亭大黑_GBK" panose="02000000000000000000" pitchFamily="2" charset="-122"/>
                <a:ea typeface="方正兰亭大黑_GBK" panose="02000000000000000000" pitchFamily="2" charset="-122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 rot="3689166">
              <a:off x="7849424" y="2289120"/>
              <a:ext cx="1060063" cy="1680588"/>
              <a:chOff x="243840" y="1188720"/>
              <a:chExt cx="2499360" cy="3962400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1127760" y="3992880"/>
                <a:ext cx="670560" cy="1158240"/>
              </a:xfrm>
              <a:prstGeom prst="ellipse">
                <a:avLst/>
              </a:prstGeom>
              <a:solidFill>
                <a:srgbClr val="FF75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13"/>
              <p:cNvSpPr/>
              <p:nvPr/>
            </p:nvSpPr>
            <p:spPr>
              <a:xfrm>
                <a:off x="1950720" y="2910840"/>
                <a:ext cx="792480" cy="1522456"/>
              </a:xfrm>
              <a:custGeom>
                <a:avLst/>
                <a:gdLst>
                  <a:gd name="connsiteX0" fmla="*/ 0 w 944880"/>
                  <a:gd name="connsiteY0" fmla="*/ 0 h 1645920"/>
                  <a:gd name="connsiteX1" fmla="*/ 944880 w 944880"/>
                  <a:gd name="connsiteY1" fmla="*/ 0 h 1645920"/>
                  <a:gd name="connsiteX2" fmla="*/ 944880 w 944880"/>
                  <a:gd name="connsiteY2" fmla="*/ 1645920 h 1645920"/>
                  <a:gd name="connsiteX3" fmla="*/ 0 w 944880"/>
                  <a:gd name="connsiteY3" fmla="*/ 1645920 h 1645920"/>
                  <a:gd name="connsiteX4" fmla="*/ 0 w 944880"/>
                  <a:gd name="connsiteY4" fmla="*/ 0 h 1645920"/>
                  <a:gd name="connsiteX0" fmla="*/ 0 w 944880"/>
                  <a:gd name="connsiteY0" fmla="*/ 0 h 1645920"/>
                  <a:gd name="connsiteX1" fmla="*/ 929640 w 944880"/>
                  <a:gd name="connsiteY1" fmla="*/ 426720 h 1645920"/>
                  <a:gd name="connsiteX2" fmla="*/ 944880 w 944880"/>
                  <a:gd name="connsiteY2" fmla="*/ 1645920 h 1645920"/>
                  <a:gd name="connsiteX3" fmla="*/ 0 w 944880"/>
                  <a:gd name="connsiteY3" fmla="*/ 1645920 h 1645920"/>
                  <a:gd name="connsiteX4" fmla="*/ 0 w 944880"/>
                  <a:gd name="connsiteY4" fmla="*/ 0 h 1645920"/>
                  <a:gd name="connsiteX0" fmla="*/ 0 w 960120"/>
                  <a:gd name="connsiteY0" fmla="*/ 0 h 2148840"/>
                  <a:gd name="connsiteX1" fmla="*/ 929640 w 960120"/>
                  <a:gd name="connsiteY1" fmla="*/ 426720 h 2148840"/>
                  <a:gd name="connsiteX2" fmla="*/ 960120 w 960120"/>
                  <a:gd name="connsiteY2" fmla="*/ 2148840 h 2148840"/>
                  <a:gd name="connsiteX3" fmla="*/ 0 w 960120"/>
                  <a:gd name="connsiteY3" fmla="*/ 1645920 h 2148840"/>
                  <a:gd name="connsiteX4" fmla="*/ 0 w 960120"/>
                  <a:gd name="connsiteY4" fmla="*/ 0 h 2148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0120" h="2148840">
                    <a:moveTo>
                      <a:pt x="0" y="0"/>
                    </a:moveTo>
                    <a:lnTo>
                      <a:pt x="929640" y="426720"/>
                    </a:lnTo>
                    <a:lnTo>
                      <a:pt x="960120" y="2148840"/>
                    </a:lnTo>
                    <a:lnTo>
                      <a:pt x="0" y="16459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1FF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13"/>
              <p:cNvSpPr/>
              <p:nvPr/>
            </p:nvSpPr>
            <p:spPr>
              <a:xfrm flipH="1">
                <a:off x="243840" y="2926080"/>
                <a:ext cx="792480" cy="1522456"/>
              </a:xfrm>
              <a:custGeom>
                <a:avLst/>
                <a:gdLst>
                  <a:gd name="connsiteX0" fmla="*/ 0 w 944880"/>
                  <a:gd name="connsiteY0" fmla="*/ 0 h 1645920"/>
                  <a:gd name="connsiteX1" fmla="*/ 944880 w 944880"/>
                  <a:gd name="connsiteY1" fmla="*/ 0 h 1645920"/>
                  <a:gd name="connsiteX2" fmla="*/ 944880 w 944880"/>
                  <a:gd name="connsiteY2" fmla="*/ 1645920 h 1645920"/>
                  <a:gd name="connsiteX3" fmla="*/ 0 w 944880"/>
                  <a:gd name="connsiteY3" fmla="*/ 1645920 h 1645920"/>
                  <a:gd name="connsiteX4" fmla="*/ 0 w 944880"/>
                  <a:gd name="connsiteY4" fmla="*/ 0 h 1645920"/>
                  <a:gd name="connsiteX0" fmla="*/ 0 w 944880"/>
                  <a:gd name="connsiteY0" fmla="*/ 0 h 1645920"/>
                  <a:gd name="connsiteX1" fmla="*/ 929640 w 944880"/>
                  <a:gd name="connsiteY1" fmla="*/ 426720 h 1645920"/>
                  <a:gd name="connsiteX2" fmla="*/ 944880 w 944880"/>
                  <a:gd name="connsiteY2" fmla="*/ 1645920 h 1645920"/>
                  <a:gd name="connsiteX3" fmla="*/ 0 w 944880"/>
                  <a:gd name="connsiteY3" fmla="*/ 1645920 h 1645920"/>
                  <a:gd name="connsiteX4" fmla="*/ 0 w 944880"/>
                  <a:gd name="connsiteY4" fmla="*/ 0 h 1645920"/>
                  <a:gd name="connsiteX0" fmla="*/ 0 w 960120"/>
                  <a:gd name="connsiteY0" fmla="*/ 0 h 2148840"/>
                  <a:gd name="connsiteX1" fmla="*/ 929640 w 960120"/>
                  <a:gd name="connsiteY1" fmla="*/ 426720 h 2148840"/>
                  <a:gd name="connsiteX2" fmla="*/ 960120 w 960120"/>
                  <a:gd name="connsiteY2" fmla="*/ 2148840 h 2148840"/>
                  <a:gd name="connsiteX3" fmla="*/ 0 w 960120"/>
                  <a:gd name="connsiteY3" fmla="*/ 1645920 h 2148840"/>
                  <a:gd name="connsiteX4" fmla="*/ 0 w 960120"/>
                  <a:gd name="connsiteY4" fmla="*/ 0 h 2148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0120" h="2148840">
                    <a:moveTo>
                      <a:pt x="0" y="0"/>
                    </a:moveTo>
                    <a:lnTo>
                      <a:pt x="929640" y="426720"/>
                    </a:lnTo>
                    <a:lnTo>
                      <a:pt x="960120" y="2148840"/>
                    </a:lnTo>
                    <a:lnTo>
                      <a:pt x="0" y="16459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1FF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>
                <a:off x="609600" y="1203960"/>
                <a:ext cx="1691640" cy="3108960"/>
              </a:xfrm>
              <a:custGeom>
                <a:avLst/>
                <a:gdLst>
                  <a:gd name="connsiteX0" fmla="*/ 845820 w 1691640"/>
                  <a:gd name="connsiteY0" fmla="*/ 0 h 3108960"/>
                  <a:gd name="connsiteX1" fmla="*/ 1691640 w 1691640"/>
                  <a:gd name="connsiteY1" fmla="*/ 1699260 h 3108960"/>
                  <a:gd name="connsiteX2" fmla="*/ 1318726 w 1691640"/>
                  <a:gd name="connsiteY2" fmla="*/ 3108313 h 3108960"/>
                  <a:gd name="connsiteX3" fmla="*/ 1318133 w 1691640"/>
                  <a:gd name="connsiteY3" fmla="*/ 3108960 h 3108960"/>
                  <a:gd name="connsiteX4" fmla="*/ 373508 w 1691640"/>
                  <a:gd name="connsiteY4" fmla="*/ 3108960 h 3108960"/>
                  <a:gd name="connsiteX5" fmla="*/ 372914 w 1691640"/>
                  <a:gd name="connsiteY5" fmla="*/ 3108313 h 3108960"/>
                  <a:gd name="connsiteX6" fmla="*/ 0 w 1691640"/>
                  <a:gd name="connsiteY6" fmla="*/ 1699260 h 3108960"/>
                  <a:gd name="connsiteX7" fmla="*/ 845820 w 1691640"/>
                  <a:gd name="connsiteY7" fmla="*/ 0 h 3108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91640" h="3108960">
                    <a:moveTo>
                      <a:pt x="845820" y="0"/>
                    </a:moveTo>
                    <a:cubicBezTo>
                      <a:pt x="1312953" y="0"/>
                      <a:pt x="1691640" y="760785"/>
                      <a:pt x="1691640" y="1699260"/>
                    </a:cubicBezTo>
                    <a:cubicBezTo>
                      <a:pt x="1691640" y="2285807"/>
                      <a:pt x="1543716" y="2802944"/>
                      <a:pt x="1318726" y="3108313"/>
                    </a:cubicBezTo>
                    <a:lnTo>
                      <a:pt x="1318133" y="3108960"/>
                    </a:lnTo>
                    <a:lnTo>
                      <a:pt x="373508" y="3108960"/>
                    </a:lnTo>
                    <a:lnTo>
                      <a:pt x="372914" y="3108313"/>
                    </a:lnTo>
                    <a:cubicBezTo>
                      <a:pt x="147925" y="2802944"/>
                      <a:pt x="0" y="2285807"/>
                      <a:pt x="0" y="1699260"/>
                    </a:cubicBezTo>
                    <a:cubicBezTo>
                      <a:pt x="0" y="760785"/>
                      <a:pt x="378687" y="0"/>
                      <a:pt x="84582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990600" y="1889760"/>
                <a:ext cx="899160" cy="899160"/>
              </a:xfrm>
              <a:prstGeom prst="ellipse">
                <a:avLst/>
              </a:prstGeom>
              <a:solidFill>
                <a:srgbClr val="4E546E"/>
              </a:solidFill>
              <a:ln w="73025">
                <a:solidFill>
                  <a:srgbClr val="31FF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1021080" y="4343400"/>
                <a:ext cx="853440" cy="76200"/>
              </a:xfrm>
              <a:prstGeom prst="rect">
                <a:avLst/>
              </a:prstGeom>
              <a:solidFill>
                <a:srgbClr val="31FF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1021080" y="4480560"/>
                <a:ext cx="853440" cy="76200"/>
              </a:xfrm>
              <a:prstGeom prst="rect">
                <a:avLst/>
              </a:prstGeom>
              <a:solidFill>
                <a:srgbClr val="31FF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371600" y="3185160"/>
                <a:ext cx="167640" cy="838200"/>
              </a:xfrm>
              <a:prstGeom prst="rect">
                <a:avLst/>
              </a:prstGeom>
              <a:solidFill>
                <a:srgbClr val="31FF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820502" y="1188720"/>
                <a:ext cx="1269836" cy="579120"/>
              </a:xfrm>
              <a:custGeom>
                <a:avLst/>
                <a:gdLst>
                  <a:gd name="connsiteX0" fmla="*/ 634918 w 1269836"/>
                  <a:gd name="connsiteY0" fmla="*/ 0 h 579120"/>
                  <a:gd name="connsiteX1" fmla="*/ 1233003 w 1269836"/>
                  <a:gd name="connsiteY1" fmla="*/ 497702 h 579120"/>
                  <a:gd name="connsiteX2" fmla="*/ 1269836 w 1269836"/>
                  <a:gd name="connsiteY2" fmla="*/ 579120 h 579120"/>
                  <a:gd name="connsiteX3" fmla="*/ 0 w 1269836"/>
                  <a:gd name="connsiteY3" fmla="*/ 579120 h 579120"/>
                  <a:gd name="connsiteX4" fmla="*/ 36833 w 1269836"/>
                  <a:gd name="connsiteY4" fmla="*/ 497702 h 579120"/>
                  <a:gd name="connsiteX5" fmla="*/ 634918 w 1269836"/>
                  <a:gd name="connsiteY5" fmla="*/ 0 h 579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9836" h="579120">
                    <a:moveTo>
                      <a:pt x="634918" y="0"/>
                    </a:moveTo>
                    <a:cubicBezTo>
                      <a:pt x="868485" y="0"/>
                      <a:pt x="1079940" y="190196"/>
                      <a:pt x="1233003" y="497702"/>
                    </a:cubicBezTo>
                    <a:lnTo>
                      <a:pt x="1269836" y="579120"/>
                    </a:lnTo>
                    <a:lnTo>
                      <a:pt x="0" y="579120"/>
                    </a:lnTo>
                    <a:lnTo>
                      <a:pt x="36833" y="497702"/>
                    </a:lnTo>
                    <a:cubicBezTo>
                      <a:pt x="189897" y="190196"/>
                      <a:pt x="401352" y="0"/>
                      <a:pt x="634918" y="0"/>
                    </a:cubicBezTo>
                    <a:close/>
                  </a:path>
                </a:pathLst>
              </a:custGeom>
              <a:solidFill>
                <a:srgbClr val="FF75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4" name="弧形 83"/>
            <p:cNvSpPr/>
            <p:nvPr/>
          </p:nvSpPr>
          <p:spPr>
            <a:xfrm rot="9474761" flipV="1">
              <a:off x="4602721" y="3497405"/>
              <a:ext cx="6388217" cy="1933269"/>
            </a:xfrm>
            <a:prstGeom prst="arc">
              <a:avLst/>
            </a:pr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3368040" y="792480"/>
              <a:ext cx="3754576" cy="3740724"/>
              <a:chOff x="3368040" y="792480"/>
              <a:chExt cx="3754576" cy="3740724"/>
            </a:xfrm>
          </p:grpSpPr>
          <p:sp>
            <p:nvSpPr>
              <p:cNvPr id="86" name="文本框 85"/>
              <p:cNvSpPr txBox="1"/>
              <p:nvPr/>
            </p:nvSpPr>
            <p:spPr>
              <a:xfrm>
                <a:off x="3368040" y="792480"/>
                <a:ext cx="3724096" cy="2094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15300"/>
                  </a:lnSpc>
                </a:pPr>
                <a:r>
                  <a:rPr lang="zh-CN" altLang="en-US" sz="13800" dirty="0" smtClean="0">
                    <a:solidFill>
                      <a:schemeClr val="bg1"/>
                    </a:solidFill>
                    <a:latin typeface="方正兰亭大黑_GBK" panose="02000000000000000000" pitchFamily="2" charset="-122"/>
                    <a:ea typeface="方正兰亭大黑_GBK" panose="02000000000000000000" pitchFamily="2" charset="-122"/>
                  </a:rPr>
                  <a:t>旅行</a:t>
                </a:r>
                <a:endParaRPr lang="en-US" altLang="zh-CN" sz="13800" dirty="0" smtClean="0">
                  <a:solidFill>
                    <a:schemeClr val="bg1"/>
                  </a:solidFill>
                  <a:latin typeface="方正兰亭大黑_GBK" panose="02000000000000000000" pitchFamily="2" charset="-122"/>
                  <a:ea typeface="方正兰亭大黑_GBK" panose="02000000000000000000" pitchFamily="2" charset="-122"/>
                </a:endParaRP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3398520" y="2438400"/>
                <a:ext cx="3724096" cy="2094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15300"/>
                  </a:lnSpc>
                </a:pPr>
                <a:r>
                  <a:rPr lang="zh-CN" altLang="en-US" sz="13800" dirty="0" smtClean="0">
                    <a:solidFill>
                      <a:schemeClr val="bg1"/>
                    </a:solidFill>
                    <a:latin typeface="方正兰亭大黑_GBK" panose="02000000000000000000" pitchFamily="2" charset="-122"/>
                    <a:ea typeface="方正兰亭大黑_GBK" panose="02000000000000000000" pitchFamily="2" charset="-122"/>
                  </a:rPr>
                  <a:t>启程</a:t>
                </a:r>
                <a:endParaRPr lang="zh-CN" altLang="en-US" sz="13800" dirty="0">
                  <a:solidFill>
                    <a:schemeClr val="bg1"/>
                  </a:solidFill>
                  <a:latin typeface="方正兰亭大黑_GBK" panose="02000000000000000000" pitchFamily="2" charset="-122"/>
                  <a:ea typeface="方正兰亭大黑_GBK" panose="02000000000000000000" pitchFamily="2" charset="-122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2589892" y="1034047"/>
              <a:ext cx="494502" cy="494502"/>
              <a:chOff x="924865" y="1473958"/>
              <a:chExt cx="1132764" cy="1132764"/>
            </a:xfrm>
            <a:solidFill>
              <a:srgbClr val="31FFFA"/>
            </a:solidFill>
          </p:grpSpPr>
          <p:sp>
            <p:nvSpPr>
              <p:cNvPr id="89" name="菱形 88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菱形 89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7052711" y="3040267"/>
              <a:ext cx="126012" cy="126012"/>
              <a:chOff x="924865" y="1473958"/>
              <a:chExt cx="1132764" cy="1132764"/>
            </a:xfrm>
          </p:grpSpPr>
          <p:sp>
            <p:nvSpPr>
              <p:cNvPr id="92" name="菱形 91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菱形 92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9468363" y="3845484"/>
              <a:ext cx="235195" cy="235195"/>
              <a:chOff x="924865" y="1473958"/>
              <a:chExt cx="1132764" cy="1132764"/>
            </a:xfrm>
          </p:grpSpPr>
          <p:sp>
            <p:nvSpPr>
              <p:cNvPr id="95" name="菱形 94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菱形 95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3190394" y="4091144"/>
              <a:ext cx="126012" cy="126012"/>
              <a:chOff x="924865" y="1473958"/>
              <a:chExt cx="1132764" cy="1132764"/>
            </a:xfrm>
          </p:grpSpPr>
          <p:sp>
            <p:nvSpPr>
              <p:cNvPr id="98" name="菱形 97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菱形 98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 rot="21288791">
              <a:off x="4179386" y="4391299"/>
              <a:ext cx="4637808" cy="18070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5300"/>
                </a:lnSpc>
              </a:pPr>
              <a:r>
                <a:rPr lang="en-US" altLang="zh-CN" sz="7200" dirty="0" smtClean="0">
                  <a:solidFill>
                    <a:schemeClr val="bg1"/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Trip </a:t>
              </a:r>
              <a:r>
                <a:rPr lang="en-US" altLang="zh-CN" sz="6000" dirty="0">
                  <a:solidFill>
                    <a:schemeClr val="bg1"/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Departure</a:t>
              </a:r>
              <a:endParaRPr lang="en-US" altLang="zh-CN" sz="72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7239000" y="1097280"/>
              <a:ext cx="1950720" cy="640080"/>
              <a:chOff x="7239000" y="1097280"/>
              <a:chExt cx="1950720" cy="640080"/>
            </a:xfrm>
          </p:grpSpPr>
          <p:sp>
            <p:nvSpPr>
              <p:cNvPr id="102" name="矩形标注 101"/>
              <p:cNvSpPr/>
              <p:nvPr/>
            </p:nvSpPr>
            <p:spPr>
              <a:xfrm>
                <a:off x="7239000" y="1097280"/>
                <a:ext cx="1950720" cy="640080"/>
              </a:xfrm>
              <a:prstGeom prst="wedgeRectCallout">
                <a:avLst>
                  <a:gd name="adj1" fmla="val -29605"/>
                  <a:gd name="adj2" fmla="val 84722"/>
                </a:avLst>
              </a:prstGeom>
              <a:solidFill>
                <a:srgbClr val="31FF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文本框 102"/>
              <p:cNvSpPr txBox="1"/>
              <p:nvPr/>
            </p:nvSpPr>
            <p:spPr>
              <a:xfrm>
                <a:off x="7391400" y="1173480"/>
                <a:ext cx="16209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solidFill>
                      <a:srgbClr val="4E546E"/>
                    </a:solidFill>
                    <a:latin typeface="方正兰亭大黑_GBK" panose="02000000000000000000" pitchFamily="2" charset="-122"/>
                    <a:ea typeface="方正兰亭大黑_GBK" panose="02000000000000000000" pitchFamily="2" charset="-122"/>
                  </a:rPr>
                  <a:t>从心开始</a:t>
                </a:r>
                <a:endParaRPr lang="en-US" altLang="zh-CN" sz="2800" dirty="0" smtClean="0">
                  <a:solidFill>
                    <a:srgbClr val="4E546E"/>
                  </a:solidFill>
                  <a:latin typeface="方正兰亭大黑_GBK" panose="02000000000000000000" pitchFamily="2" charset="-122"/>
                  <a:ea typeface="方正兰亭大黑_GBK" panose="02000000000000000000" pitchFamily="2" charset="-122"/>
                </a:endParaRPr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10484212" y="4554487"/>
              <a:ext cx="494502" cy="494502"/>
              <a:chOff x="924865" y="1473958"/>
              <a:chExt cx="1132764" cy="1132764"/>
            </a:xfrm>
            <a:solidFill>
              <a:srgbClr val="31FFFA"/>
            </a:solidFill>
          </p:grpSpPr>
          <p:sp>
            <p:nvSpPr>
              <p:cNvPr id="105" name="菱形 104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菱形 105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0" y="-78079602"/>
            <a:ext cx="13012614" cy="84937602"/>
            <a:chOff x="0" y="-2"/>
            <a:chExt cx="13012614" cy="84937602"/>
          </a:xfrm>
        </p:grpSpPr>
        <p:sp>
          <p:nvSpPr>
            <p:cNvPr id="6" name="矩形 5"/>
            <p:cNvSpPr/>
            <p:nvPr/>
          </p:nvSpPr>
          <p:spPr>
            <a:xfrm>
              <a:off x="0" y="-2"/>
              <a:ext cx="12192000" cy="38571057"/>
            </a:xfrm>
            <a:prstGeom prst="rect">
              <a:avLst/>
            </a:prstGeom>
            <a:gradFill>
              <a:gsLst>
                <a:gs pos="0">
                  <a:srgbClr val="31FFFA"/>
                </a:gs>
                <a:gs pos="100000">
                  <a:srgbClr val="2F344F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874304" y="2024647"/>
              <a:ext cx="494502" cy="494502"/>
              <a:chOff x="924865" y="1473958"/>
              <a:chExt cx="1132764" cy="1132764"/>
            </a:xfrm>
            <a:solidFill>
              <a:srgbClr val="31FFFA"/>
            </a:solidFill>
          </p:grpSpPr>
          <p:sp>
            <p:nvSpPr>
              <p:cNvPr id="65" name="菱形 64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菱形 65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9169218" y="914304"/>
              <a:ext cx="494502" cy="494502"/>
              <a:chOff x="924865" y="1473958"/>
              <a:chExt cx="1132764" cy="1132764"/>
            </a:xfrm>
            <a:solidFill>
              <a:schemeClr val="bg1"/>
            </a:solidFill>
          </p:grpSpPr>
          <p:sp>
            <p:nvSpPr>
              <p:cNvPr id="63" name="菱形 62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菱形 63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 flipH="1">
              <a:off x="11206769" y="3552824"/>
              <a:ext cx="122931" cy="122931"/>
              <a:chOff x="924865" y="1473958"/>
              <a:chExt cx="1132764" cy="1132764"/>
            </a:xfrm>
            <a:solidFill>
              <a:schemeClr val="bg1"/>
            </a:solidFill>
          </p:grpSpPr>
          <p:sp>
            <p:nvSpPr>
              <p:cNvPr id="61" name="菱形 60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菱形 61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flipH="1">
              <a:off x="6825269" y="1152524"/>
              <a:ext cx="122931" cy="122931"/>
              <a:chOff x="924865" y="1473958"/>
              <a:chExt cx="1132764" cy="1132764"/>
            </a:xfrm>
            <a:solidFill>
              <a:schemeClr val="bg1"/>
            </a:solidFill>
          </p:grpSpPr>
          <p:sp>
            <p:nvSpPr>
              <p:cNvPr id="59" name="菱形 58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菱形 59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11519733" y="2000249"/>
              <a:ext cx="122931" cy="122931"/>
              <a:chOff x="924865" y="1473958"/>
              <a:chExt cx="1132764" cy="1132764"/>
            </a:xfrm>
            <a:solidFill>
              <a:schemeClr val="bg1"/>
            </a:solidFill>
          </p:grpSpPr>
          <p:sp>
            <p:nvSpPr>
              <p:cNvPr id="57" name="菱形 56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菱形 57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flipH="1">
              <a:off x="3322790" y="677635"/>
              <a:ext cx="122931" cy="122931"/>
              <a:chOff x="924865" y="1473958"/>
              <a:chExt cx="1132764" cy="1132764"/>
            </a:xfrm>
            <a:solidFill>
              <a:schemeClr val="bg1"/>
            </a:solidFill>
          </p:grpSpPr>
          <p:sp>
            <p:nvSpPr>
              <p:cNvPr id="55" name="菱形 54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菱形 55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H="1">
              <a:off x="2718633" y="3339192"/>
              <a:ext cx="122931" cy="122931"/>
              <a:chOff x="924865" y="1473958"/>
              <a:chExt cx="1132764" cy="1132764"/>
            </a:xfrm>
            <a:solidFill>
              <a:schemeClr val="bg1"/>
            </a:solidFill>
          </p:grpSpPr>
          <p:sp>
            <p:nvSpPr>
              <p:cNvPr id="53" name="菱形 52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菱形 53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任意多边形 13"/>
            <p:cNvSpPr/>
            <p:nvPr/>
          </p:nvSpPr>
          <p:spPr>
            <a:xfrm>
              <a:off x="468922" y="8384763"/>
              <a:ext cx="3235569" cy="2072220"/>
            </a:xfrm>
            <a:custGeom>
              <a:avLst/>
              <a:gdLst>
                <a:gd name="connsiteX0" fmla="*/ 1242646 w 2086708"/>
                <a:gd name="connsiteY0" fmla="*/ 0 h 1336432"/>
                <a:gd name="connsiteX1" fmla="*/ 1664677 w 2086708"/>
                <a:gd name="connsiteY1" fmla="*/ 422031 h 1336432"/>
                <a:gd name="connsiteX2" fmla="*/ 2086708 w 2086708"/>
                <a:gd name="connsiteY2" fmla="*/ 844062 h 1336432"/>
                <a:gd name="connsiteX3" fmla="*/ 1664677 w 2086708"/>
                <a:gd name="connsiteY3" fmla="*/ 1266093 h 1336432"/>
                <a:gd name="connsiteX4" fmla="*/ 1500404 w 2086708"/>
                <a:gd name="connsiteY4" fmla="*/ 1232928 h 1336432"/>
                <a:gd name="connsiteX5" fmla="*/ 1496090 w 2086708"/>
                <a:gd name="connsiteY5" fmla="*/ 1230586 h 1336432"/>
                <a:gd name="connsiteX6" fmla="*/ 1455162 w 2086708"/>
                <a:gd name="connsiteY6" fmla="*/ 1264356 h 1336432"/>
                <a:gd name="connsiteX7" fmla="*/ 1219200 w 2086708"/>
                <a:gd name="connsiteY7" fmla="*/ 1336432 h 1336432"/>
                <a:gd name="connsiteX8" fmla="*/ 1036232 w 2086708"/>
                <a:gd name="connsiteY8" fmla="*/ 1294815 h 1336432"/>
                <a:gd name="connsiteX9" fmla="*/ 1018858 w 2086708"/>
                <a:gd name="connsiteY9" fmla="*/ 1284829 h 1336432"/>
                <a:gd name="connsiteX10" fmla="*/ 984890 w 2086708"/>
                <a:gd name="connsiteY10" fmla="*/ 1303267 h 1336432"/>
                <a:gd name="connsiteX11" fmla="*/ 820616 w 2086708"/>
                <a:gd name="connsiteY11" fmla="*/ 1336432 h 1336432"/>
                <a:gd name="connsiteX12" fmla="*/ 656343 w 2086708"/>
                <a:gd name="connsiteY12" fmla="*/ 1303267 h 1336432"/>
                <a:gd name="connsiteX13" fmla="*/ 600698 w 2086708"/>
                <a:gd name="connsiteY13" fmla="*/ 1273064 h 1336432"/>
                <a:gd name="connsiteX14" fmla="*/ 547530 w 2086708"/>
                <a:gd name="connsiteY14" fmla="*/ 1294012 h 1336432"/>
                <a:gd name="connsiteX15" fmla="*/ 422031 w 2086708"/>
                <a:gd name="connsiteY15" fmla="*/ 1312986 h 1336432"/>
                <a:gd name="connsiteX16" fmla="*/ 0 w 2086708"/>
                <a:gd name="connsiteY16" fmla="*/ 890955 h 1336432"/>
                <a:gd name="connsiteX17" fmla="*/ 186070 w 2086708"/>
                <a:gd name="connsiteY17" fmla="*/ 541000 h 1336432"/>
                <a:gd name="connsiteX18" fmla="*/ 248438 w 2086708"/>
                <a:gd name="connsiteY18" fmla="*/ 507148 h 1336432"/>
                <a:gd name="connsiteX19" fmla="*/ 267627 w 2086708"/>
                <a:gd name="connsiteY19" fmla="*/ 445329 h 1336432"/>
                <a:gd name="connsiteX20" fmla="*/ 656493 w 2086708"/>
                <a:gd name="connsiteY20" fmla="*/ 187571 h 1336432"/>
                <a:gd name="connsiteX21" fmla="*/ 839461 w 2086708"/>
                <a:gd name="connsiteY21" fmla="*/ 229188 h 1336432"/>
                <a:gd name="connsiteX22" fmla="*/ 862195 w 2086708"/>
                <a:gd name="connsiteY22" fmla="*/ 242255 h 1336432"/>
                <a:gd name="connsiteX23" fmla="*/ 892691 w 2086708"/>
                <a:gd name="connsiteY23" fmla="*/ 186069 h 1336432"/>
                <a:gd name="connsiteX24" fmla="*/ 1242646 w 2086708"/>
                <a:gd name="connsiteY24" fmla="*/ 0 h 133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86708" h="1336432">
                  <a:moveTo>
                    <a:pt x="1242646" y="0"/>
                  </a:moveTo>
                  <a:cubicBezTo>
                    <a:pt x="1475727" y="0"/>
                    <a:pt x="1664677" y="188950"/>
                    <a:pt x="1664677" y="422031"/>
                  </a:cubicBezTo>
                  <a:cubicBezTo>
                    <a:pt x="1897758" y="422031"/>
                    <a:pt x="2086708" y="610981"/>
                    <a:pt x="2086708" y="844062"/>
                  </a:cubicBezTo>
                  <a:cubicBezTo>
                    <a:pt x="2086708" y="1077143"/>
                    <a:pt x="1897758" y="1266093"/>
                    <a:pt x="1664677" y="1266093"/>
                  </a:cubicBezTo>
                  <a:cubicBezTo>
                    <a:pt x="1606407" y="1266093"/>
                    <a:pt x="1550895" y="1254284"/>
                    <a:pt x="1500404" y="1232928"/>
                  </a:cubicBezTo>
                  <a:lnTo>
                    <a:pt x="1496090" y="1230586"/>
                  </a:lnTo>
                  <a:lnTo>
                    <a:pt x="1455162" y="1264356"/>
                  </a:lnTo>
                  <a:cubicBezTo>
                    <a:pt x="1387805" y="1309861"/>
                    <a:pt x="1306606" y="1336432"/>
                    <a:pt x="1219200" y="1336432"/>
                  </a:cubicBezTo>
                  <a:cubicBezTo>
                    <a:pt x="1153646" y="1336432"/>
                    <a:pt x="1091583" y="1321486"/>
                    <a:pt x="1036232" y="1294815"/>
                  </a:cubicBezTo>
                  <a:lnTo>
                    <a:pt x="1018858" y="1284829"/>
                  </a:lnTo>
                  <a:lnTo>
                    <a:pt x="984890" y="1303267"/>
                  </a:lnTo>
                  <a:cubicBezTo>
                    <a:pt x="934398" y="1324623"/>
                    <a:pt x="878886" y="1336432"/>
                    <a:pt x="820616" y="1336432"/>
                  </a:cubicBezTo>
                  <a:cubicBezTo>
                    <a:pt x="762346" y="1336432"/>
                    <a:pt x="706834" y="1324623"/>
                    <a:pt x="656343" y="1303267"/>
                  </a:cubicBezTo>
                  <a:lnTo>
                    <a:pt x="600698" y="1273064"/>
                  </a:lnTo>
                  <a:lnTo>
                    <a:pt x="547530" y="1294012"/>
                  </a:lnTo>
                  <a:cubicBezTo>
                    <a:pt x="507885" y="1306343"/>
                    <a:pt x="465734" y="1312986"/>
                    <a:pt x="422031" y="1312986"/>
                  </a:cubicBezTo>
                  <a:cubicBezTo>
                    <a:pt x="188950" y="1312986"/>
                    <a:pt x="0" y="1124036"/>
                    <a:pt x="0" y="890955"/>
                  </a:cubicBezTo>
                  <a:cubicBezTo>
                    <a:pt x="0" y="745279"/>
                    <a:pt x="73809" y="616842"/>
                    <a:pt x="186070" y="541000"/>
                  </a:cubicBezTo>
                  <a:lnTo>
                    <a:pt x="248438" y="507148"/>
                  </a:lnTo>
                  <a:lnTo>
                    <a:pt x="267627" y="445329"/>
                  </a:lnTo>
                  <a:cubicBezTo>
                    <a:pt x="331695" y="293856"/>
                    <a:pt x="481682" y="187571"/>
                    <a:pt x="656493" y="187571"/>
                  </a:cubicBezTo>
                  <a:cubicBezTo>
                    <a:pt x="722047" y="187571"/>
                    <a:pt x="784110" y="202518"/>
                    <a:pt x="839461" y="229188"/>
                  </a:cubicBezTo>
                  <a:lnTo>
                    <a:pt x="862195" y="242255"/>
                  </a:lnTo>
                  <a:lnTo>
                    <a:pt x="892691" y="186069"/>
                  </a:lnTo>
                  <a:cubicBezTo>
                    <a:pt x="968534" y="73808"/>
                    <a:pt x="1096970" y="0"/>
                    <a:pt x="124264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8487507" y="11910644"/>
              <a:ext cx="2086708" cy="1336432"/>
              <a:chOff x="3141785" y="4220306"/>
              <a:chExt cx="2086708" cy="1336432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3376247" y="4407877"/>
                <a:ext cx="844062" cy="844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3938954" y="4712676"/>
                <a:ext cx="844062" cy="844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3962400" y="4220306"/>
                <a:ext cx="844062" cy="844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4384431" y="4642337"/>
                <a:ext cx="844062" cy="844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141785" y="4689230"/>
                <a:ext cx="844062" cy="844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540370" y="4712676"/>
                <a:ext cx="844062" cy="844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任意多边形 15"/>
            <p:cNvSpPr/>
            <p:nvPr/>
          </p:nvSpPr>
          <p:spPr>
            <a:xfrm>
              <a:off x="2710960" y="9252270"/>
              <a:ext cx="3235569" cy="2072220"/>
            </a:xfrm>
            <a:custGeom>
              <a:avLst/>
              <a:gdLst>
                <a:gd name="connsiteX0" fmla="*/ 1242646 w 2086708"/>
                <a:gd name="connsiteY0" fmla="*/ 0 h 1336432"/>
                <a:gd name="connsiteX1" fmla="*/ 1664677 w 2086708"/>
                <a:gd name="connsiteY1" fmla="*/ 422031 h 1336432"/>
                <a:gd name="connsiteX2" fmla="*/ 2086708 w 2086708"/>
                <a:gd name="connsiteY2" fmla="*/ 844062 h 1336432"/>
                <a:gd name="connsiteX3" fmla="*/ 1664677 w 2086708"/>
                <a:gd name="connsiteY3" fmla="*/ 1266093 h 1336432"/>
                <a:gd name="connsiteX4" fmla="*/ 1500404 w 2086708"/>
                <a:gd name="connsiteY4" fmla="*/ 1232928 h 1336432"/>
                <a:gd name="connsiteX5" fmla="*/ 1496090 w 2086708"/>
                <a:gd name="connsiteY5" fmla="*/ 1230586 h 1336432"/>
                <a:gd name="connsiteX6" fmla="*/ 1455162 w 2086708"/>
                <a:gd name="connsiteY6" fmla="*/ 1264356 h 1336432"/>
                <a:gd name="connsiteX7" fmla="*/ 1219200 w 2086708"/>
                <a:gd name="connsiteY7" fmla="*/ 1336432 h 1336432"/>
                <a:gd name="connsiteX8" fmla="*/ 1036232 w 2086708"/>
                <a:gd name="connsiteY8" fmla="*/ 1294815 h 1336432"/>
                <a:gd name="connsiteX9" fmla="*/ 1018858 w 2086708"/>
                <a:gd name="connsiteY9" fmla="*/ 1284829 h 1336432"/>
                <a:gd name="connsiteX10" fmla="*/ 984890 w 2086708"/>
                <a:gd name="connsiteY10" fmla="*/ 1303267 h 1336432"/>
                <a:gd name="connsiteX11" fmla="*/ 820616 w 2086708"/>
                <a:gd name="connsiteY11" fmla="*/ 1336432 h 1336432"/>
                <a:gd name="connsiteX12" fmla="*/ 656343 w 2086708"/>
                <a:gd name="connsiteY12" fmla="*/ 1303267 h 1336432"/>
                <a:gd name="connsiteX13" fmla="*/ 600698 w 2086708"/>
                <a:gd name="connsiteY13" fmla="*/ 1273064 h 1336432"/>
                <a:gd name="connsiteX14" fmla="*/ 547530 w 2086708"/>
                <a:gd name="connsiteY14" fmla="*/ 1294012 h 1336432"/>
                <a:gd name="connsiteX15" fmla="*/ 422031 w 2086708"/>
                <a:gd name="connsiteY15" fmla="*/ 1312986 h 1336432"/>
                <a:gd name="connsiteX16" fmla="*/ 0 w 2086708"/>
                <a:gd name="connsiteY16" fmla="*/ 890955 h 1336432"/>
                <a:gd name="connsiteX17" fmla="*/ 186070 w 2086708"/>
                <a:gd name="connsiteY17" fmla="*/ 541000 h 1336432"/>
                <a:gd name="connsiteX18" fmla="*/ 248438 w 2086708"/>
                <a:gd name="connsiteY18" fmla="*/ 507148 h 1336432"/>
                <a:gd name="connsiteX19" fmla="*/ 267627 w 2086708"/>
                <a:gd name="connsiteY19" fmla="*/ 445329 h 1336432"/>
                <a:gd name="connsiteX20" fmla="*/ 656493 w 2086708"/>
                <a:gd name="connsiteY20" fmla="*/ 187571 h 1336432"/>
                <a:gd name="connsiteX21" fmla="*/ 839461 w 2086708"/>
                <a:gd name="connsiteY21" fmla="*/ 229188 h 1336432"/>
                <a:gd name="connsiteX22" fmla="*/ 862195 w 2086708"/>
                <a:gd name="connsiteY22" fmla="*/ 242255 h 1336432"/>
                <a:gd name="connsiteX23" fmla="*/ 892691 w 2086708"/>
                <a:gd name="connsiteY23" fmla="*/ 186069 h 1336432"/>
                <a:gd name="connsiteX24" fmla="*/ 1242646 w 2086708"/>
                <a:gd name="connsiteY24" fmla="*/ 0 h 133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86708" h="1336432">
                  <a:moveTo>
                    <a:pt x="1242646" y="0"/>
                  </a:moveTo>
                  <a:cubicBezTo>
                    <a:pt x="1475727" y="0"/>
                    <a:pt x="1664677" y="188950"/>
                    <a:pt x="1664677" y="422031"/>
                  </a:cubicBezTo>
                  <a:cubicBezTo>
                    <a:pt x="1897758" y="422031"/>
                    <a:pt x="2086708" y="610981"/>
                    <a:pt x="2086708" y="844062"/>
                  </a:cubicBezTo>
                  <a:cubicBezTo>
                    <a:pt x="2086708" y="1077143"/>
                    <a:pt x="1897758" y="1266093"/>
                    <a:pt x="1664677" y="1266093"/>
                  </a:cubicBezTo>
                  <a:cubicBezTo>
                    <a:pt x="1606407" y="1266093"/>
                    <a:pt x="1550895" y="1254284"/>
                    <a:pt x="1500404" y="1232928"/>
                  </a:cubicBezTo>
                  <a:lnTo>
                    <a:pt x="1496090" y="1230586"/>
                  </a:lnTo>
                  <a:lnTo>
                    <a:pt x="1455162" y="1264356"/>
                  </a:lnTo>
                  <a:cubicBezTo>
                    <a:pt x="1387805" y="1309861"/>
                    <a:pt x="1306606" y="1336432"/>
                    <a:pt x="1219200" y="1336432"/>
                  </a:cubicBezTo>
                  <a:cubicBezTo>
                    <a:pt x="1153646" y="1336432"/>
                    <a:pt x="1091583" y="1321486"/>
                    <a:pt x="1036232" y="1294815"/>
                  </a:cubicBezTo>
                  <a:lnTo>
                    <a:pt x="1018858" y="1284829"/>
                  </a:lnTo>
                  <a:lnTo>
                    <a:pt x="984890" y="1303267"/>
                  </a:lnTo>
                  <a:cubicBezTo>
                    <a:pt x="934398" y="1324623"/>
                    <a:pt x="878886" y="1336432"/>
                    <a:pt x="820616" y="1336432"/>
                  </a:cubicBezTo>
                  <a:cubicBezTo>
                    <a:pt x="762346" y="1336432"/>
                    <a:pt x="706834" y="1324623"/>
                    <a:pt x="656343" y="1303267"/>
                  </a:cubicBezTo>
                  <a:lnTo>
                    <a:pt x="600698" y="1273064"/>
                  </a:lnTo>
                  <a:lnTo>
                    <a:pt x="547530" y="1294012"/>
                  </a:lnTo>
                  <a:cubicBezTo>
                    <a:pt x="507885" y="1306343"/>
                    <a:pt x="465734" y="1312986"/>
                    <a:pt x="422031" y="1312986"/>
                  </a:cubicBezTo>
                  <a:cubicBezTo>
                    <a:pt x="188950" y="1312986"/>
                    <a:pt x="0" y="1124036"/>
                    <a:pt x="0" y="890955"/>
                  </a:cubicBezTo>
                  <a:cubicBezTo>
                    <a:pt x="0" y="745279"/>
                    <a:pt x="73809" y="616842"/>
                    <a:pt x="186070" y="541000"/>
                  </a:cubicBezTo>
                  <a:lnTo>
                    <a:pt x="248438" y="507148"/>
                  </a:lnTo>
                  <a:lnTo>
                    <a:pt x="267627" y="445329"/>
                  </a:lnTo>
                  <a:cubicBezTo>
                    <a:pt x="331695" y="293856"/>
                    <a:pt x="481682" y="187571"/>
                    <a:pt x="656493" y="187571"/>
                  </a:cubicBezTo>
                  <a:cubicBezTo>
                    <a:pt x="722047" y="187571"/>
                    <a:pt x="784110" y="202518"/>
                    <a:pt x="839461" y="229188"/>
                  </a:cubicBezTo>
                  <a:lnTo>
                    <a:pt x="862195" y="242255"/>
                  </a:lnTo>
                  <a:lnTo>
                    <a:pt x="892691" y="186069"/>
                  </a:lnTo>
                  <a:cubicBezTo>
                    <a:pt x="968534" y="73808"/>
                    <a:pt x="1096970" y="0"/>
                    <a:pt x="1242646" y="0"/>
                  </a:cubicBezTo>
                  <a:close/>
                </a:path>
              </a:pathLst>
            </a:cu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9777045" y="7634485"/>
              <a:ext cx="3235569" cy="2072220"/>
            </a:xfrm>
            <a:custGeom>
              <a:avLst/>
              <a:gdLst>
                <a:gd name="connsiteX0" fmla="*/ 1242646 w 2086708"/>
                <a:gd name="connsiteY0" fmla="*/ 0 h 1336432"/>
                <a:gd name="connsiteX1" fmla="*/ 1664677 w 2086708"/>
                <a:gd name="connsiteY1" fmla="*/ 422031 h 1336432"/>
                <a:gd name="connsiteX2" fmla="*/ 2086708 w 2086708"/>
                <a:gd name="connsiteY2" fmla="*/ 844062 h 1336432"/>
                <a:gd name="connsiteX3" fmla="*/ 1664677 w 2086708"/>
                <a:gd name="connsiteY3" fmla="*/ 1266093 h 1336432"/>
                <a:gd name="connsiteX4" fmla="*/ 1500404 w 2086708"/>
                <a:gd name="connsiteY4" fmla="*/ 1232928 h 1336432"/>
                <a:gd name="connsiteX5" fmla="*/ 1496090 w 2086708"/>
                <a:gd name="connsiteY5" fmla="*/ 1230586 h 1336432"/>
                <a:gd name="connsiteX6" fmla="*/ 1455162 w 2086708"/>
                <a:gd name="connsiteY6" fmla="*/ 1264356 h 1336432"/>
                <a:gd name="connsiteX7" fmla="*/ 1219200 w 2086708"/>
                <a:gd name="connsiteY7" fmla="*/ 1336432 h 1336432"/>
                <a:gd name="connsiteX8" fmla="*/ 1036232 w 2086708"/>
                <a:gd name="connsiteY8" fmla="*/ 1294815 h 1336432"/>
                <a:gd name="connsiteX9" fmla="*/ 1018858 w 2086708"/>
                <a:gd name="connsiteY9" fmla="*/ 1284829 h 1336432"/>
                <a:gd name="connsiteX10" fmla="*/ 984890 w 2086708"/>
                <a:gd name="connsiteY10" fmla="*/ 1303267 h 1336432"/>
                <a:gd name="connsiteX11" fmla="*/ 820616 w 2086708"/>
                <a:gd name="connsiteY11" fmla="*/ 1336432 h 1336432"/>
                <a:gd name="connsiteX12" fmla="*/ 656343 w 2086708"/>
                <a:gd name="connsiteY12" fmla="*/ 1303267 h 1336432"/>
                <a:gd name="connsiteX13" fmla="*/ 600698 w 2086708"/>
                <a:gd name="connsiteY13" fmla="*/ 1273064 h 1336432"/>
                <a:gd name="connsiteX14" fmla="*/ 547530 w 2086708"/>
                <a:gd name="connsiteY14" fmla="*/ 1294012 h 1336432"/>
                <a:gd name="connsiteX15" fmla="*/ 422031 w 2086708"/>
                <a:gd name="connsiteY15" fmla="*/ 1312986 h 1336432"/>
                <a:gd name="connsiteX16" fmla="*/ 0 w 2086708"/>
                <a:gd name="connsiteY16" fmla="*/ 890955 h 1336432"/>
                <a:gd name="connsiteX17" fmla="*/ 186070 w 2086708"/>
                <a:gd name="connsiteY17" fmla="*/ 541000 h 1336432"/>
                <a:gd name="connsiteX18" fmla="*/ 248438 w 2086708"/>
                <a:gd name="connsiteY18" fmla="*/ 507148 h 1336432"/>
                <a:gd name="connsiteX19" fmla="*/ 267627 w 2086708"/>
                <a:gd name="connsiteY19" fmla="*/ 445329 h 1336432"/>
                <a:gd name="connsiteX20" fmla="*/ 656493 w 2086708"/>
                <a:gd name="connsiteY20" fmla="*/ 187571 h 1336432"/>
                <a:gd name="connsiteX21" fmla="*/ 839461 w 2086708"/>
                <a:gd name="connsiteY21" fmla="*/ 229188 h 1336432"/>
                <a:gd name="connsiteX22" fmla="*/ 862195 w 2086708"/>
                <a:gd name="connsiteY22" fmla="*/ 242255 h 1336432"/>
                <a:gd name="connsiteX23" fmla="*/ 892691 w 2086708"/>
                <a:gd name="connsiteY23" fmla="*/ 186069 h 1336432"/>
                <a:gd name="connsiteX24" fmla="*/ 1242646 w 2086708"/>
                <a:gd name="connsiteY24" fmla="*/ 0 h 133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86708" h="1336432">
                  <a:moveTo>
                    <a:pt x="1242646" y="0"/>
                  </a:moveTo>
                  <a:cubicBezTo>
                    <a:pt x="1475727" y="0"/>
                    <a:pt x="1664677" y="188950"/>
                    <a:pt x="1664677" y="422031"/>
                  </a:cubicBezTo>
                  <a:cubicBezTo>
                    <a:pt x="1897758" y="422031"/>
                    <a:pt x="2086708" y="610981"/>
                    <a:pt x="2086708" y="844062"/>
                  </a:cubicBezTo>
                  <a:cubicBezTo>
                    <a:pt x="2086708" y="1077143"/>
                    <a:pt x="1897758" y="1266093"/>
                    <a:pt x="1664677" y="1266093"/>
                  </a:cubicBezTo>
                  <a:cubicBezTo>
                    <a:pt x="1606407" y="1266093"/>
                    <a:pt x="1550895" y="1254284"/>
                    <a:pt x="1500404" y="1232928"/>
                  </a:cubicBezTo>
                  <a:lnTo>
                    <a:pt x="1496090" y="1230586"/>
                  </a:lnTo>
                  <a:lnTo>
                    <a:pt x="1455162" y="1264356"/>
                  </a:lnTo>
                  <a:cubicBezTo>
                    <a:pt x="1387805" y="1309861"/>
                    <a:pt x="1306606" y="1336432"/>
                    <a:pt x="1219200" y="1336432"/>
                  </a:cubicBezTo>
                  <a:cubicBezTo>
                    <a:pt x="1153646" y="1336432"/>
                    <a:pt x="1091583" y="1321486"/>
                    <a:pt x="1036232" y="1294815"/>
                  </a:cubicBezTo>
                  <a:lnTo>
                    <a:pt x="1018858" y="1284829"/>
                  </a:lnTo>
                  <a:lnTo>
                    <a:pt x="984890" y="1303267"/>
                  </a:lnTo>
                  <a:cubicBezTo>
                    <a:pt x="934398" y="1324623"/>
                    <a:pt x="878886" y="1336432"/>
                    <a:pt x="820616" y="1336432"/>
                  </a:cubicBezTo>
                  <a:cubicBezTo>
                    <a:pt x="762346" y="1336432"/>
                    <a:pt x="706834" y="1324623"/>
                    <a:pt x="656343" y="1303267"/>
                  </a:cubicBezTo>
                  <a:lnTo>
                    <a:pt x="600698" y="1273064"/>
                  </a:lnTo>
                  <a:lnTo>
                    <a:pt x="547530" y="1294012"/>
                  </a:lnTo>
                  <a:cubicBezTo>
                    <a:pt x="507885" y="1306343"/>
                    <a:pt x="465734" y="1312986"/>
                    <a:pt x="422031" y="1312986"/>
                  </a:cubicBezTo>
                  <a:cubicBezTo>
                    <a:pt x="188950" y="1312986"/>
                    <a:pt x="0" y="1124036"/>
                    <a:pt x="0" y="890955"/>
                  </a:cubicBezTo>
                  <a:cubicBezTo>
                    <a:pt x="0" y="745279"/>
                    <a:pt x="73809" y="616842"/>
                    <a:pt x="186070" y="541000"/>
                  </a:cubicBezTo>
                  <a:lnTo>
                    <a:pt x="248438" y="507148"/>
                  </a:lnTo>
                  <a:lnTo>
                    <a:pt x="267627" y="445329"/>
                  </a:lnTo>
                  <a:cubicBezTo>
                    <a:pt x="331695" y="293856"/>
                    <a:pt x="481682" y="187571"/>
                    <a:pt x="656493" y="187571"/>
                  </a:cubicBezTo>
                  <a:cubicBezTo>
                    <a:pt x="722047" y="187571"/>
                    <a:pt x="784110" y="202518"/>
                    <a:pt x="839461" y="229188"/>
                  </a:cubicBezTo>
                  <a:lnTo>
                    <a:pt x="862195" y="242255"/>
                  </a:lnTo>
                  <a:lnTo>
                    <a:pt x="892691" y="186069"/>
                  </a:lnTo>
                  <a:cubicBezTo>
                    <a:pt x="968534" y="73808"/>
                    <a:pt x="1096970" y="0"/>
                    <a:pt x="1242646" y="0"/>
                  </a:cubicBezTo>
                  <a:close/>
                </a:path>
              </a:pathLst>
            </a:cu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2842847" y="17635325"/>
              <a:ext cx="890953" cy="570611"/>
            </a:xfrm>
            <a:custGeom>
              <a:avLst/>
              <a:gdLst>
                <a:gd name="connsiteX0" fmla="*/ 1242646 w 2086708"/>
                <a:gd name="connsiteY0" fmla="*/ 0 h 1336432"/>
                <a:gd name="connsiteX1" fmla="*/ 1664677 w 2086708"/>
                <a:gd name="connsiteY1" fmla="*/ 422031 h 1336432"/>
                <a:gd name="connsiteX2" fmla="*/ 2086708 w 2086708"/>
                <a:gd name="connsiteY2" fmla="*/ 844062 h 1336432"/>
                <a:gd name="connsiteX3" fmla="*/ 1664677 w 2086708"/>
                <a:gd name="connsiteY3" fmla="*/ 1266093 h 1336432"/>
                <a:gd name="connsiteX4" fmla="*/ 1500404 w 2086708"/>
                <a:gd name="connsiteY4" fmla="*/ 1232928 h 1336432"/>
                <a:gd name="connsiteX5" fmla="*/ 1496090 w 2086708"/>
                <a:gd name="connsiteY5" fmla="*/ 1230586 h 1336432"/>
                <a:gd name="connsiteX6" fmla="*/ 1455162 w 2086708"/>
                <a:gd name="connsiteY6" fmla="*/ 1264356 h 1336432"/>
                <a:gd name="connsiteX7" fmla="*/ 1219200 w 2086708"/>
                <a:gd name="connsiteY7" fmla="*/ 1336432 h 1336432"/>
                <a:gd name="connsiteX8" fmla="*/ 1036232 w 2086708"/>
                <a:gd name="connsiteY8" fmla="*/ 1294815 h 1336432"/>
                <a:gd name="connsiteX9" fmla="*/ 1018858 w 2086708"/>
                <a:gd name="connsiteY9" fmla="*/ 1284829 h 1336432"/>
                <a:gd name="connsiteX10" fmla="*/ 984890 w 2086708"/>
                <a:gd name="connsiteY10" fmla="*/ 1303267 h 1336432"/>
                <a:gd name="connsiteX11" fmla="*/ 820616 w 2086708"/>
                <a:gd name="connsiteY11" fmla="*/ 1336432 h 1336432"/>
                <a:gd name="connsiteX12" fmla="*/ 656343 w 2086708"/>
                <a:gd name="connsiteY12" fmla="*/ 1303267 h 1336432"/>
                <a:gd name="connsiteX13" fmla="*/ 600698 w 2086708"/>
                <a:gd name="connsiteY13" fmla="*/ 1273064 h 1336432"/>
                <a:gd name="connsiteX14" fmla="*/ 547530 w 2086708"/>
                <a:gd name="connsiteY14" fmla="*/ 1294012 h 1336432"/>
                <a:gd name="connsiteX15" fmla="*/ 422031 w 2086708"/>
                <a:gd name="connsiteY15" fmla="*/ 1312986 h 1336432"/>
                <a:gd name="connsiteX16" fmla="*/ 0 w 2086708"/>
                <a:gd name="connsiteY16" fmla="*/ 890955 h 1336432"/>
                <a:gd name="connsiteX17" fmla="*/ 186070 w 2086708"/>
                <a:gd name="connsiteY17" fmla="*/ 541000 h 1336432"/>
                <a:gd name="connsiteX18" fmla="*/ 248438 w 2086708"/>
                <a:gd name="connsiteY18" fmla="*/ 507148 h 1336432"/>
                <a:gd name="connsiteX19" fmla="*/ 267627 w 2086708"/>
                <a:gd name="connsiteY19" fmla="*/ 445329 h 1336432"/>
                <a:gd name="connsiteX20" fmla="*/ 656493 w 2086708"/>
                <a:gd name="connsiteY20" fmla="*/ 187571 h 1336432"/>
                <a:gd name="connsiteX21" fmla="*/ 839461 w 2086708"/>
                <a:gd name="connsiteY21" fmla="*/ 229188 h 1336432"/>
                <a:gd name="connsiteX22" fmla="*/ 862195 w 2086708"/>
                <a:gd name="connsiteY22" fmla="*/ 242255 h 1336432"/>
                <a:gd name="connsiteX23" fmla="*/ 892691 w 2086708"/>
                <a:gd name="connsiteY23" fmla="*/ 186069 h 1336432"/>
                <a:gd name="connsiteX24" fmla="*/ 1242646 w 2086708"/>
                <a:gd name="connsiteY24" fmla="*/ 0 h 133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86708" h="1336432">
                  <a:moveTo>
                    <a:pt x="1242646" y="0"/>
                  </a:moveTo>
                  <a:cubicBezTo>
                    <a:pt x="1475727" y="0"/>
                    <a:pt x="1664677" y="188950"/>
                    <a:pt x="1664677" y="422031"/>
                  </a:cubicBezTo>
                  <a:cubicBezTo>
                    <a:pt x="1897758" y="422031"/>
                    <a:pt x="2086708" y="610981"/>
                    <a:pt x="2086708" y="844062"/>
                  </a:cubicBezTo>
                  <a:cubicBezTo>
                    <a:pt x="2086708" y="1077143"/>
                    <a:pt x="1897758" y="1266093"/>
                    <a:pt x="1664677" y="1266093"/>
                  </a:cubicBezTo>
                  <a:cubicBezTo>
                    <a:pt x="1606407" y="1266093"/>
                    <a:pt x="1550895" y="1254284"/>
                    <a:pt x="1500404" y="1232928"/>
                  </a:cubicBezTo>
                  <a:lnTo>
                    <a:pt x="1496090" y="1230586"/>
                  </a:lnTo>
                  <a:lnTo>
                    <a:pt x="1455162" y="1264356"/>
                  </a:lnTo>
                  <a:cubicBezTo>
                    <a:pt x="1387805" y="1309861"/>
                    <a:pt x="1306606" y="1336432"/>
                    <a:pt x="1219200" y="1336432"/>
                  </a:cubicBezTo>
                  <a:cubicBezTo>
                    <a:pt x="1153646" y="1336432"/>
                    <a:pt x="1091583" y="1321486"/>
                    <a:pt x="1036232" y="1294815"/>
                  </a:cubicBezTo>
                  <a:lnTo>
                    <a:pt x="1018858" y="1284829"/>
                  </a:lnTo>
                  <a:lnTo>
                    <a:pt x="984890" y="1303267"/>
                  </a:lnTo>
                  <a:cubicBezTo>
                    <a:pt x="934398" y="1324623"/>
                    <a:pt x="878886" y="1336432"/>
                    <a:pt x="820616" y="1336432"/>
                  </a:cubicBezTo>
                  <a:cubicBezTo>
                    <a:pt x="762346" y="1336432"/>
                    <a:pt x="706834" y="1324623"/>
                    <a:pt x="656343" y="1303267"/>
                  </a:cubicBezTo>
                  <a:lnTo>
                    <a:pt x="600698" y="1273064"/>
                  </a:lnTo>
                  <a:lnTo>
                    <a:pt x="547530" y="1294012"/>
                  </a:lnTo>
                  <a:cubicBezTo>
                    <a:pt x="507885" y="1306343"/>
                    <a:pt x="465734" y="1312986"/>
                    <a:pt x="422031" y="1312986"/>
                  </a:cubicBezTo>
                  <a:cubicBezTo>
                    <a:pt x="188950" y="1312986"/>
                    <a:pt x="0" y="1124036"/>
                    <a:pt x="0" y="890955"/>
                  </a:cubicBezTo>
                  <a:cubicBezTo>
                    <a:pt x="0" y="745279"/>
                    <a:pt x="73809" y="616842"/>
                    <a:pt x="186070" y="541000"/>
                  </a:cubicBezTo>
                  <a:lnTo>
                    <a:pt x="248438" y="507148"/>
                  </a:lnTo>
                  <a:lnTo>
                    <a:pt x="267627" y="445329"/>
                  </a:lnTo>
                  <a:cubicBezTo>
                    <a:pt x="331695" y="293856"/>
                    <a:pt x="481682" y="187571"/>
                    <a:pt x="656493" y="187571"/>
                  </a:cubicBezTo>
                  <a:cubicBezTo>
                    <a:pt x="722047" y="187571"/>
                    <a:pt x="784110" y="202518"/>
                    <a:pt x="839461" y="229188"/>
                  </a:cubicBezTo>
                  <a:lnTo>
                    <a:pt x="862195" y="242255"/>
                  </a:lnTo>
                  <a:lnTo>
                    <a:pt x="892691" y="186069"/>
                  </a:lnTo>
                  <a:cubicBezTo>
                    <a:pt x="968534" y="73808"/>
                    <a:pt x="1096970" y="0"/>
                    <a:pt x="1242646" y="0"/>
                  </a:cubicBezTo>
                  <a:close/>
                </a:path>
              </a:pathLst>
            </a:cu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9053147" y="22169225"/>
              <a:ext cx="890953" cy="570611"/>
            </a:xfrm>
            <a:custGeom>
              <a:avLst/>
              <a:gdLst>
                <a:gd name="connsiteX0" fmla="*/ 1242646 w 2086708"/>
                <a:gd name="connsiteY0" fmla="*/ 0 h 1336432"/>
                <a:gd name="connsiteX1" fmla="*/ 1664677 w 2086708"/>
                <a:gd name="connsiteY1" fmla="*/ 422031 h 1336432"/>
                <a:gd name="connsiteX2" fmla="*/ 2086708 w 2086708"/>
                <a:gd name="connsiteY2" fmla="*/ 844062 h 1336432"/>
                <a:gd name="connsiteX3" fmla="*/ 1664677 w 2086708"/>
                <a:gd name="connsiteY3" fmla="*/ 1266093 h 1336432"/>
                <a:gd name="connsiteX4" fmla="*/ 1500404 w 2086708"/>
                <a:gd name="connsiteY4" fmla="*/ 1232928 h 1336432"/>
                <a:gd name="connsiteX5" fmla="*/ 1496090 w 2086708"/>
                <a:gd name="connsiteY5" fmla="*/ 1230586 h 1336432"/>
                <a:gd name="connsiteX6" fmla="*/ 1455162 w 2086708"/>
                <a:gd name="connsiteY6" fmla="*/ 1264356 h 1336432"/>
                <a:gd name="connsiteX7" fmla="*/ 1219200 w 2086708"/>
                <a:gd name="connsiteY7" fmla="*/ 1336432 h 1336432"/>
                <a:gd name="connsiteX8" fmla="*/ 1036232 w 2086708"/>
                <a:gd name="connsiteY8" fmla="*/ 1294815 h 1336432"/>
                <a:gd name="connsiteX9" fmla="*/ 1018858 w 2086708"/>
                <a:gd name="connsiteY9" fmla="*/ 1284829 h 1336432"/>
                <a:gd name="connsiteX10" fmla="*/ 984890 w 2086708"/>
                <a:gd name="connsiteY10" fmla="*/ 1303267 h 1336432"/>
                <a:gd name="connsiteX11" fmla="*/ 820616 w 2086708"/>
                <a:gd name="connsiteY11" fmla="*/ 1336432 h 1336432"/>
                <a:gd name="connsiteX12" fmla="*/ 656343 w 2086708"/>
                <a:gd name="connsiteY12" fmla="*/ 1303267 h 1336432"/>
                <a:gd name="connsiteX13" fmla="*/ 600698 w 2086708"/>
                <a:gd name="connsiteY13" fmla="*/ 1273064 h 1336432"/>
                <a:gd name="connsiteX14" fmla="*/ 547530 w 2086708"/>
                <a:gd name="connsiteY14" fmla="*/ 1294012 h 1336432"/>
                <a:gd name="connsiteX15" fmla="*/ 422031 w 2086708"/>
                <a:gd name="connsiteY15" fmla="*/ 1312986 h 1336432"/>
                <a:gd name="connsiteX16" fmla="*/ 0 w 2086708"/>
                <a:gd name="connsiteY16" fmla="*/ 890955 h 1336432"/>
                <a:gd name="connsiteX17" fmla="*/ 186070 w 2086708"/>
                <a:gd name="connsiteY17" fmla="*/ 541000 h 1336432"/>
                <a:gd name="connsiteX18" fmla="*/ 248438 w 2086708"/>
                <a:gd name="connsiteY18" fmla="*/ 507148 h 1336432"/>
                <a:gd name="connsiteX19" fmla="*/ 267627 w 2086708"/>
                <a:gd name="connsiteY19" fmla="*/ 445329 h 1336432"/>
                <a:gd name="connsiteX20" fmla="*/ 656493 w 2086708"/>
                <a:gd name="connsiteY20" fmla="*/ 187571 h 1336432"/>
                <a:gd name="connsiteX21" fmla="*/ 839461 w 2086708"/>
                <a:gd name="connsiteY21" fmla="*/ 229188 h 1336432"/>
                <a:gd name="connsiteX22" fmla="*/ 862195 w 2086708"/>
                <a:gd name="connsiteY22" fmla="*/ 242255 h 1336432"/>
                <a:gd name="connsiteX23" fmla="*/ 892691 w 2086708"/>
                <a:gd name="connsiteY23" fmla="*/ 186069 h 1336432"/>
                <a:gd name="connsiteX24" fmla="*/ 1242646 w 2086708"/>
                <a:gd name="connsiteY24" fmla="*/ 0 h 133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86708" h="1336432">
                  <a:moveTo>
                    <a:pt x="1242646" y="0"/>
                  </a:moveTo>
                  <a:cubicBezTo>
                    <a:pt x="1475727" y="0"/>
                    <a:pt x="1664677" y="188950"/>
                    <a:pt x="1664677" y="422031"/>
                  </a:cubicBezTo>
                  <a:cubicBezTo>
                    <a:pt x="1897758" y="422031"/>
                    <a:pt x="2086708" y="610981"/>
                    <a:pt x="2086708" y="844062"/>
                  </a:cubicBezTo>
                  <a:cubicBezTo>
                    <a:pt x="2086708" y="1077143"/>
                    <a:pt x="1897758" y="1266093"/>
                    <a:pt x="1664677" y="1266093"/>
                  </a:cubicBezTo>
                  <a:cubicBezTo>
                    <a:pt x="1606407" y="1266093"/>
                    <a:pt x="1550895" y="1254284"/>
                    <a:pt x="1500404" y="1232928"/>
                  </a:cubicBezTo>
                  <a:lnTo>
                    <a:pt x="1496090" y="1230586"/>
                  </a:lnTo>
                  <a:lnTo>
                    <a:pt x="1455162" y="1264356"/>
                  </a:lnTo>
                  <a:cubicBezTo>
                    <a:pt x="1387805" y="1309861"/>
                    <a:pt x="1306606" y="1336432"/>
                    <a:pt x="1219200" y="1336432"/>
                  </a:cubicBezTo>
                  <a:cubicBezTo>
                    <a:pt x="1153646" y="1336432"/>
                    <a:pt x="1091583" y="1321486"/>
                    <a:pt x="1036232" y="1294815"/>
                  </a:cubicBezTo>
                  <a:lnTo>
                    <a:pt x="1018858" y="1284829"/>
                  </a:lnTo>
                  <a:lnTo>
                    <a:pt x="984890" y="1303267"/>
                  </a:lnTo>
                  <a:cubicBezTo>
                    <a:pt x="934398" y="1324623"/>
                    <a:pt x="878886" y="1336432"/>
                    <a:pt x="820616" y="1336432"/>
                  </a:cubicBezTo>
                  <a:cubicBezTo>
                    <a:pt x="762346" y="1336432"/>
                    <a:pt x="706834" y="1324623"/>
                    <a:pt x="656343" y="1303267"/>
                  </a:cubicBezTo>
                  <a:lnTo>
                    <a:pt x="600698" y="1273064"/>
                  </a:lnTo>
                  <a:lnTo>
                    <a:pt x="547530" y="1294012"/>
                  </a:lnTo>
                  <a:cubicBezTo>
                    <a:pt x="507885" y="1306343"/>
                    <a:pt x="465734" y="1312986"/>
                    <a:pt x="422031" y="1312986"/>
                  </a:cubicBezTo>
                  <a:cubicBezTo>
                    <a:pt x="188950" y="1312986"/>
                    <a:pt x="0" y="1124036"/>
                    <a:pt x="0" y="890955"/>
                  </a:cubicBezTo>
                  <a:cubicBezTo>
                    <a:pt x="0" y="745279"/>
                    <a:pt x="73809" y="616842"/>
                    <a:pt x="186070" y="541000"/>
                  </a:cubicBezTo>
                  <a:lnTo>
                    <a:pt x="248438" y="507148"/>
                  </a:lnTo>
                  <a:lnTo>
                    <a:pt x="267627" y="445329"/>
                  </a:lnTo>
                  <a:cubicBezTo>
                    <a:pt x="331695" y="293856"/>
                    <a:pt x="481682" y="187571"/>
                    <a:pt x="656493" y="187571"/>
                  </a:cubicBezTo>
                  <a:cubicBezTo>
                    <a:pt x="722047" y="187571"/>
                    <a:pt x="784110" y="202518"/>
                    <a:pt x="839461" y="229188"/>
                  </a:cubicBezTo>
                  <a:lnTo>
                    <a:pt x="862195" y="242255"/>
                  </a:lnTo>
                  <a:lnTo>
                    <a:pt x="892691" y="186069"/>
                  </a:lnTo>
                  <a:cubicBezTo>
                    <a:pt x="968534" y="73808"/>
                    <a:pt x="1096970" y="0"/>
                    <a:pt x="1242646" y="0"/>
                  </a:cubicBezTo>
                  <a:close/>
                </a:path>
              </a:pathLst>
            </a:custGeom>
            <a:solidFill>
              <a:schemeClr val="bg1">
                <a:alpha val="9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338147" y="25861105"/>
              <a:ext cx="2086708" cy="1336432"/>
            </a:xfrm>
            <a:custGeom>
              <a:avLst/>
              <a:gdLst>
                <a:gd name="connsiteX0" fmla="*/ 1242646 w 2086708"/>
                <a:gd name="connsiteY0" fmla="*/ 0 h 1336432"/>
                <a:gd name="connsiteX1" fmla="*/ 1664677 w 2086708"/>
                <a:gd name="connsiteY1" fmla="*/ 422031 h 1336432"/>
                <a:gd name="connsiteX2" fmla="*/ 2086708 w 2086708"/>
                <a:gd name="connsiteY2" fmla="*/ 844062 h 1336432"/>
                <a:gd name="connsiteX3" fmla="*/ 1664677 w 2086708"/>
                <a:gd name="connsiteY3" fmla="*/ 1266093 h 1336432"/>
                <a:gd name="connsiteX4" fmla="*/ 1500404 w 2086708"/>
                <a:gd name="connsiteY4" fmla="*/ 1232928 h 1336432"/>
                <a:gd name="connsiteX5" fmla="*/ 1496090 w 2086708"/>
                <a:gd name="connsiteY5" fmla="*/ 1230586 h 1336432"/>
                <a:gd name="connsiteX6" fmla="*/ 1455162 w 2086708"/>
                <a:gd name="connsiteY6" fmla="*/ 1264356 h 1336432"/>
                <a:gd name="connsiteX7" fmla="*/ 1219200 w 2086708"/>
                <a:gd name="connsiteY7" fmla="*/ 1336432 h 1336432"/>
                <a:gd name="connsiteX8" fmla="*/ 1036232 w 2086708"/>
                <a:gd name="connsiteY8" fmla="*/ 1294815 h 1336432"/>
                <a:gd name="connsiteX9" fmla="*/ 1018858 w 2086708"/>
                <a:gd name="connsiteY9" fmla="*/ 1284829 h 1336432"/>
                <a:gd name="connsiteX10" fmla="*/ 984890 w 2086708"/>
                <a:gd name="connsiteY10" fmla="*/ 1303267 h 1336432"/>
                <a:gd name="connsiteX11" fmla="*/ 820616 w 2086708"/>
                <a:gd name="connsiteY11" fmla="*/ 1336432 h 1336432"/>
                <a:gd name="connsiteX12" fmla="*/ 656343 w 2086708"/>
                <a:gd name="connsiteY12" fmla="*/ 1303267 h 1336432"/>
                <a:gd name="connsiteX13" fmla="*/ 600698 w 2086708"/>
                <a:gd name="connsiteY13" fmla="*/ 1273064 h 1336432"/>
                <a:gd name="connsiteX14" fmla="*/ 547530 w 2086708"/>
                <a:gd name="connsiteY14" fmla="*/ 1294012 h 1336432"/>
                <a:gd name="connsiteX15" fmla="*/ 422031 w 2086708"/>
                <a:gd name="connsiteY15" fmla="*/ 1312986 h 1336432"/>
                <a:gd name="connsiteX16" fmla="*/ 0 w 2086708"/>
                <a:gd name="connsiteY16" fmla="*/ 890955 h 1336432"/>
                <a:gd name="connsiteX17" fmla="*/ 186070 w 2086708"/>
                <a:gd name="connsiteY17" fmla="*/ 541000 h 1336432"/>
                <a:gd name="connsiteX18" fmla="*/ 248438 w 2086708"/>
                <a:gd name="connsiteY18" fmla="*/ 507148 h 1336432"/>
                <a:gd name="connsiteX19" fmla="*/ 267627 w 2086708"/>
                <a:gd name="connsiteY19" fmla="*/ 445329 h 1336432"/>
                <a:gd name="connsiteX20" fmla="*/ 656493 w 2086708"/>
                <a:gd name="connsiteY20" fmla="*/ 187571 h 1336432"/>
                <a:gd name="connsiteX21" fmla="*/ 839461 w 2086708"/>
                <a:gd name="connsiteY21" fmla="*/ 229188 h 1336432"/>
                <a:gd name="connsiteX22" fmla="*/ 862195 w 2086708"/>
                <a:gd name="connsiteY22" fmla="*/ 242255 h 1336432"/>
                <a:gd name="connsiteX23" fmla="*/ 892691 w 2086708"/>
                <a:gd name="connsiteY23" fmla="*/ 186069 h 1336432"/>
                <a:gd name="connsiteX24" fmla="*/ 1242646 w 2086708"/>
                <a:gd name="connsiteY24" fmla="*/ 0 h 133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86708" h="1336432">
                  <a:moveTo>
                    <a:pt x="1242646" y="0"/>
                  </a:moveTo>
                  <a:cubicBezTo>
                    <a:pt x="1475727" y="0"/>
                    <a:pt x="1664677" y="188950"/>
                    <a:pt x="1664677" y="422031"/>
                  </a:cubicBezTo>
                  <a:cubicBezTo>
                    <a:pt x="1897758" y="422031"/>
                    <a:pt x="2086708" y="610981"/>
                    <a:pt x="2086708" y="844062"/>
                  </a:cubicBezTo>
                  <a:cubicBezTo>
                    <a:pt x="2086708" y="1077143"/>
                    <a:pt x="1897758" y="1266093"/>
                    <a:pt x="1664677" y="1266093"/>
                  </a:cubicBezTo>
                  <a:cubicBezTo>
                    <a:pt x="1606407" y="1266093"/>
                    <a:pt x="1550895" y="1254284"/>
                    <a:pt x="1500404" y="1232928"/>
                  </a:cubicBezTo>
                  <a:lnTo>
                    <a:pt x="1496090" y="1230586"/>
                  </a:lnTo>
                  <a:lnTo>
                    <a:pt x="1455162" y="1264356"/>
                  </a:lnTo>
                  <a:cubicBezTo>
                    <a:pt x="1387805" y="1309861"/>
                    <a:pt x="1306606" y="1336432"/>
                    <a:pt x="1219200" y="1336432"/>
                  </a:cubicBezTo>
                  <a:cubicBezTo>
                    <a:pt x="1153646" y="1336432"/>
                    <a:pt x="1091583" y="1321486"/>
                    <a:pt x="1036232" y="1294815"/>
                  </a:cubicBezTo>
                  <a:lnTo>
                    <a:pt x="1018858" y="1284829"/>
                  </a:lnTo>
                  <a:lnTo>
                    <a:pt x="984890" y="1303267"/>
                  </a:lnTo>
                  <a:cubicBezTo>
                    <a:pt x="934398" y="1324623"/>
                    <a:pt x="878886" y="1336432"/>
                    <a:pt x="820616" y="1336432"/>
                  </a:cubicBezTo>
                  <a:cubicBezTo>
                    <a:pt x="762346" y="1336432"/>
                    <a:pt x="706834" y="1324623"/>
                    <a:pt x="656343" y="1303267"/>
                  </a:cubicBezTo>
                  <a:lnTo>
                    <a:pt x="600698" y="1273064"/>
                  </a:lnTo>
                  <a:lnTo>
                    <a:pt x="547530" y="1294012"/>
                  </a:lnTo>
                  <a:cubicBezTo>
                    <a:pt x="507885" y="1306343"/>
                    <a:pt x="465734" y="1312986"/>
                    <a:pt x="422031" y="1312986"/>
                  </a:cubicBezTo>
                  <a:cubicBezTo>
                    <a:pt x="188950" y="1312986"/>
                    <a:pt x="0" y="1124036"/>
                    <a:pt x="0" y="890955"/>
                  </a:cubicBezTo>
                  <a:cubicBezTo>
                    <a:pt x="0" y="745279"/>
                    <a:pt x="73809" y="616842"/>
                    <a:pt x="186070" y="541000"/>
                  </a:cubicBezTo>
                  <a:lnTo>
                    <a:pt x="248438" y="507148"/>
                  </a:lnTo>
                  <a:lnTo>
                    <a:pt x="267627" y="445329"/>
                  </a:lnTo>
                  <a:cubicBezTo>
                    <a:pt x="331695" y="293856"/>
                    <a:pt x="481682" y="187571"/>
                    <a:pt x="656493" y="187571"/>
                  </a:cubicBezTo>
                  <a:cubicBezTo>
                    <a:pt x="722047" y="187571"/>
                    <a:pt x="784110" y="202518"/>
                    <a:pt x="839461" y="229188"/>
                  </a:cubicBezTo>
                  <a:lnTo>
                    <a:pt x="862195" y="242255"/>
                  </a:lnTo>
                  <a:lnTo>
                    <a:pt x="892691" y="186069"/>
                  </a:lnTo>
                  <a:cubicBezTo>
                    <a:pt x="968534" y="73808"/>
                    <a:pt x="1096970" y="0"/>
                    <a:pt x="124264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8672147" y="33023905"/>
              <a:ext cx="2086708" cy="1336432"/>
            </a:xfrm>
            <a:custGeom>
              <a:avLst/>
              <a:gdLst>
                <a:gd name="connsiteX0" fmla="*/ 1242646 w 2086708"/>
                <a:gd name="connsiteY0" fmla="*/ 0 h 1336432"/>
                <a:gd name="connsiteX1" fmla="*/ 1664677 w 2086708"/>
                <a:gd name="connsiteY1" fmla="*/ 422031 h 1336432"/>
                <a:gd name="connsiteX2" fmla="*/ 2086708 w 2086708"/>
                <a:gd name="connsiteY2" fmla="*/ 844062 h 1336432"/>
                <a:gd name="connsiteX3" fmla="*/ 1664677 w 2086708"/>
                <a:gd name="connsiteY3" fmla="*/ 1266093 h 1336432"/>
                <a:gd name="connsiteX4" fmla="*/ 1500404 w 2086708"/>
                <a:gd name="connsiteY4" fmla="*/ 1232928 h 1336432"/>
                <a:gd name="connsiteX5" fmla="*/ 1496090 w 2086708"/>
                <a:gd name="connsiteY5" fmla="*/ 1230586 h 1336432"/>
                <a:gd name="connsiteX6" fmla="*/ 1455162 w 2086708"/>
                <a:gd name="connsiteY6" fmla="*/ 1264356 h 1336432"/>
                <a:gd name="connsiteX7" fmla="*/ 1219200 w 2086708"/>
                <a:gd name="connsiteY7" fmla="*/ 1336432 h 1336432"/>
                <a:gd name="connsiteX8" fmla="*/ 1036232 w 2086708"/>
                <a:gd name="connsiteY8" fmla="*/ 1294815 h 1336432"/>
                <a:gd name="connsiteX9" fmla="*/ 1018858 w 2086708"/>
                <a:gd name="connsiteY9" fmla="*/ 1284829 h 1336432"/>
                <a:gd name="connsiteX10" fmla="*/ 984890 w 2086708"/>
                <a:gd name="connsiteY10" fmla="*/ 1303267 h 1336432"/>
                <a:gd name="connsiteX11" fmla="*/ 820616 w 2086708"/>
                <a:gd name="connsiteY11" fmla="*/ 1336432 h 1336432"/>
                <a:gd name="connsiteX12" fmla="*/ 656343 w 2086708"/>
                <a:gd name="connsiteY12" fmla="*/ 1303267 h 1336432"/>
                <a:gd name="connsiteX13" fmla="*/ 600698 w 2086708"/>
                <a:gd name="connsiteY13" fmla="*/ 1273064 h 1336432"/>
                <a:gd name="connsiteX14" fmla="*/ 547530 w 2086708"/>
                <a:gd name="connsiteY14" fmla="*/ 1294012 h 1336432"/>
                <a:gd name="connsiteX15" fmla="*/ 422031 w 2086708"/>
                <a:gd name="connsiteY15" fmla="*/ 1312986 h 1336432"/>
                <a:gd name="connsiteX16" fmla="*/ 0 w 2086708"/>
                <a:gd name="connsiteY16" fmla="*/ 890955 h 1336432"/>
                <a:gd name="connsiteX17" fmla="*/ 186070 w 2086708"/>
                <a:gd name="connsiteY17" fmla="*/ 541000 h 1336432"/>
                <a:gd name="connsiteX18" fmla="*/ 248438 w 2086708"/>
                <a:gd name="connsiteY18" fmla="*/ 507148 h 1336432"/>
                <a:gd name="connsiteX19" fmla="*/ 267627 w 2086708"/>
                <a:gd name="connsiteY19" fmla="*/ 445329 h 1336432"/>
                <a:gd name="connsiteX20" fmla="*/ 656493 w 2086708"/>
                <a:gd name="connsiteY20" fmla="*/ 187571 h 1336432"/>
                <a:gd name="connsiteX21" fmla="*/ 839461 w 2086708"/>
                <a:gd name="connsiteY21" fmla="*/ 229188 h 1336432"/>
                <a:gd name="connsiteX22" fmla="*/ 862195 w 2086708"/>
                <a:gd name="connsiteY22" fmla="*/ 242255 h 1336432"/>
                <a:gd name="connsiteX23" fmla="*/ 892691 w 2086708"/>
                <a:gd name="connsiteY23" fmla="*/ 186069 h 1336432"/>
                <a:gd name="connsiteX24" fmla="*/ 1242646 w 2086708"/>
                <a:gd name="connsiteY24" fmla="*/ 0 h 133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86708" h="1336432">
                  <a:moveTo>
                    <a:pt x="1242646" y="0"/>
                  </a:moveTo>
                  <a:cubicBezTo>
                    <a:pt x="1475727" y="0"/>
                    <a:pt x="1664677" y="188950"/>
                    <a:pt x="1664677" y="422031"/>
                  </a:cubicBezTo>
                  <a:cubicBezTo>
                    <a:pt x="1897758" y="422031"/>
                    <a:pt x="2086708" y="610981"/>
                    <a:pt x="2086708" y="844062"/>
                  </a:cubicBezTo>
                  <a:cubicBezTo>
                    <a:pt x="2086708" y="1077143"/>
                    <a:pt x="1897758" y="1266093"/>
                    <a:pt x="1664677" y="1266093"/>
                  </a:cubicBezTo>
                  <a:cubicBezTo>
                    <a:pt x="1606407" y="1266093"/>
                    <a:pt x="1550895" y="1254284"/>
                    <a:pt x="1500404" y="1232928"/>
                  </a:cubicBezTo>
                  <a:lnTo>
                    <a:pt x="1496090" y="1230586"/>
                  </a:lnTo>
                  <a:lnTo>
                    <a:pt x="1455162" y="1264356"/>
                  </a:lnTo>
                  <a:cubicBezTo>
                    <a:pt x="1387805" y="1309861"/>
                    <a:pt x="1306606" y="1336432"/>
                    <a:pt x="1219200" y="1336432"/>
                  </a:cubicBezTo>
                  <a:cubicBezTo>
                    <a:pt x="1153646" y="1336432"/>
                    <a:pt x="1091583" y="1321486"/>
                    <a:pt x="1036232" y="1294815"/>
                  </a:cubicBezTo>
                  <a:lnTo>
                    <a:pt x="1018858" y="1284829"/>
                  </a:lnTo>
                  <a:lnTo>
                    <a:pt x="984890" y="1303267"/>
                  </a:lnTo>
                  <a:cubicBezTo>
                    <a:pt x="934398" y="1324623"/>
                    <a:pt x="878886" y="1336432"/>
                    <a:pt x="820616" y="1336432"/>
                  </a:cubicBezTo>
                  <a:cubicBezTo>
                    <a:pt x="762346" y="1336432"/>
                    <a:pt x="706834" y="1324623"/>
                    <a:pt x="656343" y="1303267"/>
                  </a:cubicBezTo>
                  <a:lnTo>
                    <a:pt x="600698" y="1273064"/>
                  </a:lnTo>
                  <a:lnTo>
                    <a:pt x="547530" y="1294012"/>
                  </a:lnTo>
                  <a:cubicBezTo>
                    <a:pt x="507885" y="1306343"/>
                    <a:pt x="465734" y="1312986"/>
                    <a:pt x="422031" y="1312986"/>
                  </a:cubicBezTo>
                  <a:cubicBezTo>
                    <a:pt x="188950" y="1312986"/>
                    <a:pt x="0" y="1124036"/>
                    <a:pt x="0" y="890955"/>
                  </a:cubicBezTo>
                  <a:cubicBezTo>
                    <a:pt x="0" y="745279"/>
                    <a:pt x="73809" y="616842"/>
                    <a:pt x="186070" y="541000"/>
                  </a:cubicBezTo>
                  <a:lnTo>
                    <a:pt x="248438" y="507148"/>
                  </a:lnTo>
                  <a:lnTo>
                    <a:pt x="267627" y="445329"/>
                  </a:lnTo>
                  <a:cubicBezTo>
                    <a:pt x="331695" y="293856"/>
                    <a:pt x="481682" y="187571"/>
                    <a:pt x="656493" y="187571"/>
                  </a:cubicBezTo>
                  <a:cubicBezTo>
                    <a:pt x="722047" y="187571"/>
                    <a:pt x="784110" y="202518"/>
                    <a:pt x="839461" y="229188"/>
                  </a:cubicBezTo>
                  <a:lnTo>
                    <a:pt x="862195" y="242255"/>
                  </a:lnTo>
                  <a:lnTo>
                    <a:pt x="892691" y="186069"/>
                  </a:lnTo>
                  <a:cubicBezTo>
                    <a:pt x="968534" y="73808"/>
                    <a:pt x="1096970" y="0"/>
                    <a:pt x="124264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981200" y="27508200"/>
              <a:ext cx="905933" cy="2552700"/>
              <a:chOff x="1981200" y="27508200"/>
              <a:chExt cx="905933" cy="2552700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1981200" y="28194000"/>
                <a:ext cx="17538" cy="1104900"/>
              </a:xfrm>
              <a:prstGeom prst="line">
                <a:avLst/>
              </a:prstGeom>
              <a:ln w="952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2400300" y="28194000"/>
                <a:ext cx="29633" cy="1866900"/>
              </a:xfrm>
              <a:prstGeom prst="line">
                <a:avLst/>
              </a:prstGeom>
              <a:ln w="952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2857500" y="27508200"/>
                <a:ext cx="29633" cy="1866900"/>
              </a:xfrm>
              <a:prstGeom prst="line">
                <a:avLst/>
              </a:prstGeom>
              <a:ln w="952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/>
            <p:cNvGrpSpPr/>
            <p:nvPr/>
          </p:nvGrpSpPr>
          <p:grpSpPr>
            <a:xfrm>
              <a:off x="7200900" y="15201900"/>
              <a:ext cx="905933" cy="2552700"/>
              <a:chOff x="1981200" y="27508200"/>
              <a:chExt cx="905933" cy="2552700"/>
            </a:xfrm>
          </p:grpSpPr>
          <p:cxnSp>
            <p:nvCxnSpPr>
              <p:cNvPr id="41" name="直接连接符 40"/>
              <p:cNvCxnSpPr/>
              <p:nvPr/>
            </p:nvCxnSpPr>
            <p:spPr>
              <a:xfrm>
                <a:off x="1981200" y="28194000"/>
                <a:ext cx="17538" cy="1104900"/>
              </a:xfrm>
              <a:prstGeom prst="line">
                <a:avLst/>
              </a:prstGeom>
              <a:ln w="952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2400300" y="28194000"/>
                <a:ext cx="29633" cy="1866900"/>
              </a:xfrm>
              <a:prstGeom prst="line">
                <a:avLst/>
              </a:prstGeom>
              <a:ln w="952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2857500" y="27508200"/>
                <a:ext cx="29633" cy="1866900"/>
              </a:xfrm>
              <a:prstGeom prst="line">
                <a:avLst/>
              </a:prstGeom>
              <a:ln w="952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7620000" y="28994100"/>
              <a:ext cx="1248833" cy="7315200"/>
              <a:chOff x="1981200" y="27508200"/>
              <a:chExt cx="905933" cy="2552700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1981200" y="28194000"/>
                <a:ext cx="17538" cy="1104900"/>
              </a:xfrm>
              <a:prstGeom prst="line">
                <a:avLst/>
              </a:prstGeom>
              <a:ln w="95250">
                <a:solidFill>
                  <a:schemeClr val="bg1"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2400300" y="28194000"/>
                <a:ext cx="29633" cy="1866900"/>
              </a:xfrm>
              <a:prstGeom prst="line">
                <a:avLst/>
              </a:prstGeom>
              <a:ln w="95250">
                <a:solidFill>
                  <a:schemeClr val="bg1"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2857500" y="27508200"/>
                <a:ext cx="29633" cy="1866900"/>
              </a:xfrm>
              <a:prstGeom prst="line">
                <a:avLst/>
              </a:prstGeom>
              <a:ln w="95250">
                <a:solidFill>
                  <a:schemeClr val="bg1"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矩形 24"/>
            <p:cNvSpPr/>
            <p:nvPr/>
          </p:nvSpPr>
          <p:spPr>
            <a:xfrm>
              <a:off x="0" y="37909498"/>
              <a:ext cx="12192000" cy="40525702"/>
            </a:xfrm>
            <a:prstGeom prst="rect">
              <a:avLst/>
            </a:prstGeom>
            <a:gradFill>
              <a:gsLst>
                <a:gs pos="100000">
                  <a:srgbClr val="31FFFA"/>
                </a:gs>
                <a:gs pos="4046">
                  <a:srgbClr val="A3E4FD"/>
                </a:gs>
                <a:gs pos="41000">
                  <a:srgbClr val="F2EACE"/>
                </a:gs>
                <a:gs pos="58000">
                  <a:srgbClr val="2FA6FF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8748347" y="43606825"/>
              <a:ext cx="890953" cy="570611"/>
            </a:xfrm>
            <a:custGeom>
              <a:avLst/>
              <a:gdLst>
                <a:gd name="connsiteX0" fmla="*/ 1242646 w 2086708"/>
                <a:gd name="connsiteY0" fmla="*/ 0 h 1336432"/>
                <a:gd name="connsiteX1" fmla="*/ 1664677 w 2086708"/>
                <a:gd name="connsiteY1" fmla="*/ 422031 h 1336432"/>
                <a:gd name="connsiteX2" fmla="*/ 2086708 w 2086708"/>
                <a:gd name="connsiteY2" fmla="*/ 844062 h 1336432"/>
                <a:gd name="connsiteX3" fmla="*/ 1664677 w 2086708"/>
                <a:gd name="connsiteY3" fmla="*/ 1266093 h 1336432"/>
                <a:gd name="connsiteX4" fmla="*/ 1500404 w 2086708"/>
                <a:gd name="connsiteY4" fmla="*/ 1232928 h 1336432"/>
                <a:gd name="connsiteX5" fmla="*/ 1496090 w 2086708"/>
                <a:gd name="connsiteY5" fmla="*/ 1230586 h 1336432"/>
                <a:gd name="connsiteX6" fmla="*/ 1455162 w 2086708"/>
                <a:gd name="connsiteY6" fmla="*/ 1264356 h 1336432"/>
                <a:gd name="connsiteX7" fmla="*/ 1219200 w 2086708"/>
                <a:gd name="connsiteY7" fmla="*/ 1336432 h 1336432"/>
                <a:gd name="connsiteX8" fmla="*/ 1036232 w 2086708"/>
                <a:gd name="connsiteY8" fmla="*/ 1294815 h 1336432"/>
                <a:gd name="connsiteX9" fmla="*/ 1018858 w 2086708"/>
                <a:gd name="connsiteY9" fmla="*/ 1284829 h 1336432"/>
                <a:gd name="connsiteX10" fmla="*/ 984890 w 2086708"/>
                <a:gd name="connsiteY10" fmla="*/ 1303267 h 1336432"/>
                <a:gd name="connsiteX11" fmla="*/ 820616 w 2086708"/>
                <a:gd name="connsiteY11" fmla="*/ 1336432 h 1336432"/>
                <a:gd name="connsiteX12" fmla="*/ 656343 w 2086708"/>
                <a:gd name="connsiteY12" fmla="*/ 1303267 h 1336432"/>
                <a:gd name="connsiteX13" fmla="*/ 600698 w 2086708"/>
                <a:gd name="connsiteY13" fmla="*/ 1273064 h 1336432"/>
                <a:gd name="connsiteX14" fmla="*/ 547530 w 2086708"/>
                <a:gd name="connsiteY14" fmla="*/ 1294012 h 1336432"/>
                <a:gd name="connsiteX15" fmla="*/ 422031 w 2086708"/>
                <a:gd name="connsiteY15" fmla="*/ 1312986 h 1336432"/>
                <a:gd name="connsiteX16" fmla="*/ 0 w 2086708"/>
                <a:gd name="connsiteY16" fmla="*/ 890955 h 1336432"/>
                <a:gd name="connsiteX17" fmla="*/ 186070 w 2086708"/>
                <a:gd name="connsiteY17" fmla="*/ 541000 h 1336432"/>
                <a:gd name="connsiteX18" fmla="*/ 248438 w 2086708"/>
                <a:gd name="connsiteY18" fmla="*/ 507148 h 1336432"/>
                <a:gd name="connsiteX19" fmla="*/ 267627 w 2086708"/>
                <a:gd name="connsiteY19" fmla="*/ 445329 h 1336432"/>
                <a:gd name="connsiteX20" fmla="*/ 656493 w 2086708"/>
                <a:gd name="connsiteY20" fmla="*/ 187571 h 1336432"/>
                <a:gd name="connsiteX21" fmla="*/ 839461 w 2086708"/>
                <a:gd name="connsiteY21" fmla="*/ 229188 h 1336432"/>
                <a:gd name="connsiteX22" fmla="*/ 862195 w 2086708"/>
                <a:gd name="connsiteY22" fmla="*/ 242255 h 1336432"/>
                <a:gd name="connsiteX23" fmla="*/ 892691 w 2086708"/>
                <a:gd name="connsiteY23" fmla="*/ 186069 h 1336432"/>
                <a:gd name="connsiteX24" fmla="*/ 1242646 w 2086708"/>
                <a:gd name="connsiteY24" fmla="*/ 0 h 133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86708" h="1336432">
                  <a:moveTo>
                    <a:pt x="1242646" y="0"/>
                  </a:moveTo>
                  <a:cubicBezTo>
                    <a:pt x="1475727" y="0"/>
                    <a:pt x="1664677" y="188950"/>
                    <a:pt x="1664677" y="422031"/>
                  </a:cubicBezTo>
                  <a:cubicBezTo>
                    <a:pt x="1897758" y="422031"/>
                    <a:pt x="2086708" y="610981"/>
                    <a:pt x="2086708" y="844062"/>
                  </a:cubicBezTo>
                  <a:cubicBezTo>
                    <a:pt x="2086708" y="1077143"/>
                    <a:pt x="1897758" y="1266093"/>
                    <a:pt x="1664677" y="1266093"/>
                  </a:cubicBezTo>
                  <a:cubicBezTo>
                    <a:pt x="1606407" y="1266093"/>
                    <a:pt x="1550895" y="1254284"/>
                    <a:pt x="1500404" y="1232928"/>
                  </a:cubicBezTo>
                  <a:lnTo>
                    <a:pt x="1496090" y="1230586"/>
                  </a:lnTo>
                  <a:lnTo>
                    <a:pt x="1455162" y="1264356"/>
                  </a:lnTo>
                  <a:cubicBezTo>
                    <a:pt x="1387805" y="1309861"/>
                    <a:pt x="1306606" y="1336432"/>
                    <a:pt x="1219200" y="1336432"/>
                  </a:cubicBezTo>
                  <a:cubicBezTo>
                    <a:pt x="1153646" y="1336432"/>
                    <a:pt x="1091583" y="1321486"/>
                    <a:pt x="1036232" y="1294815"/>
                  </a:cubicBezTo>
                  <a:lnTo>
                    <a:pt x="1018858" y="1284829"/>
                  </a:lnTo>
                  <a:lnTo>
                    <a:pt x="984890" y="1303267"/>
                  </a:lnTo>
                  <a:cubicBezTo>
                    <a:pt x="934398" y="1324623"/>
                    <a:pt x="878886" y="1336432"/>
                    <a:pt x="820616" y="1336432"/>
                  </a:cubicBezTo>
                  <a:cubicBezTo>
                    <a:pt x="762346" y="1336432"/>
                    <a:pt x="706834" y="1324623"/>
                    <a:pt x="656343" y="1303267"/>
                  </a:cubicBezTo>
                  <a:lnTo>
                    <a:pt x="600698" y="1273064"/>
                  </a:lnTo>
                  <a:lnTo>
                    <a:pt x="547530" y="1294012"/>
                  </a:lnTo>
                  <a:cubicBezTo>
                    <a:pt x="507885" y="1306343"/>
                    <a:pt x="465734" y="1312986"/>
                    <a:pt x="422031" y="1312986"/>
                  </a:cubicBezTo>
                  <a:cubicBezTo>
                    <a:pt x="188950" y="1312986"/>
                    <a:pt x="0" y="1124036"/>
                    <a:pt x="0" y="890955"/>
                  </a:cubicBezTo>
                  <a:cubicBezTo>
                    <a:pt x="0" y="745279"/>
                    <a:pt x="73809" y="616842"/>
                    <a:pt x="186070" y="541000"/>
                  </a:cubicBezTo>
                  <a:lnTo>
                    <a:pt x="248438" y="507148"/>
                  </a:lnTo>
                  <a:lnTo>
                    <a:pt x="267627" y="445329"/>
                  </a:lnTo>
                  <a:cubicBezTo>
                    <a:pt x="331695" y="293856"/>
                    <a:pt x="481682" y="187571"/>
                    <a:pt x="656493" y="187571"/>
                  </a:cubicBezTo>
                  <a:cubicBezTo>
                    <a:pt x="722047" y="187571"/>
                    <a:pt x="784110" y="202518"/>
                    <a:pt x="839461" y="229188"/>
                  </a:cubicBezTo>
                  <a:lnTo>
                    <a:pt x="862195" y="242255"/>
                  </a:lnTo>
                  <a:lnTo>
                    <a:pt x="892691" y="186069"/>
                  </a:lnTo>
                  <a:cubicBezTo>
                    <a:pt x="968534" y="73808"/>
                    <a:pt x="1096970" y="0"/>
                    <a:pt x="1242646" y="0"/>
                  </a:cubicBezTo>
                  <a:close/>
                </a:path>
              </a:pathLst>
            </a:custGeom>
            <a:solidFill>
              <a:schemeClr val="bg1">
                <a:alpha val="9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3033347" y="47298705"/>
              <a:ext cx="2086708" cy="1336432"/>
            </a:xfrm>
            <a:custGeom>
              <a:avLst/>
              <a:gdLst>
                <a:gd name="connsiteX0" fmla="*/ 1242646 w 2086708"/>
                <a:gd name="connsiteY0" fmla="*/ 0 h 1336432"/>
                <a:gd name="connsiteX1" fmla="*/ 1664677 w 2086708"/>
                <a:gd name="connsiteY1" fmla="*/ 422031 h 1336432"/>
                <a:gd name="connsiteX2" fmla="*/ 2086708 w 2086708"/>
                <a:gd name="connsiteY2" fmla="*/ 844062 h 1336432"/>
                <a:gd name="connsiteX3" fmla="*/ 1664677 w 2086708"/>
                <a:gd name="connsiteY3" fmla="*/ 1266093 h 1336432"/>
                <a:gd name="connsiteX4" fmla="*/ 1500404 w 2086708"/>
                <a:gd name="connsiteY4" fmla="*/ 1232928 h 1336432"/>
                <a:gd name="connsiteX5" fmla="*/ 1496090 w 2086708"/>
                <a:gd name="connsiteY5" fmla="*/ 1230586 h 1336432"/>
                <a:gd name="connsiteX6" fmla="*/ 1455162 w 2086708"/>
                <a:gd name="connsiteY6" fmla="*/ 1264356 h 1336432"/>
                <a:gd name="connsiteX7" fmla="*/ 1219200 w 2086708"/>
                <a:gd name="connsiteY7" fmla="*/ 1336432 h 1336432"/>
                <a:gd name="connsiteX8" fmla="*/ 1036232 w 2086708"/>
                <a:gd name="connsiteY8" fmla="*/ 1294815 h 1336432"/>
                <a:gd name="connsiteX9" fmla="*/ 1018858 w 2086708"/>
                <a:gd name="connsiteY9" fmla="*/ 1284829 h 1336432"/>
                <a:gd name="connsiteX10" fmla="*/ 984890 w 2086708"/>
                <a:gd name="connsiteY10" fmla="*/ 1303267 h 1336432"/>
                <a:gd name="connsiteX11" fmla="*/ 820616 w 2086708"/>
                <a:gd name="connsiteY11" fmla="*/ 1336432 h 1336432"/>
                <a:gd name="connsiteX12" fmla="*/ 656343 w 2086708"/>
                <a:gd name="connsiteY12" fmla="*/ 1303267 h 1336432"/>
                <a:gd name="connsiteX13" fmla="*/ 600698 w 2086708"/>
                <a:gd name="connsiteY13" fmla="*/ 1273064 h 1336432"/>
                <a:gd name="connsiteX14" fmla="*/ 547530 w 2086708"/>
                <a:gd name="connsiteY14" fmla="*/ 1294012 h 1336432"/>
                <a:gd name="connsiteX15" fmla="*/ 422031 w 2086708"/>
                <a:gd name="connsiteY15" fmla="*/ 1312986 h 1336432"/>
                <a:gd name="connsiteX16" fmla="*/ 0 w 2086708"/>
                <a:gd name="connsiteY16" fmla="*/ 890955 h 1336432"/>
                <a:gd name="connsiteX17" fmla="*/ 186070 w 2086708"/>
                <a:gd name="connsiteY17" fmla="*/ 541000 h 1336432"/>
                <a:gd name="connsiteX18" fmla="*/ 248438 w 2086708"/>
                <a:gd name="connsiteY18" fmla="*/ 507148 h 1336432"/>
                <a:gd name="connsiteX19" fmla="*/ 267627 w 2086708"/>
                <a:gd name="connsiteY19" fmla="*/ 445329 h 1336432"/>
                <a:gd name="connsiteX20" fmla="*/ 656493 w 2086708"/>
                <a:gd name="connsiteY20" fmla="*/ 187571 h 1336432"/>
                <a:gd name="connsiteX21" fmla="*/ 839461 w 2086708"/>
                <a:gd name="connsiteY21" fmla="*/ 229188 h 1336432"/>
                <a:gd name="connsiteX22" fmla="*/ 862195 w 2086708"/>
                <a:gd name="connsiteY22" fmla="*/ 242255 h 1336432"/>
                <a:gd name="connsiteX23" fmla="*/ 892691 w 2086708"/>
                <a:gd name="connsiteY23" fmla="*/ 186069 h 1336432"/>
                <a:gd name="connsiteX24" fmla="*/ 1242646 w 2086708"/>
                <a:gd name="connsiteY24" fmla="*/ 0 h 133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86708" h="1336432">
                  <a:moveTo>
                    <a:pt x="1242646" y="0"/>
                  </a:moveTo>
                  <a:cubicBezTo>
                    <a:pt x="1475727" y="0"/>
                    <a:pt x="1664677" y="188950"/>
                    <a:pt x="1664677" y="422031"/>
                  </a:cubicBezTo>
                  <a:cubicBezTo>
                    <a:pt x="1897758" y="422031"/>
                    <a:pt x="2086708" y="610981"/>
                    <a:pt x="2086708" y="844062"/>
                  </a:cubicBezTo>
                  <a:cubicBezTo>
                    <a:pt x="2086708" y="1077143"/>
                    <a:pt x="1897758" y="1266093"/>
                    <a:pt x="1664677" y="1266093"/>
                  </a:cubicBezTo>
                  <a:cubicBezTo>
                    <a:pt x="1606407" y="1266093"/>
                    <a:pt x="1550895" y="1254284"/>
                    <a:pt x="1500404" y="1232928"/>
                  </a:cubicBezTo>
                  <a:lnTo>
                    <a:pt x="1496090" y="1230586"/>
                  </a:lnTo>
                  <a:lnTo>
                    <a:pt x="1455162" y="1264356"/>
                  </a:lnTo>
                  <a:cubicBezTo>
                    <a:pt x="1387805" y="1309861"/>
                    <a:pt x="1306606" y="1336432"/>
                    <a:pt x="1219200" y="1336432"/>
                  </a:cubicBezTo>
                  <a:cubicBezTo>
                    <a:pt x="1153646" y="1336432"/>
                    <a:pt x="1091583" y="1321486"/>
                    <a:pt x="1036232" y="1294815"/>
                  </a:cubicBezTo>
                  <a:lnTo>
                    <a:pt x="1018858" y="1284829"/>
                  </a:lnTo>
                  <a:lnTo>
                    <a:pt x="984890" y="1303267"/>
                  </a:lnTo>
                  <a:cubicBezTo>
                    <a:pt x="934398" y="1324623"/>
                    <a:pt x="878886" y="1336432"/>
                    <a:pt x="820616" y="1336432"/>
                  </a:cubicBezTo>
                  <a:cubicBezTo>
                    <a:pt x="762346" y="1336432"/>
                    <a:pt x="706834" y="1324623"/>
                    <a:pt x="656343" y="1303267"/>
                  </a:cubicBezTo>
                  <a:lnTo>
                    <a:pt x="600698" y="1273064"/>
                  </a:lnTo>
                  <a:lnTo>
                    <a:pt x="547530" y="1294012"/>
                  </a:lnTo>
                  <a:cubicBezTo>
                    <a:pt x="507885" y="1306343"/>
                    <a:pt x="465734" y="1312986"/>
                    <a:pt x="422031" y="1312986"/>
                  </a:cubicBezTo>
                  <a:cubicBezTo>
                    <a:pt x="188950" y="1312986"/>
                    <a:pt x="0" y="1124036"/>
                    <a:pt x="0" y="890955"/>
                  </a:cubicBezTo>
                  <a:cubicBezTo>
                    <a:pt x="0" y="745279"/>
                    <a:pt x="73809" y="616842"/>
                    <a:pt x="186070" y="541000"/>
                  </a:cubicBezTo>
                  <a:lnTo>
                    <a:pt x="248438" y="507148"/>
                  </a:lnTo>
                  <a:lnTo>
                    <a:pt x="267627" y="445329"/>
                  </a:lnTo>
                  <a:cubicBezTo>
                    <a:pt x="331695" y="293856"/>
                    <a:pt x="481682" y="187571"/>
                    <a:pt x="656493" y="187571"/>
                  </a:cubicBezTo>
                  <a:cubicBezTo>
                    <a:pt x="722047" y="187571"/>
                    <a:pt x="784110" y="202518"/>
                    <a:pt x="839461" y="229188"/>
                  </a:cubicBezTo>
                  <a:lnTo>
                    <a:pt x="862195" y="242255"/>
                  </a:lnTo>
                  <a:lnTo>
                    <a:pt x="892691" y="186069"/>
                  </a:lnTo>
                  <a:cubicBezTo>
                    <a:pt x="968534" y="73808"/>
                    <a:pt x="1096970" y="0"/>
                    <a:pt x="124264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8367347" y="54461505"/>
              <a:ext cx="2086708" cy="1336432"/>
            </a:xfrm>
            <a:custGeom>
              <a:avLst/>
              <a:gdLst>
                <a:gd name="connsiteX0" fmla="*/ 1242646 w 2086708"/>
                <a:gd name="connsiteY0" fmla="*/ 0 h 1336432"/>
                <a:gd name="connsiteX1" fmla="*/ 1664677 w 2086708"/>
                <a:gd name="connsiteY1" fmla="*/ 422031 h 1336432"/>
                <a:gd name="connsiteX2" fmla="*/ 2086708 w 2086708"/>
                <a:gd name="connsiteY2" fmla="*/ 844062 h 1336432"/>
                <a:gd name="connsiteX3" fmla="*/ 1664677 w 2086708"/>
                <a:gd name="connsiteY3" fmla="*/ 1266093 h 1336432"/>
                <a:gd name="connsiteX4" fmla="*/ 1500404 w 2086708"/>
                <a:gd name="connsiteY4" fmla="*/ 1232928 h 1336432"/>
                <a:gd name="connsiteX5" fmla="*/ 1496090 w 2086708"/>
                <a:gd name="connsiteY5" fmla="*/ 1230586 h 1336432"/>
                <a:gd name="connsiteX6" fmla="*/ 1455162 w 2086708"/>
                <a:gd name="connsiteY6" fmla="*/ 1264356 h 1336432"/>
                <a:gd name="connsiteX7" fmla="*/ 1219200 w 2086708"/>
                <a:gd name="connsiteY7" fmla="*/ 1336432 h 1336432"/>
                <a:gd name="connsiteX8" fmla="*/ 1036232 w 2086708"/>
                <a:gd name="connsiteY8" fmla="*/ 1294815 h 1336432"/>
                <a:gd name="connsiteX9" fmla="*/ 1018858 w 2086708"/>
                <a:gd name="connsiteY9" fmla="*/ 1284829 h 1336432"/>
                <a:gd name="connsiteX10" fmla="*/ 984890 w 2086708"/>
                <a:gd name="connsiteY10" fmla="*/ 1303267 h 1336432"/>
                <a:gd name="connsiteX11" fmla="*/ 820616 w 2086708"/>
                <a:gd name="connsiteY11" fmla="*/ 1336432 h 1336432"/>
                <a:gd name="connsiteX12" fmla="*/ 656343 w 2086708"/>
                <a:gd name="connsiteY12" fmla="*/ 1303267 h 1336432"/>
                <a:gd name="connsiteX13" fmla="*/ 600698 w 2086708"/>
                <a:gd name="connsiteY13" fmla="*/ 1273064 h 1336432"/>
                <a:gd name="connsiteX14" fmla="*/ 547530 w 2086708"/>
                <a:gd name="connsiteY14" fmla="*/ 1294012 h 1336432"/>
                <a:gd name="connsiteX15" fmla="*/ 422031 w 2086708"/>
                <a:gd name="connsiteY15" fmla="*/ 1312986 h 1336432"/>
                <a:gd name="connsiteX16" fmla="*/ 0 w 2086708"/>
                <a:gd name="connsiteY16" fmla="*/ 890955 h 1336432"/>
                <a:gd name="connsiteX17" fmla="*/ 186070 w 2086708"/>
                <a:gd name="connsiteY17" fmla="*/ 541000 h 1336432"/>
                <a:gd name="connsiteX18" fmla="*/ 248438 w 2086708"/>
                <a:gd name="connsiteY18" fmla="*/ 507148 h 1336432"/>
                <a:gd name="connsiteX19" fmla="*/ 267627 w 2086708"/>
                <a:gd name="connsiteY19" fmla="*/ 445329 h 1336432"/>
                <a:gd name="connsiteX20" fmla="*/ 656493 w 2086708"/>
                <a:gd name="connsiteY20" fmla="*/ 187571 h 1336432"/>
                <a:gd name="connsiteX21" fmla="*/ 839461 w 2086708"/>
                <a:gd name="connsiteY21" fmla="*/ 229188 h 1336432"/>
                <a:gd name="connsiteX22" fmla="*/ 862195 w 2086708"/>
                <a:gd name="connsiteY22" fmla="*/ 242255 h 1336432"/>
                <a:gd name="connsiteX23" fmla="*/ 892691 w 2086708"/>
                <a:gd name="connsiteY23" fmla="*/ 186069 h 1336432"/>
                <a:gd name="connsiteX24" fmla="*/ 1242646 w 2086708"/>
                <a:gd name="connsiteY24" fmla="*/ 0 h 133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86708" h="1336432">
                  <a:moveTo>
                    <a:pt x="1242646" y="0"/>
                  </a:moveTo>
                  <a:cubicBezTo>
                    <a:pt x="1475727" y="0"/>
                    <a:pt x="1664677" y="188950"/>
                    <a:pt x="1664677" y="422031"/>
                  </a:cubicBezTo>
                  <a:cubicBezTo>
                    <a:pt x="1897758" y="422031"/>
                    <a:pt x="2086708" y="610981"/>
                    <a:pt x="2086708" y="844062"/>
                  </a:cubicBezTo>
                  <a:cubicBezTo>
                    <a:pt x="2086708" y="1077143"/>
                    <a:pt x="1897758" y="1266093"/>
                    <a:pt x="1664677" y="1266093"/>
                  </a:cubicBezTo>
                  <a:cubicBezTo>
                    <a:pt x="1606407" y="1266093"/>
                    <a:pt x="1550895" y="1254284"/>
                    <a:pt x="1500404" y="1232928"/>
                  </a:cubicBezTo>
                  <a:lnTo>
                    <a:pt x="1496090" y="1230586"/>
                  </a:lnTo>
                  <a:lnTo>
                    <a:pt x="1455162" y="1264356"/>
                  </a:lnTo>
                  <a:cubicBezTo>
                    <a:pt x="1387805" y="1309861"/>
                    <a:pt x="1306606" y="1336432"/>
                    <a:pt x="1219200" y="1336432"/>
                  </a:cubicBezTo>
                  <a:cubicBezTo>
                    <a:pt x="1153646" y="1336432"/>
                    <a:pt x="1091583" y="1321486"/>
                    <a:pt x="1036232" y="1294815"/>
                  </a:cubicBezTo>
                  <a:lnTo>
                    <a:pt x="1018858" y="1284829"/>
                  </a:lnTo>
                  <a:lnTo>
                    <a:pt x="984890" y="1303267"/>
                  </a:lnTo>
                  <a:cubicBezTo>
                    <a:pt x="934398" y="1324623"/>
                    <a:pt x="878886" y="1336432"/>
                    <a:pt x="820616" y="1336432"/>
                  </a:cubicBezTo>
                  <a:cubicBezTo>
                    <a:pt x="762346" y="1336432"/>
                    <a:pt x="706834" y="1324623"/>
                    <a:pt x="656343" y="1303267"/>
                  </a:cubicBezTo>
                  <a:lnTo>
                    <a:pt x="600698" y="1273064"/>
                  </a:lnTo>
                  <a:lnTo>
                    <a:pt x="547530" y="1294012"/>
                  </a:lnTo>
                  <a:cubicBezTo>
                    <a:pt x="507885" y="1306343"/>
                    <a:pt x="465734" y="1312986"/>
                    <a:pt x="422031" y="1312986"/>
                  </a:cubicBezTo>
                  <a:cubicBezTo>
                    <a:pt x="188950" y="1312986"/>
                    <a:pt x="0" y="1124036"/>
                    <a:pt x="0" y="890955"/>
                  </a:cubicBezTo>
                  <a:cubicBezTo>
                    <a:pt x="0" y="745279"/>
                    <a:pt x="73809" y="616842"/>
                    <a:pt x="186070" y="541000"/>
                  </a:cubicBezTo>
                  <a:lnTo>
                    <a:pt x="248438" y="507148"/>
                  </a:lnTo>
                  <a:lnTo>
                    <a:pt x="267627" y="445329"/>
                  </a:lnTo>
                  <a:cubicBezTo>
                    <a:pt x="331695" y="293856"/>
                    <a:pt x="481682" y="187571"/>
                    <a:pt x="656493" y="187571"/>
                  </a:cubicBezTo>
                  <a:cubicBezTo>
                    <a:pt x="722047" y="187571"/>
                    <a:pt x="784110" y="202518"/>
                    <a:pt x="839461" y="229188"/>
                  </a:cubicBezTo>
                  <a:lnTo>
                    <a:pt x="862195" y="242255"/>
                  </a:lnTo>
                  <a:lnTo>
                    <a:pt x="892691" y="186069"/>
                  </a:lnTo>
                  <a:cubicBezTo>
                    <a:pt x="968534" y="73808"/>
                    <a:pt x="1096970" y="0"/>
                    <a:pt x="124264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676400" y="48945800"/>
              <a:ext cx="905933" cy="2552700"/>
              <a:chOff x="1981200" y="27508200"/>
              <a:chExt cx="905933" cy="2552700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1981200" y="28194000"/>
                <a:ext cx="17538" cy="1104900"/>
              </a:xfrm>
              <a:prstGeom prst="line">
                <a:avLst/>
              </a:prstGeom>
              <a:ln w="952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2400300" y="28194000"/>
                <a:ext cx="29633" cy="1866900"/>
              </a:xfrm>
              <a:prstGeom prst="line">
                <a:avLst/>
              </a:prstGeom>
              <a:ln w="952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2857500" y="27508200"/>
                <a:ext cx="29633" cy="1866900"/>
              </a:xfrm>
              <a:prstGeom prst="line">
                <a:avLst/>
              </a:prstGeom>
              <a:ln w="952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组合 29"/>
            <p:cNvGrpSpPr/>
            <p:nvPr/>
          </p:nvGrpSpPr>
          <p:grpSpPr>
            <a:xfrm>
              <a:off x="7315200" y="50431700"/>
              <a:ext cx="1248833" cy="7315200"/>
              <a:chOff x="1981200" y="27508200"/>
              <a:chExt cx="905933" cy="2552700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1981200" y="28194000"/>
                <a:ext cx="17538" cy="1104900"/>
              </a:xfrm>
              <a:prstGeom prst="line">
                <a:avLst/>
              </a:prstGeom>
              <a:ln w="95250">
                <a:solidFill>
                  <a:schemeClr val="bg1"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2400300" y="28194000"/>
                <a:ext cx="29633" cy="1866900"/>
              </a:xfrm>
              <a:prstGeom prst="line">
                <a:avLst/>
              </a:prstGeom>
              <a:ln w="95250">
                <a:solidFill>
                  <a:schemeClr val="bg1"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2857500" y="27508200"/>
                <a:ext cx="29633" cy="1866900"/>
              </a:xfrm>
              <a:prstGeom prst="line">
                <a:avLst/>
              </a:prstGeom>
              <a:ln w="95250">
                <a:solidFill>
                  <a:schemeClr val="bg1"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矩形 30"/>
            <p:cNvSpPr/>
            <p:nvPr/>
          </p:nvSpPr>
          <p:spPr>
            <a:xfrm>
              <a:off x="0" y="78435200"/>
              <a:ext cx="12192000" cy="6502400"/>
            </a:xfrm>
            <a:prstGeom prst="rect">
              <a:avLst/>
            </a:prstGeom>
            <a:solidFill>
              <a:srgbClr val="A3E4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311416" y="1729944"/>
            <a:ext cx="9777035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600" b="1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16600" b="1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场旅程</a:t>
            </a:r>
            <a:endParaRPr lang="en-US" altLang="zh-CN" sz="16600" b="1" dirty="0" smtClean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>
                <a:solidFill>
                  <a:srgbClr val="69A3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zh-CN" altLang="en-US" sz="4400" b="1" dirty="0" smtClean="0">
                <a:solidFill>
                  <a:srgbClr val="69A3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会给你记忆带来非常好的体验和感受</a:t>
            </a:r>
            <a:endParaRPr lang="zh-CN" altLang="en-US" sz="4400" b="1" dirty="0">
              <a:solidFill>
                <a:srgbClr val="69A3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9" name="直接连接符 108"/>
          <p:cNvCxnSpPr/>
          <p:nvPr/>
        </p:nvCxnSpPr>
        <p:spPr>
          <a:xfrm flipH="1">
            <a:off x="-1804086" y="-1705232"/>
            <a:ext cx="790832" cy="19276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913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accel="62000" decel="3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5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2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E546E"/>
            </a:gs>
            <a:gs pos="100000">
              <a:srgbClr val="2F344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0000">
                <a:srgbClr val="4E546E"/>
              </a:gs>
              <a:gs pos="100000">
                <a:srgbClr val="2F344F"/>
              </a:gs>
              <a:gs pos="0">
                <a:srgbClr val="2F344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710974" flipV="1">
            <a:off x="3078483" y="1661159"/>
            <a:ext cx="5562600" cy="1066800"/>
          </a:xfrm>
          <a:prstGeom prst="rect">
            <a:avLst/>
          </a:prstGeom>
          <a:solidFill>
            <a:srgbClr val="31FFFA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710974" flipV="1">
            <a:off x="3269594" y="2928519"/>
            <a:ext cx="3900220" cy="1122877"/>
          </a:xfrm>
          <a:custGeom>
            <a:avLst/>
            <a:gdLst>
              <a:gd name="connsiteX0" fmla="*/ 0 w 5562600"/>
              <a:gd name="connsiteY0" fmla="*/ 0 h 1066800"/>
              <a:gd name="connsiteX1" fmla="*/ 5562600 w 5562600"/>
              <a:gd name="connsiteY1" fmla="*/ 0 h 1066800"/>
              <a:gd name="connsiteX2" fmla="*/ 5562600 w 5562600"/>
              <a:gd name="connsiteY2" fmla="*/ 1066800 h 1066800"/>
              <a:gd name="connsiteX3" fmla="*/ 0 w 5562600"/>
              <a:gd name="connsiteY3" fmla="*/ 1066800 h 1066800"/>
              <a:gd name="connsiteX4" fmla="*/ 0 w 5562600"/>
              <a:gd name="connsiteY4" fmla="*/ 0 h 1066800"/>
              <a:gd name="connsiteX0" fmla="*/ 0 w 5562600"/>
              <a:gd name="connsiteY0" fmla="*/ 0 h 1122877"/>
              <a:gd name="connsiteX1" fmla="*/ 5562600 w 5562600"/>
              <a:gd name="connsiteY1" fmla="*/ 0 h 1122877"/>
              <a:gd name="connsiteX2" fmla="*/ 3900220 w 5562600"/>
              <a:gd name="connsiteY2" fmla="*/ 1122877 h 1122877"/>
              <a:gd name="connsiteX3" fmla="*/ 0 w 5562600"/>
              <a:gd name="connsiteY3" fmla="*/ 1066800 h 1122877"/>
              <a:gd name="connsiteX4" fmla="*/ 0 w 5562600"/>
              <a:gd name="connsiteY4" fmla="*/ 0 h 1122877"/>
              <a:gd name="connsiteX0" fmla="*/ 0 w 3900220"/>
              <a:gd name="connsiteY0" fmla="*/ 0 h 1122877"/>
              <a:gd name="connsiteX1" fmla="*/ 3399562 w 3900220"/>
              <a:gd name="connsiteY1" fmla="*/ 215753 h 1122877"/>
              <a:gd name="connsiteX2" fmla="*/ 3900220 w 3900220"/>
              <a:gd name="connsiteY2" fmla="*/ 1122877 h 1122877"/>
              <a:gd name="connsiteX3" fmla="*/ 0 w 3900220"/>
              <a:gd name="connsiteY3" fmla="*/ 1066800 h 1122877"/>
              <a:gd name="connsiteX4" fmla="*/ 0 w 3900220"/>
              <a:gd name="connsiteY4" fmla="*/ 0 h 1122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0220" h="1122877">
                <a:moveTo>
                  <a:pt x="0" y="0"/>
                </a:moveTo>
                <a:lnTo>
                  <a:pt x="3399562" y="215753"/>
                </a:lnTo>
                <a:lnTo>
                  <a:pt x="3900220" y="1122877"/>
                </a:lnTo>
                <a:lnTo>
                  <a:pt x="0" y="1066800"/>
                </a:lnTo>
                <a:lnTo>
                  <a:pt x="0" y="0"/>
                </a:lnTo>
                <a:close/>
              </a:path>
            </a:pathLst>
          </a:custGeom>
          <a:solidFill>
            <a:srgbClr val="31FFFA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3154681" y="2423159"/>
            <a:ext cx="5562600" cy="1066800"/>
            <a:chOff x="3154681" y="2423159"/>
            <a:chExt cx="5562600" cy="1066800"/>
          </a:xfrm>
        </p:grpSpPr>
        <p:sp>
          <p:nvSpPr>
            <p:cNvPr id="30" name="矩形 29"/>
            <p:cNvSpPr/>
            <p:nvPr/>
          </p:nvSpPr>
          <p:spPr>
            <a:xfrm rot="21392303">
              <a:off x="3154681" y="2423159"/>
              <a:ext cx="5562600" cy="1066800"/>
            </a:xfrm>
            <a:prstGeom prst="rect">
              <a:avLst/>
            </a:prstGeom>
            <a:solidFill>
              <a:srgbClr val="31FF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 rot="21371195">
              <a:off x="3170324" y="2630656"/>
              <a:ext cx="55194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4E54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身体和灵魂总要有一个在</a:t>
              </a:r>
              <a:r>
                <a:rPr lang="zh-CN" altLang="en-US" sz="3200" b="1" dirty="0" smtClean="0">
                  <a:solidFill>
                    <a:srgbClr val="4E54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路上</a:t>
              </a:r>
              <a:endParaRPr lang="en-US" altLang="zh-CN" sz="3200" b="1" dirty="0">
                <a:solidFill>
                  <a:srgbClr val="4E54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006338" y="80628"/>
            <a:ext cx="6269648" cy="1889642"/>
            <a:chOff x="3006338" y="80628"/>
            <a:chExt cx="6269648" cy="1889642"/>
          </a:xfrm>
        </p:grpSpPr>
        <p:sp>
          <p:nvSpPr>
            <p:cNvPr id="29" name="矩形 28"/>
            <p:cNvSpPr/>
            <p:nvPr/>
          </p:nvSpPr>
          <p:spPr>
            <a:xfrm rot="21392303">
              <a:off x="3006338" y="544330"/>
              <a:ext cx="5935485" cy="1425940"/>
            </a:xfrm>
            <a:custGeom>
              <a:avLst/>
              <a:gdLst>
                <a:gd name="connsiteX0" fmla="*/ 0 w 5562600"/>
                <a:gd name="connsiteY0" fmla="*/ 0 h 1066800"/>
                <a:gd name="connsiteX1" fmla="*/ 5562600 w 5562600"/>
                <a:gd name="connsiteY1" fmla="*/ 0 h 1066800"/>
                <a:gd name="connsiteX2" fmla="*/ 5562600 w 5562600"/>
                <a:gd name="connsiteY2" fmla="*/ 1066800 h 1066800"/>
                <a:gd name="connsiteX3" fmla="*/ 0 w 5562600"/>
                <a:gd name="connsiteY3" fmla="*/ 1066800 h 1066800"/>
                <a:gd name="connsiteX4" fmla="*/ 0 w 5562600"/>
                <a:gd name="connsiteY4" fmla="*/ 0 h 1066800"/>
                <a:gd name="connsiteX0" fmla="*/ 0 w 5935485"/>
                <a:gd name="connsiteY0" fmla="*/ 359140 h 1425940"/>
                <a:gd name="connsiteX1" fmla="*/ 5935485 w 5935485"/>
                <a:gd name="connsiteY1" fmla="*/ 0 h 1425940"/>
                <a:gd name="connsiteX2" fmla="*/ 5562600 w 5935485"/>
                <a:gd name="connsiteY2" fmla="*/ 1425940 h 1425940"/>
                <a:gd name="connsiteX3" fmla="*/ 0 w 5935485"/>
                <a:gd name="connsiteY3" fmla="*/ 1425940 h 1425940"/>
                <a:gd name="connsiteX4" fmla="*/ 0 w 5935485"/>
                <a:gd name="connsiteY4" fmla="*/ 359140 h 1425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5485" h="1425940">
                  <a:moveTo>
                    <a:pt x="0" y="359140"/>
                  </a:moveTo>
                  <a:lnTo>
                    <a:pt x="5935485" y="0"/>
                  </a:lnTo>
                  <a:lnTo>
                    <a:pt x="5562600" y="1425940"/>
                  </a:lnTo>
                  <a:lnTo>
                    <a:pt x="0" y="1425940"/>
                  </a:lnTo>
                  <a:lnTo>
                    <a:pt x="0" y="359140"/>
                  </a:lnTo>
                  <a:close/>
                </a:path>
              </a:pathLst>
            </a:custGeom>
            <a:solidFill>
              <a:srgbClr val="31FF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 rot="426916">
              <a:off x="7858610" y="80628"/>
              <a:ext cx="1417376" cy="1858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5300"/>
                </a:lnSpc>
              </a:pPr>
              <a:r>
                <a:rPr lang="zh-CN" altLang="en-US" sz="9600" b="1" dirty="0">
                  <a:solidFill>
                    <a:srgbClr val="4E546E"/>
                  </a:solidFill>
                  <a:latin typeface="DFLiKingHei-XB" panose="020B0809000000000000" pitchFamily="49" charset="-120"/>
                  <a:ea typeface="DFLiKingHei-XB" panose="020B0809000000000000" pitchFamily="49" charset="-120"/>
                </a:rPr>
                <a:t>！</a:t>
              </a:r>
              <a:endParaRPr lang="en-US" altLang="zh-CN" sz="9600" b="1" dirty="0" smtClean="0">
                <a:solidFill>
                  <a:srgbClr val="4E546E"/>
                </a:solidFill>
                <a:latin typeface="DFLiKingHei-XB" panose="020B0809000000000000" pitchFamily="49" charset="-120"/>
                <a:ea typeface="DFLiKingHei-XB" panose="020B0809000000000000" pitchFamily="49" charset="-12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 rot="21288791">
              <a:off x="3028221" y="86641"/>
              <a:ext cx="5378395" cy="1710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5300"/>
                </a:lnSpc>
              </a:pPr>
              <a:r>
                <a:rPr lang="zh-CN" altLang="en-US" sz="4800" b="1" spc="-300" dirty="0">
                  <a:solidFill>
                    <a:srgbClr val="4E54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要么读书，要么</a:t>
              </a:r>
              <a:r>
                <a:rPr lang="zh-CN" altLang="en-US" sz="4800" b="1" spc="-300" dirty="0" smtClean="0">
                  <a:solidFill>
                    <a:srgbClr val="4E54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旅行</a:t>
              </a:r>
              <a:endParaRPr lang="en-US" altLang="zh-CN" sz="4800" b="1" spc="-300" dirty="0" smtClean="0">
                <a:solidFill>
                  <a:srgbClr val="4E54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070247" y="1110247"/>
            <a:ext cx="9222667" cy="12229138"/>
            <a:chOff x="1070247" y="1110247"/>
            <a:chExt cx="9222667" cy="12229138"/>
          </a:xfrm>
        </p:grpSpPr>
        <p:grpSp>
          <p:nvGrpSpPr>
            <p:cNvPr id="39" name="组合 38"/>
            <p:cNvGrpSpPr/>
            <p:nvPr/>
          </p:nvGrpSpPr>
          <p:grpSpPr>
            <a:xfrm>
              <a:off x="1462132" y="1110247"/>
              <a:ext cx="494502" cy="494502"/>
              <a:chOff x="924865" y="1473958"/>
              <a:chExt cx="1132764" cy="1132764"/>
            </a:xfrm>
            <a:solidFill>
              <a:srgbClr val="31FFFA"/>
            </a:solidFill>
          </p:grpSpPr>
          <p:sp>
            <p:nvSpPr>
              <p:cNvPr id="40" name="菱形 39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菱形 40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2062634" y="4167344"/>
              <a:ext cx="126012" cy="126012"/>
              <a:chOff x="924865" y="1473958"/>
              <a:chExt cx="1132764" cy="1132764"/>
            </a:xfrm>
          </p:grpSpPr>
          <p:sp>
            <p:nvSpPr>
              <p:cNvPr id="43" name="菱形 42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菱形 43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8996834" y="2567144"/>
              <a:ext cx="126012" cy="126012"/>
              <a:chOff x="924865" y="1473958"/>
              <a:chExt cx="1132764" cy="1132764"/>
            </a:xfrm>
          </p:grpSpPr>
          <p:sp>
            <p:nvSpPr>
              <p:cNvPr id="46" name="菱形 45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菱形 46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9798412" y="2923807"/>
              <a:ext cx="494502" cy="494502"/>
              <a:chOff x="924865" y="1473958"/>
              <a:chExt cx="1132764" cy="1132764"/>
            </a:xfrm>
            <a:solidFill>
              <a:srgbClr val="31FFFA"/>
            </a:solidFill>
          </p:grpSpPr>
          <p:sp>
            <p:nvSpPr>
              <p:cNvPr id="49" name="菱形 48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菱形 49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070247" y="8523418"/>
              <a:ext cx="494502" cy="494502"/>
              <a:chOff x="924865" y="1473958"/>
              <a:chExt cx="1132764" cy="1132764"/>
            </a:xfrm>
            <a:solidFill>
              <a:srgbClr val="31FFFA"/>
            </a:solidFill>
          </p:grpSpPr>
          <p:sp>
            <p:nvSpPr>
              <p:cNvPr id="53" name="菱形 52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菱形 53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1670749" y="11580515"/>
              <a:ext cx="353994" cy="353994"/>
              <a:chOff x="924865" y="1473958"/>
              <a:chExt cx="1132764" cy="1132764"/>
            </a:xfrm>
          </p:grpSpPr>
          <p:sp>
            <p:nvSpPr>
              <p:cNvPr id="56" name="菱形 55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菱形 56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9943892" y="10894716"/>
              <a:ext cx="126012" cy="126012"/>
              <a:chOff x="924865" y="1473958"/>
              <a:chExt cx="1132764" cy="1132764"/>
            </a:xfrm>
          </p:grpSpPr>
          <p:sp>
            <p:nvSpPr>
              <p:cNvPr id="66" name="菱形 65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菱形 66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9976549" y="13213373"/>
              <a:ext cx="126012" cy="126012"/>
              <a:chOff x="924865" y="1473958"/>
              <a:chExt cx="1132764" cy="1132764"/>
            </a:xfrm>
          </p:grpSpPr>
          <p:sp>
            <p:nvSpPr>
              <p:cNvPr id="69" name="菱形 68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菱形 69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7298663" y="12886802"/>
              <a:ext cx="126012" cy="126012"/>
              <a:chOff x="924865" y="1473958"/>
              <a:chExt cx="1132764" cy="1132764"/>
            </a:xfrm>
          </p:grpSpPr>
          <p:sp>
            <p:nvSpPr>
              <p:cNvPr id="76" name="菱形 75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菱形 76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3006338" y="80628"/>
            <a:ext cx="6269648" cy="3970768"/>
            <a:chOff x="3006338" y="80628"/>
            <a:chExt cx="6269648" cy="3970768"/>
          </a:xfrm>
        </p:grpSpPr>
        <p:sp>
          <p:nvSpPr>
            <p:cNvPr id="83" name="矩形 82"/>
            <p:cNvSpPr/>
            <p:nvPr/>
          </p:nvSpPr>
          <p:spPr>
            <a:xfrm rot="710974" flipV="1">
              <a:off x="3078483" y="1661159"/>
              <a:ext cx="5562600" cy="1066800"/>
            </a:xfrm>
            <a:prstGeom prst="rect">
              <a:avLst/>
            </a:prstGeom>
            <a:solidFill>
              <a:srgbClr val="31FFFA">
                <a:alpha val="5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31"/>
            <p:cNvSpPr/>
            <p:nvPr/>
          </p:nvSpPr>
          <p:spPr>
            <a:xfrm rot="710974" flipV="1">
              <a:off x="3269594" y="2928519"/>
              <a:ext cx="3900220" cy="1122877"/>
            </a:xfrm>
            <a:custGeom>
              <a:avLst/>
              <a:gdLst>
                <a:gd name="connsiteX0" fmla="*/ 0 w 5562600"/>
                <a:gd name="connsiteY0" fmla="*/ 0 h 1066800"/>
                <a:gd name="connsiteX1" fmla="*/ 5562600 w 5562600"/>
                <a:gd name="connsiteY1" fmla="*/ 0 h 1066800"/>
                <a:gd name="connsiteX2" fmla="*/ 5562600 w 5562600"/>
                <a:gd name="connsiteY2" fmla="*/ 1066800 h 1066800"/>
                <a:gd name="connsiteX3" fmla="*/ 0 w 5562600"/>
                <a:gd name="connsiteY3" fmla="*/ 1066800 h 1066800"/>
                <a:gd name="connsiteX4" fmla="*/ 0 w 5562600"/>
                <a:gd name="connsiteY4" fmla="*/ 0 h 1066800"/>
                <a:gd name="connsiteX0" fmla="*/ 0 w 5562600"/>
                <a:gd name="connsiteY0" fmla="*/ 0 h 1122877"/>
                <a:gd name="connsiteX1" fmla="*/ 5562600 w 5562600"/>
                <a:gd name="connsiteY1" fmla="*/ 0 h 1122877"/>
                <a:gd name="connsiteX2" fmla="*/ 3900220 w 5562600"/>
                <a:gd name="connsiteY2" fmla="*/ 1122877 h 1122877"/>
                <a:gd name="connsiteX3" fmla="*/ 0 w 5562600"/>
                <a:gd name="connsiteY3" fmla="*/ 1066800 h 1122877"/>
                <a:gd name="connsiteX4" fmla="*/ 0 w 5562600"/>
                <a:gd name="connsiteY4" fmla="*/ 0 h 1122877"/>
                <a:gd name="connsiteX0" fmla="*/ 0 w 3900220"/>
                <a:gd name="connsiteY0" fmla="*/ 0 h 1122877"/>
                <a:gd name="connsiteX1" fmla="*/ 3399562 w 3900220"/>
                <a:gd name="connsiteY1" fmla="*/ 215753 h 1122877"/>
                <a:gd name="connsiteX2" fmla="*/ 3900220 w 3900220"/>
                <a:gd name="connsiteY2" fmla="*/ 1122877 h 1122877"/>
                <a:gd name="connsiteX3" fmla="*/ 0 w 3900220"/>
                <a:gd name="connsiteY3" fmla="*/ 1066800 h 1122877"/>
                <a:gd name="connsiteX4" fmla="*/ 0 w 3900220"/>
                <a:gd name="connsiteY4" fmla="*/ 0 h 1122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0220" h="1122877">
                  <a:moveTo>
                    <a:pt x="0" y="0"/>
                  </a:moveTo>
                  <a:lnTo>
                    <a:pt x="3399562" y="215753"/>
                  </a:lnTo>
                  <a:lnTo>
                    <a:pt x="3900220" y="1122877"/>
                  </a:lnTo>
                  <a:lnTo>
                    <a:pt x="0" y="1066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FFFA">
                <a:alpha val="5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3154681" y="2423159"/>
              <a:ext cx="5562600" cy="1066800"/>
              <a:chOff x="3154681" y="2423159"/>
              <a:chExt cx="5562600" cy="1066800"/>
            </a:xfrm>
          </p:grpSpPr>
          <p:sp>
            <p:nvSpPr>
              <p:cNvPr id="90" name="矩形 89"/>
              <p:cNvSpPr/>
              <p:nvPr/>
            </p:nvSpPr>
            <p:spPr>
              <a:xfrm rot="21392303">
                <a:off x="3154681" y="2423159"/>
                <a:ext cx="5562600" cy="1066800"/>
              </a:xfrm>
              <a:prstGeom prst="rect">
                <a:avLst/>
              </a:prstGeom>
              <a:solidFill>
                <a:srgbClr val="31FF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文本框 90"/>
              <p:cNvSpPr txBox="1"/>
              <p:nvPr/>
            </p:nvSpPr>
            <p:spPr>
              <a:xfrm rot="21371195">
                <a:off x="3170324" y="2630656"/>
                <a:ext cx="551946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4E54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身体和灵魂总要有一个在</a:t>
                </a:r>
                <a:r>
                  <a:rPr lang="zh-CN" altLang="en-US" sz="3200" b="1" dirty="0" smtClean="0">
                    <a:solidFill>
                      <a:srgbClr val="4E54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路上</a:t>
                </a:r>
                <a:endParaRPr lang="en-US" altLang="zh-CN" sz="3200" b="1" dirty="0">
                  <a:solidFill>
                    <a:srgbClr val="4E54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3006338" y="80628"/>
              <a:ext cx="6269648" cy="1889642"/>
              <a:chOff x="3006338" y="80628"/>
              <a:chExt cx="6269648" cy="1889642"/>
            </a:xfrm>
          </p:grpSpPr>
          <p:sp>
            <p:nvSpPr>
              <p:cNvPr id="87" name="矩形 28"/>
              <p:cNvSpPr/>
              <p:nvPr/>
            </p:nvSpPr>
            <p:spPr>
              <a:xfrm rot="21392303">
                <a:off x="3006338" y="544330"/>
                <a:ext cx="5935485" cy="1425940"/>
              </a:xfrm>
              <a:custGeom>
                <a:avLst/>
                <a:gdLst>
                  <a:gd name="connsiteX0" fmla="*/ 0 w 5562600"/>
                  <a:gd name="connsiteY0" fmla="*/ 0 h 1066800"/>
                  <a:gd name="connsiteX1" fmla="*/ 5562600 w 5562600"/>
                  <a:gd name="connsiteY1" fmla="*/ 0 h 1066800"/>
                  <a:gd name="connsiteX2" fmla="*/ 5562600 w 5562600"/>
                  <a:gd name="connsiteY2" fmla="*/ 1066800 h 1066800"/>
                  <a:gd name="connsiteX3" fmla="*/ 0 w 5562600"/>
                  <a:gd name="connsiteY3" fmla="*/ 1066800 h 1066800"/>
                  <a:gd name="connsiteX4" fmla="*/ 0 w 5562600"/>
                  <a:gd name="connsiteY4" fmla="*/ 0 h 1066800"/>
                  <a:gd name="connsiteX0" fmla="*/ 0 w 5935485"/>
                  <a:gd name="connsiteY0" fmla="*/ 359140 h 1425940"/>
                  <a:gd name="connsiteX1" fmla="*/ 5935485 w 5935485"/>
                  <a:gd name="connsiteY1" fmla="*/ 0 h 1425940"/>
                  <a:gd name="connsiteX2" fmla="*/ 5562600 w 5935485"/>
                  <a:gd name="connsiteY2" fmla="*/ 1425940 h 1425940"/>
                  <a:gd name="connsiteX3" fmla="*/ 0 w 5935485"/>
                  <a:gd name="connsiteY3" fmla="*/ 1425940 h 1425940"/>
                  <a:gd name="connsiteX4" fmla="*/ 0 w 5935485"/>
                  <a:gd name="connsiteY4" fmla="*/ 359140 h 1425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35485" h="1425940">
                    <a:moveTo>
                      <a:pt x="0" y="359140"/>
                    </a:moveTo>
                    <a:lnTo>
                      <a:pt x="5935485" y="0"/>
                    </a:lnTo>
                    <a:lnTo>
                      <a:pt x="5562600" y="1425940"/>
                    </a:lnTo>
                    <a:lnTo>
                      <a:pt x="0" y="1425940"/>
                    </a:lnTo>
                    <a:lnTo>
                      <a:pt x="0" y="359140"/>
                    </a:lnTo>
                    <a:close/>
                  </a:path>
                </a:pathLst>
              </a:custGeom>
              <a:solidFill>
                <a:srgbClr val="31FF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 rot="426916">
                <a:off x="7858610" y="80628"/>
                <a:ext cx="1417376" cy="1858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15300"/>
                  </a:lnSpc>
                </a:pPr>
                <a:r>
                  <a:rPr lang="zh-CN" altLang="en-US" sz="9600" b="1" dirty="0">
                    <a:solidFill>
                      <a:srgbClr val="4E546E"/>
                    </a:solidFill>
                    <a:latin typeface="DFLiKingHei-XB" panose="020B0809000000000000" pitchFamily="49" charset="-120"/>
                    <a:ea typeface="DFLiKingHei-XB" panose="020B0809000000000000" pitchFamily="49" charset="-120"/>
                  </a:rPr>
                  <a:t>！</a:t>
                </a:r>
                <a:endParaRPr lang="en-US" altLang="zh-CN" sz="9600" b="1" dirty="0" smtClean="0">
                  <a:solidFill>
                    <a:srgbClr val="4E546E"/>
                  </a:solidFill>
                  <a:latin typeface="DFLiKingHei-XB" panose="020B0809000000000000" pitchFamily="49" charset="-120"/>
                  <a:ea typeface="DFLiKingHei-XB" panose="020B0809000000000000" pitchFamily="49" charset="-120"/>
                </a:endParaRPr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 rot="21288791">
                <a:off x="3028221" y="86641"/>
                <a:ext cx="5378395" cy="17104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15300"/>
                  </a:lnSpc>
                </a:pPr>
                <a:r>
                  <a:rPr lang="zh-CN" altLang="en-US" sz="4800" b="1" spc="-300" dirty="0">
                    <a:solidFill>
                      <a:srgbClr val="4E54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要么读书，要么</a:t>
                </a:r>
                <a:r>
                  <a:rPr lang="zh-CN" altLang="en-US" sz="4800" b="1" spc="-300" dirty="0" smtClean="0">
                    <a:solidFill>
                      <a:srgbClr val="4E54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旅行</a:t>
                </a:r>
                <a:endParaRPr lang="en-US" altLang="zh-CN" sz="4800" b="1" spc="-300" dirty="0" smtClean="0">
                  <a:solidFill>
                    <a:srgbClr val="4E54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2060787" y="4646506"/>
            <a:ext cx="8244840" cy="8244840"/>
            <a:chOff x="2788920" y="152400"/>
            <a:chExt cx="6537960" cy="6537960"/>
          </a:xfrm>
        </p:grpSpPr>
        <p:sp>
          <p:nvSpPr>
            <p:cNvPr id="4" name="椭圆 3"/>
            <p:cNvSpPr/>
            <p:nvPr/>
          </p:nvSpPr>
          <p:spPr>
            <a:xfrm>
              <a:off x="2788920" y="152400"/>
              <a:ext cx="6537960" cy="65379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4391150" y="743827"/>
              <a:ext cx="419376" cy="41937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617068" y="980398"/>
              <a:ext cx="731219" cy="73121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8202203" y="4087027"/>
              <a:ext cx="327184" cy="32718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316077" y="1781513"/>
              <a:ext cx="419376" cy="41937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493356" y="1367514"/>
              <a:ext cx="220441" cy="22044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6418133" y="345958"/>
              <a:ext cx="220441" cy="22044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423410" y="776087"/>
              <a:ext cx="419376" cy="41937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359090" y="1835280"/>
              <a:ext cx="419376" cy="41937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234462" y="4130040"/>
              <a:ext cx="327184" cy="327184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670834" y="1034164"/>
              <a:ext cx="731219" cy="731219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914248" y="5191752"/>
              <a:ext cx="731219" cy="73121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946507" y="5234765"/>
              <a:ext cx="731219" cy="731219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634088" y="3469632"/>
              <a:ext cx="731219" cy="73121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666347" y="3512645"/>
              <a:ext cx="731219" cy="731219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391213" y="5527558"/>
              <a:ext cx="220441" cy="22044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8368853" y="3165358"/>
              <a:ext cx="220441" cy="22044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963277" y="5911553"/>
              <a:ext cx="419376" cy="41937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006290" y="5965320"/>
              <a:ext cx="419376" cy="41937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170797" y="3564593"/>
              <a:ext cx="419376" cy="41937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213810" y="3618360"/>
              <a:ext cx="419376" cy="41937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3477803" y="2044867"/>
              <a:ext cx="327184" cy="32718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510062" y="2087880"/>
              <a:ext cx="327184" cy="327184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5394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8" dur="3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1.45833E-6 -3.7037E-6 L -1.45833E-6 -1.96504 " pathEditMode="relative" rAng="0" ptsTypes="AA">
                                      <p:cBhvr>
                                        <p:cTn id="35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8264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4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2.59259E-6 L 4.16667E-6 -1.41713 " pathEditMode="relative" rAng="0" ptsTypes="AA">
                                      <p:cBhvr>
                                        <p:cTn id="37" dur="4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85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375E-6 -2.22222E-6 L 0.03763 -0.75231 " pathEditMode="relative" rAng="0" ptsTypes="AA">
                                      <p:cBhvr>
                                        <p:cTn id="39" dur="6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2" grpId="0" animBg="1"/>
      <p:bldP spid="3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D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/>
          <p:cNvGrpSpPr/>
          <p:nvPr/>
        </p:nvGrpSpPr>
        <p:grpSpPr>
          <a:xfrm>
            <a:off x="0" y="0"/>
            <a:ext cx="13012614" cy="84937602"/>
            <a:chOff x="0" y="-2"/>
            <a:chExt cx="13012614" cy="84937602"/>
          </a:xfrm>
        </p:grpSpPr>
        <p:sp>
          <p:nvSpPr>
            <p:cNvPr id="4" name="矩形 3"/>
            <p:cNvSpPr/>
            <p:nvPr/>
          </p:nvSpPr>
          <p:spPr>
            <a:xfrm>
              <a:off x="0" y="-2"/>
              <a:ext cx="12192000" cy="38571057"/>
            </a:xfrm>
            <a:prstGeom prst="rect">
              <a:avLst/>
            </a:prstGeom>
            <a:gradFill>
              <a:gsLst>
                <a:gs pos="0">
                  <a:srgbClr val="31FFFA"/>
                </a:gs>
                <a:gs pos="100000">
                  <a:srgbClr val="2F344F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74304" y="2024647"/>
              <a:ext cx="494502" cy="494502"/>
              <a:chOff x="924865" y="1473958"/>
              <a:chExt cx="1132764" cy="1132764"/>
            </a:xfrm>
            <a:solidFill>
              <a:srgbClr val="31FFFA"/>
            </a:solidFill>
          </p:grpSpPr>
          <p:sp>
            <p:nvSpPr>
              <p:cNvPr id="6" name="菱形 5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菱形 6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9169218" y="914304"/>
              <a:ext cx="494502" cy="494502"/>
              <a:chOff x="924865" y="1473958"/>
              <a:chExt cx="1132764" cy="1132764"/>
            </a:xfrm>
            <a:solidFill>
              <a:schemeClr val="bg1"/>
            </a:solidFill>
          </p:grpSpPr>
          <p:sp>
            <p:nvSpPr>
              <p:cNvPr id="9" name="菱形 8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菱形 9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11206769" y="3552824"/>
              <a:ext cx="122931" cy="122931"/>
              <a:chOff x="924865" y="1473958"/>
              <a:chExt cx="1132764" cy="1132764"/>
            </a:xfrm>
            <a:solidFill>
              <a:schemeClr val="bg1"/>
            </a:solidFill>
          </p:grpSpPr>
          <p:sp>
            <p:nvSpPr>
              <p:cNvPr id="12" name="菱形 11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菱形 12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flipH="1">
              <a:off x="6825269" y="1152524"/>
              <a:ext cx="122931" cy="122931"/>
              <a:chOff x="924865" y="1473958"/>
              <a:chExt cx="1132764" cy="1132764"/>
            </a:xfrm>
            <a:solidFill>
              <a:schemeClr val="bg1"/>
            </a:solidFill>
          </p:grpSpPr>
          <p:sp>
            <p:nvSpPr>
              <p:cNvPr id="19" name="菱形 18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菱形 19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flipH="1">
              <a:off x="11519733" y="2000249"/>
              <a:ext cx="122931" cy="122931"/>
              <a:chOff x="924865" y="1473958"/>
              <a:chExt cx="1132764" cy="1132764"/>
            </a:xfrm>
            <a:solidFill>
              <a:schemeClr val="bg1"/>
            </a:solidFill>
          </p:grpSpPr>
          <p:sp>
            <p:nvSpPr>
              <p:cNvPr id="22" name="菱形 21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菱形 22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flipH="1">
              <a:off x="3322790" y="677635"/>
              <a:ext cx="122931" cy="122931"/>
              <a:chOff x="924865" y="1473958"/>
              <a:chExt cx="1132764" cy="1132764"/>
            </a:xfrm>
            <a:solidFill>
              <a:schemeClr val="bg1"/>
            </a:solidFill>
          </p:grpSpPr>
          <p:sp>
            <p:nvSpPr>
              <p:cNvPr id="25" name="菱形 24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菱形 25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flipH="1">
              <a:off x="2718633" y="3339192"/>
              <a:ext cx="122931" cy="122931"/>
              <a:chOff x="924865" y="1473958"/>
              <a:chExt cx="1132764" cy="1132764"/>
            </a:xfrm>
            <a:solidFill>
              <a:schemeClr val="bg1"/>
            </a:solidFill>
          </p:grpSpPr>
          <p:sp>
            <p:nvSpPr>
              <p:cNvPr id="28" name="菱形 27"/>
              <p:cNvSpPr/>
              <p:nvPr/>
            </p:nvSpPr>
            <p:spPr>
              <a:xfrm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菱形 28"/>
              <p:cNvSpPr/>
              <p:nvPr/>
            </p:nvSpPr>
            <p:spPr>
              <a:xfrm rot="16200000">
                <a:off x="1388888" y="1473958"/>
                <a:ext cx="204717" cy="1132764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任意多边形 43"/>
            <p:cNvSpPr/>
            <p:nvPr/>
          </p:nvSpPr>
          <p:spPr>
            <a:xfrm>
              <a:off x="468922" y="8384763"/>
              <a:ext cx="3235569" cy="2072220"/>
            </a:xfrm>
            <a:custGeom>
              <a:avLst/>
              <a:gdLst>
                <a:gd name="connsiteX0" fmla="*/ 1242646 w 2086708"/>
                <a:gd name="connsiteY0" fmla="*/ 0 h 1336432"/>
                <a:gd name="connsiteX1" fmla="*/ 1664677 w 2086708"/>
                <a:gd name="connsiteY1" fmla="*/ 422031 h 1336432"/>
                <a:gd name="connsiteX2" fmla="*/ 2086708 w 2086708"/>
                <a:gd name="connsiteY2" fmla="*/ 844062 h 1336432"/>
                <a:gd name="connsiteX3" fmla="*/ 1664677 w 2086708"/>
                <a:gd name="connsiteY3" fmla="*/ 1266093 h 1336432"/>
                <a:gd name="connsiteX4" fmla="*/ 1500404 w 2086708"/>
                <a:gd name="connsiteY4" fmla="*/ 1232928 h 1336432"/>
                <a:gd name="connsiteX5" fmla="*/ 1496090 w 2086708"/>
                <a:gd name="connsiteY5" fmla="*/ 1230586 h 1336432"/>
                <a:gd name="connsiteX6" fmla="*/ 1455162 w 2086708"/>
                <a:gd name="connsiteY6" fmla="*/ 1264356 h 1336432"/>
                <a:gd name="connsiteX7" fmla="*/ 1219200 w 2086708"/>
                <a:gd name="connsiteY7" fmla="*/ 1336432 h 1336432"/>
                <a:gd name="connsiteX8" fmla="*/ 1036232 w 2086708"/>
                <a:gd name="connsiteY8" fmla="*/ 1294815 h 1336432"/>
                <a:gd name="connsiteX9" fmla="*/ 1018858 w 2086708"/>
                <a:gd name="connsiteY9" fmla="*/ 1284829 h 1336432"/>
                <a:gd name="connsiteX10" fmla="*/ 984890 w 2086708"/>
                <a:gd name="connsiteY10" fmla="*/ 1303267 h 1336432"/>
                <a:gd name="connsiteX11" fmla="*/ 820616 w 2086708"/>
                <a:gd name="connsiteY11" fmla="*/ 1336432 h 1336432"/>
                <a:gd name="connsiteX12" fmla="*/ 656343 w 2086708"/>
                <a:gd name="connsiteY12" fmla="*/ 1303267 h 1336432"/>
                <a:gd name="connsiteX13" fmla="*/ 600698 w 2086708"/>
                <a:gd name="connsiteY13" fmla="*/ 1273064 h 1336432"/>
                <a:gd name="connsiteX14" fmla="*/ 547530 w 2086708"/>
                <a:gd name="connsiteY14" fmla="*/ 1294012 h 1336432"/>
                <a:gd name="connsiteX15" fmla="*/ 422031 w 2086708"/>
                <a:gd name="connsiteY15" fmla="*/ 1312986 h 1336432"/>
                <a:gd name="connsiteX16" fmla="*/ 0 w 2086708"/>
                <a:gd name="connsiteY16" fmla="*/ 890955 h 1336432"/>
                <a:gd name="connsiteX17" fmla="*/ 186070 w 2086708"/>
                <a:gd name="connsiteY17" fmla="*/ 541000 h 1336432"/>
                <a:gd name="connsiteX18" fmla="*/ 248438 w 2086708"/>
                <a:gd name="connsiteY18" fmla="*/ 507148 h 1336432"/>
                <a:gd name="connsiteX19" fmla="*/ 267627 w 2086708"/>
                <a:gd name="connsiteY19" fmla="*/ 445329 h 1336432"/>
                <a:gd name="connsiteX20" fmla="*/ 656493 w 2086708"/>
                <a:gd name="connsiteY20" fmla="*/ 187571 h 1336432"/>
                <a:gd name="connsiteX21" fmla="*/ 839461 w 2086708"/>
                <a:gd name="connsiteY21" fmla="*/ 229188 h 1336432"/>
                <a:gd name="connsiteX22" fmla="*/ 862195 w 2086708"/>
                <a:gd name="connsiteY22" fmla="*/ 242255 h 1336432"/>
                <a:gd name="connsiteX23" fmla="*/ 892691 w 2086708"/>
                <a:gd name="connsiteY23" fmla="*/ 186069 h 1336432"/>
                <a:gd name="connsiteX24" fmla="*/ 1242646 w 2086708"/>
                <a:gd name="connsiteY24" fmla="*/ 0 h 133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86708" h="1336432">
                  <a:moveTo>
                    <a:pt x="1242646" y="0"/>
                  </a:moveTo>
                  <a:cubicBezTo>
                    <a:pt x="1475727" y="0"/>
                    <a:pt x="1664677" y="188950"/>
                    <a:pt x="1664677" y="422031"/>
                  </a:cubicBezTo>
                  <a:cubicBezTo>
                    <a:pt x="1897758" y="422031"/>
                    <a:pt x="2086708" y="610981"/>
                    <a:pt x="2086708" y="844062"/>
                  </a:cubicBezTo>
                  <a:cubicBezTo>
                    <a:pt x="2086708" y="1077143"/>
                    <a:pt x="1897758" y="1266093"/>
                    <a:pt x="1664677" y="1266093"/>
                  </a:cubicBezTo>
                  <a:cubicBezTo>
                    <a:pt x="1606407" y="1266093"/>
                    <a:pt x="1550895" y="1254284"/>
                    <a:pt x="1500404" y="1232928"/>
                  </a:cubicBezTo>
                  <a:lnTo>
                    <a:pt x="1496090" y="1230586"/>
                  </a:lnTo>
                  <a:lnTo>
                    <a:pt x="1455162" y="1264356"/>
                  </a:lnTo>
                  <a:cubicBezTo>
                    <a:pt x="1387805" y="1309861"/>
                    <a:pt x="1306606" y="1336432"/>
                    <a:pt x="1219200" y="1336432"/>
                  </a:cubicBezTo>
                  <a:cubicBezTo>
                    <a:pt x="1153646" y="1336432"/>
                    <a:pt x="1091583" y="1321486"/>
                    <a:pt x="1036232" y="1294815"/>
                  </a:cubicBezTo>
                  <a:lnTo>
                    <a:pt x="1018858" y="1284829"/>
                  </a:lnTo>
                  <a:lnTo>
                    <a:pt x="984890" y="1303267"/>
                  </a:lnTo>
                  <a:cubicBezTo>
                    <a:pt x="934398" y="1324623"/>
                    <a:pt x="878886" y="1336432"/>
                    <a:pt x="820616" y="1336432"/>
                  </a:cubicBezTo>
                  <a:cubicBezTo>
                    <a:pt x="762346" y="1336432"/>
                    <a:pt x="706834" y="1324623"/>
                    <a:pt x="656343" y="1303267"/>
                  </a:cubicBezTo>
                  <a:lnTo>
                    <a:pt x="600698" y="1273064"/>
                  </a:lnTo>
                  <a:lnTo>
                    <a:pt x="547530" y="1294012"/>
                  </a:lnTo>
                  <a:cubicBezTo>
                    <a:pt x="507885" y="1306343"/>
                    <a:pt x="465734" y="1312986"/>
                    <a:pt x="422031" y="1312986"/>
                  </a:cubicBezTo>
                  <a:cubicBezTo>
                    <a:pt x="188950" y="1312986"/>
                    <a:pt x="0" y="1124036"/>
                    <a:pt x="0" y="890955"/>
                  </a:cubicBezTo>
                  <a:cubicBezTo>
                    <a:pt x="0" y="745279"/>
                    <a:pt x="73809" y="616842"/>
                    <a:pt x="186070" y="541000"/>
                  </a:cubicBezTo>
                  <a:lnTo>
                    <a:pt x="248438" y="507148"/>
                  </a:lnTo>
                  <a:lnTo>
                    <a:pt x="267627" y="445329"/>
                  </a:lnTo>
                  <a:cubicBezTo>
                    <a:pt x="331695" y="293856"/>
                    <a:pt x="481682" y="187571"/>
                    <a:pt x="656493" y="187571"/>
                  </a:cubicBezTo>
                  <a:cubicBezTo>
                    <a:pt x="722047" y="187571"/>
                    <a:pt x="784110" y="202518"/>
                    <a:pt x="839461" y="229188"/>
                  </a:cubicBezTo>
                  <a:lnTo>
                    <a:pt x="862195" y="242255"/>
                  </a:lnTo>
                  <a:lnTo>
                    <a:pt x="892691" y="186069"/>
                  </a:lnTo>
                  <a:cubicBezTo>
                    <a:pt x="968534" y="73808"/>
                    <a:pt x="1096970" y="0"/>
                    <a:pt x="124264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8487507" y="11910644"/>
              <a:ext cx="2086708" cy="1336432"/>
              <a:chOff x="3141785" y="4220306"/>
              <a:chExt cx="2086708" cy="1336432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3376247" y="4407877"/>
                <a:ext cx="844062" cy="844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38954" y="4712676"/>
                <a:ext cx="844062" cy="844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3962400" y="4220306"/>
                <a:ext cx="844062" cy="844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4384431" y="4642337"/>
                <a:ext cx="844062" cy="844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3141785" y="4689230"/>
                <a:ext cx="844062" cy="844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3540370" y="4712676"/>
                <a:ext cx="844062" cy="8440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任意多边形 45"/>
            <p:cNvSpPr/>
            <p:nvPr/>
          </p:nvSpPr>
          <p:spPr>
            <a:xfrm>
              <a:off x="2710960" y="9252270"/>
              <a:ext cx="3235569" cy="2072220"/>
            </a:xfrm>
            <a:custGeom>
              <a:avLst/>
              <a:gdLst>
                <a:gd name="connsiteX0" fmla="*/ 1242646 w 2086708"/>
                <a:gd name="connsiteY0" fmla="*/ 0 h 1336432"/>
                <a:gd name="connsiteX1" fmla="*/ 1664677 w 2086708"/>
                <a:gd name="connsiteY1" fmla="*/ 422031 h 1336432"/>
                <a:gd name="connsiteX2" fmla="*/ 2086708 w 2086708"/>
                <a:gd name="connsiteY2" fmla="*/ 844062 h 1336432"/>
                <a:gd name="connsiteX3" fmla="*/ 1664677 w 2086708"/>
                <a:gd name="connsiteY3" fmla="*/ 1266093 h 1336432"/>
                <a:gd name="connsiteX4" fmla="*/ 1500404 w 2086708"/>
                <a:gd name="connsiteY4" fmla="*/ 1232928 h 1336432"/>
                <a:gd name="connsiteX5" fmla="*/ 1496090 w 2086708"/>
                <a:gd name="connsiteY5" fmla="*/ 1230586 h 1336432"/>
                <a:gd name="connsiteX6" fmla="*/ 1455162 w 2086708"/>
                <a:gd name="connsiteY6" fmla="*/ 1264356 h 1336432"/>
                <a:gd name="connsiteX7" fmla="*/ 1219200 w 2086708"/>
                <a:gd name="connsiteY7" fmla="*/ 1336432 h 1336432"/>
                <a:gd name="connsiteX8" fmla="*/ 1036232 w 2086708"/>
                <a:gd name="connsiteY8" fmla="*/ 1294815 h 1336432"/>
                <a:gd name="connsiteX9" fmla="*/ 1018858 w 2086708"/>
                <a:gd name="connsiteY9" fmla="*/ 1284829 h 1336432"/>
                <a:gd name="connsiteX10" fmla="*/ 984890 w 2086708"/>
                <a:gd name="connsiteY10" fmla="*/ 1303267 h 1336432"/>
                <a:gd name="connsiteX11" fmla="*/ 820616 w 2086708"/>
                <a:gd name="connsiteY11" fmla="*/ 1336432 h 1336432"/>
                <a:gd name="connsiteX12" fmla="*/ 656343 w 2086708"/>
                <a:gd name="connsiteY12" fmla="*/ 1303267 h 1336432"/>
                <a:gd name="connsiteX13" fmla="*/ 600698 w 2086708"/>
                <a:gd name="connsiteY13" fmla="*/ 1273064 h 1336432"/>
                <a:gd name="connsiteX14" fmla="*/ 547530 w 2086708"/>
                <a:gd name="connsiteY14" fmla="*/ 1294012 h 1336432"/>
                <a:gd name="connsiteX15" fmla="*/ 422031 w 2086708"/>
                <a:gd name="connsiteY15" fmla="*/ 1312986 h 1336432"/>
                <a:gd name="connsiteX16" fmla="*/ 0 w 2086708"/>
                <a:gd name="connsiteY16" fmla="*/ 890955 h 1336432"/>
                <a:gd name="connsiteX17" fmla="*/ 186070 w 2086708"/>
                <a:gd name="connsiteY17" fmla="*/ 541000 h 1336432"/>
                <a:gd name="connsiteX18" fmla="*/ 248438 w 2086708"/>
                <a:gd name="connsiteY18" fmla="*/ 507148 h 1336432"/>
                <a:gd name="connsiteX19" fmla="*/ 267627 w 2086708"/>
                <a:gd name="connsiteY19" fmla="*/ 445329 h 1336432"/>
                <a:gd name="connsiteX20" fmla="*/ 656493 w 2086708"/>
                <a:gd name="connsiteY20" fmla="*/ 187571 h 1336432"/>
                <a:gd name="connsiteX21" fmla="*/ 839461 w 2086708"/>
                <a:gd name="connsiteY21" fmla="*/ 229188 h 1336432"/>
                <a:gd name="connsiteX22" fmla="*/ 862195 w 2086708"/>
                <a:gd name="connsiteY22" fmla="*/ 242255 h 1336432"/>
                <a:gd name="connsiteX23" fmla="*/ 892691 w 2086708"/>
                <a:gd name="connsiteY23" fmla="*/ 186069 h 1336432"/>
                <a:gd name="connsiteX24" fmla="*/ 1242646 w 2086708"/>
                <a:gd name="connsiteY24" fmla="*/ 0 h 133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86708" h="1336432">
                  <a:moveTo>
                    <a:pt x="1242646" y="0"/>
                  </a:moveTo>
                  <a:cubicBezTo>
                    <a:pt x="1475727" y="0"/>
                    <a:pt x="1664677" y="188950"/>
                    <a:pt x="1664677" y="422031"/>
                  </a:cubicBezTo>
                  <a:cubicBezTo>
                    <a:pt x="1897758" y="422031"/>
                    <a:pt x="2086708" y="610981"/>
                    <a:pt x="2086708" y="844062"/>
                  </a:cubicBezTo>
                  <a:cubicBezTo>
                    <a:pt x="2086708" y="1077143"/>
                    <a:pt x="1897758" y="1266093"/>
                    <a:pt x="1664677" y="1266093"/>
                  </a:cubicBezTo>
                  <a:cubicBezTo>
                    <a:pt x="1606407" y="1266093"/>
                    <a:pt x="1550895" y="1254284"/>
                    <a:pt x="1500404" y="1232928"/>
                  </a:cubicBezTo>
                  <a:lnTo>
                    <a:pt x="1496090" y="1230586"/>
                  </a:lnTo>
                  <a:lnTo>
                    <a:pt x="1455162" y="1264356"/>
                  </a:lnTo>
                  <a:cubicBezTo>
                    <a:pt x="1387805" y="1309861"/>
                    <a:pt x="1306606" y="1336432"/>
                    <a:pt x="1219200" y="1336432"/>
                  </a:cubicBezTo>
                  <a:cubicBezTo>
                    <a:pt x="1153646" y="1336432"/>
                    <a:pt x="1091583" y="1321486"/>
                    <a:pt x="1036232" y="1294815"/>
                  </a:cubicBezTo>
                  <a:lnTo>
                    <a:pt x="1018858" y="1284829"/>
                  </a:lnTo>
                  <a:lnTo>
                    <a:pt x="984890" y="1303267"/>
                  </a:lnTo>
                  <a:cubicBezTo>
                    <a:pt x="934398" y="1324623"/>
                    <a:pt x="878886" y="1336432"/>
                    <a:pt x="820616" y="1336432"/>
                  </a:cubicBezTo>
                  <a:cubicBezTo>
                    <a:pt x="762346" y="1336432"/>
                    <a:pt x="706834" y="1324623"/>
                    <a:pt x="656343" y="1303267"/>
                  </a:cubicBezTo>
                  <a:lnTo>
                    <a:pt x="600698" y="1273064"/>
                  </a:lnTo>
                  <a:lnTo>
                    <a:pt x="547530" y="1294012"/>
                  </a:lnTo>
                  <a:cubicBezTo>
                    <a:pt x="507885" y="1306343"/>
                    <a:pt x="465734" y="1312986"/>
                    <a:pt x="422031" y="1312986"/>
                  </a:cubicBezTo>
                  <a:cubicBezTo>
                    <a:pt x="188950" y="1312986"/>
                    <a:pt x="0" y="1124036"/>
                    <a:pt x="0" y="890955"/>
                  </a:cubicBezTo>
                  <a:cubicBezTo>
                    <a:pt x="0" y="745279"/>
                    <a:pt x="73809" y="616842"/>
                    <a:pt x="186070" y="541000"/>
                  </a:cubicBezTo>
                  <a:lnTo>
                    <a:pt x="248438" y="507148"/>
                  </a:lnTo>
                  <a:lnTo>
                    <a:pt x="267627" y="445329"/>
                  </a:lnTo>
                  <a:cubicBezTo>
                    <a:pt x="331695" y="293856"/>
                    <a:pt x="481682" y="187571"/>
                    <a:pt x="656493" y="187571"/>
                  </a:cubicBezTo>
                  <a:cubicBezTo>
                    <a:pt x="722047" y="187571"/>
                    <a:pt x="784110" y="202518"/>
                    <a:pt x="839461" y="229188"/>
                  </a:cubicBezTo>
                  <a:lnTo>
                    <a:pt x="862195" y="242255"/>
                  </a:lnTo>
                  <a:lnTo>
                    <a:pt x="892691" y="186069"/>
                  </a:lnTo>
                  <a:cubicBezTo>
                    <a:pt x="968534" y="73808"/>
                    <a:pt x="1096970" y="0"/>
                    <a:pt x="1242646" y="0"/>
                  </a:cubicBezTo>
                  <a:close/>
                </a:path>
              </a:pathLst>
            </a:cu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9777045" y="7634485"/>
              <a:ext cx="3235569" cy="2072220"/>
            </a:xfrm>
            <a:custGeom>
              <a:avLst/>
              <a:gdLst>
                <a:gd name="connsiteX0" fmla="*/ 1242646 w 2086708"/>
                <a:gd name="connsiteY0" fmla="*/ 0 h 1336432"/>
                <a:gd name="connsiteX1" fmla="*/ 1664677 w 2086708"/>
                <a:gd name="connsiteY1" fmla="*/ 422031 h 1336432"/>
                <a:gd name="connsiteX2" fmla="*/ 2086708 w 2086708"/>
                <a:gd name="connsiteY2" fmla="*/ 844062 h 1336432"/>
                <a:gd name="connsiteX3" fmla="*/ 1664677 w 2086708"/>
                <a:gd name="connsiteY3" fmla="*/ 1266093 h 1336432"/>
                <a:gd name="connsiteX4" fmla="*/ 1500404 w 2086708"/>
                <a:gd name="connsiteY4" fmla="*/ 1232928 h 1336432"/>
                <a:gd name="connsiteX5" fmla="*/ 1496090 w 2086708"/>
                <a:gd name="connsiteY5" fmla="*/ 1230586 h 1336432"/>
                <a:gd name="connsiteX6" fmla="*/ 1455162 w 2086708"/>
                <a:gd name="connsiteY6" fmla="*/ 1264356 h 1336432"/>
                <a:gd name="connsiteX7" fmla="*/ 1219200 w 2086708"/>
                <a:gd name="connsiteY7" fmla="*/ 1336432 h 1336432"/>
                <a:gd name="connsiteX8" fmla="*/ 1036232 w 2086708"/>
                <a:gd name="connsiteY8" fmla="*/ 1294815 h 1336432"/>
                <a:gd name="connsiteX9" fmla="*/ 1018858 w 2086708"/>
                <a:gd name="connsiteY9" fmla="*/ 1284829 h 1336432"/>
                <a:gd name="connsiteX10" fmla="*/ 984890 w 2086708"/>
                <a:gd name="connsiteY10" fmla="*/ 1303267 h 1336432"/>
                <a:gd name="connsiteX11" fmla="*/ 820616 w 2086708"/>
                <a:gd name="connsiteY11" fmla="*/ 1336432 h 1336432"/>
                <a:gd name="connsiteX12" fmla="*/ 656343 w 2086708"/>
                <a:gd name="connsiteY12" fmla="*/ 1303267 h 1336432"/>
                <a:gd name="connsiteX13" fmla="*/ 600698 w 2086708"/>
                <a:gd name="connsiteY13" fmla="*/ 1273064 h 1336432"/>
                <a:gd name="connsiteX14" fmla="*/ 547530 w 2086708"/>
                <a:gd name="connsiteY14" fmla="*/ 1294012 h 1336432"/>
                <a:gd name="connsiteX15" fmla="*/ 422031 w 2086708"/>
                <a:gd name="connsiteY15" fmla="*/ 1312986 h 1336432"/>
                <a:gd name="connsiteX16" fmla="*/ 0 w 2086708"/>
                <a:gd name="connsiteY16" fmla="*/ 890955 h 1336432"/>
                <a:gd name="connsiteX17" fmla="*/ 186070 w 2086708"/>
                <a:gd name="connsiteY17" fmla="*/ 541000 h 1336432"/>
                <a:gd name="connsiteX18" fmla="*/ 248438 w 2086708"/>
                <a:gd name="connsiteY18" fmla="*/ 507148 h 1336432"/>
                <a:gd name="connsiteX19" fmla="*/ 267627 w 2086708"/>
                <a:gd name="connsiteY19" fmla="*/ 445329 h 1336432"/>
                <a:gd name="connsiteX20" fmla="*/ 656493 w 2086708"/>
                <a:gd name="connsiteY20" fmla="*/ 187571 h 1336432"/>
                <a:gd name="connsiteX21" fmla="*/ 839461 w 2086708"/>
                <a:gd name="connsiteY21" fmla="*/ 229188 h 1336432"/>
                <a:gd name="connsiteX22" fmla="*/ 862195 w 2086708"/>
                <a:gd name="connsiteY22" fmla="*/ 242255 h 1336432"/>
                <a:gd name="connsiteX23" fmla="*/ 892691 w 2086708"/>
                <a:gd name="connsiteY23" fmla="*/ 186069 h 1336432"/>
                <a:gd name="connsiteX24" fmla="*/ 1242646 w 2086708"/>
                <a:gd name="connsiteY24" fmla="*/ 0 h 133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86708" h="1336432">
                  <a:moveTo>
                    <a:pt x="1242646" y="0"/>
                  </a:moveTo>
                  <a:cubicBezTo>
                    <a:pt x="1475727" y="0"/>
                    <a:pt x="1664677" y="188950"/>
                    <a:pt x="1664677" y="422031"/>
                  </a:cubicBezTo>
                  <a:cubicBezTo>
                    <a:pt x="1897758" y="422031"/>
                    <a:pt x="2086708" y="610981"/>
                    <a:pt x="2086708" y="844062"/>
                  </a:cubicBezTo>
                  <a:cubicBezTo>
                    <a:pt x="2086708" y="1077143"/>
                    <a:pt x="1897758" y="1266093"/>
                    <a:pt x="1664677" y="1266093"/>
                  </a:cubicBezTo>
                  <a:cubicBezTo>
                    <a:pt x="1606407" y="1266093"/>
                    <a:pt x="1550895" y="1254284"/>
                    <a:pt x="1500404" y="1232928"/>
                  </a:cubicBezTo>
                  <a:lnTo>
                    <a:pt x="1496090" y="1230586"/>
                  </a:lnTo>
                  <a:lnTo>
                    <a:pt x="1455162" y="1264356"/>
                  </a:lnTo>
                  <a:cubicBezTo>
                    <a:pt x="1387805" y="1309861"/>
                    <a:pt x="1306606" y="1336432"/>
                    <a:pt x="1219200" y="1336432"/>
                  </a:cubicBezTo>
                  <a:cubicBezTo>
                    <a:pt x="1153646" y="1336432"/>
                    <a:pt x="1091583" y="1321486"/>
                    <a:pt x="1036232" y="1294815"/>
                  </a:cubicBezTo>
                  <a:lnTo>
                    <a:pt x="1018858" y="1284829"/>
                  </a:lnTo>
                  <a:lnTo>
                    <a:pt x="984890" y="1303267"/>
                  </a:lnTo>
                  <a:cubicBezTo>
                    <a:pt x="934398" y="1324623"/>
                    <a:pt x="878886" y="1336432"/>
                    <a:pt x="820616" y="1336432"/>
                  </a:cubicBezTo>
                  <a:cubicBezTo>
                    <a:pt x="762346" y="1336432"/>
                    <a:pt x="706834" y="1324623"/>
                    <a:pt x="656343" y="1303267"/>
                  </a:cubicBezTo>
                  <a:lnTo>
                    <a:pt x="600698" y="1273064"/>
                  </a:lnTo>
                  <a:lnTo>
                    <a:pt x="547530" y="1294012"/>
                  </a:lnTo>
                  <a:cubicBezTo>
                    <a:pt x="507885" y="1306343"/>
                    <a:pt x="465734" y="1312986"/>
                    <a:pt x="422031" y="1312986"/>
                  </a:cubicBezTo>
                  <a:cubicBezTo>
                    <a:pt x="188950" y="1312986"/>
                    <a:pt x="0" y="1124036"/>
                    <a:pt x="0" y="890955"/>
                  </a:cubicBezTo>
                  <a:cubicBezTo>
                    <a:pt x="0" y="745279"/>
                    <a:pt x="73809" y="616842"/>
                    <a:pt x="186070" y="541000"/>
                  </a:cubicBezTo>
                  <a:lnTo>
                    <a:pt x="248438" y="507148"/>
                  </a:lnTo>
                  <a:lnTo>
                    <a:pt x="267627" y="445329"/>
                  </a:lnTo>
                  <a:cubicBezTo>
                    <a:pt x="331695" y="293856"/>
                    <a:pt x="481682" y="187571"/>
                    <a:pt x="656493" y="187571"/>
                  </a:cubicBezTo>
                  <a:cubicBezTo>
                    <a:pt x="722047" y="187571"/>
                    <a:pt x="784110" y="202518"/>
                    <a:pt x="839461" y="229188"/>
                  </a:cubicBezTo>
                  <a:lnTo>
                    <a:pt x="862195" y="242255"/>
                  </a:lnTo>
                  <a:lnTo>
                    <a:pt x="892691" y="186069"/>
                  </a:lnTo>
                  <a:cubicBezTo>
                    <a:pt x="968534" y="73808"/>
                    <a:pt x="1096970" y="0"/>
                    <a:pt x="1242646" y="0"/>
                  </a:cubicBezTo>
                  <a:close/>
                </a:path>
              </a:pathLst>
            </a:cu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2842847" y="17635325"/>
              <a:ext cx="890953" cy="570611"/>
            </a:xfrm>
            <a:custGeom>
              <a:avLst/>
              <a:gdLst>
                <a:gd name="connsiteX0" fmla="*/ 1242646 w 2086708"/>
                <a:gd name="connsiteY0" fmla="*/ 0 h 1336432"/>
                <a:gd name="connsiteX1" fmla="*/ 1664677 w 2086708"/>
                <a:gd name="connsiteY1" fmla="*/ 422031 h 1336432"/>
                <a:gd name="connsiteX2" fmla="*/ 2086708 w 2086708"/>
                <a:gd name="connsiteY2" fmla="*/ 844062 h 1336432"/>
                <a:gd name="connsiteX3" fmla="*/ 1664677 w 2086708"/>
                <a:gd name="connsiteY3" fmla="*/ 1266093 h 1336432"/>
                <a:gd name="connsiteX4" fmla="*/ 1500404 w 2086708"/>
                <a:gd name="connsiteY4" fmla="*/ 1232928 h 1336432"/>
                <a:gd name="connsiteX5" fmla="*/ 1496090 w 2086708"/>
                <a:gd name="connsiteY5" fmla="*/ 1230586 h 1336432"/>
                <a:gd name="connsiteX6" fmla="*/ 1455162 w 2086708"/>
                <a:gd name="connsiteY6" fmla="*/ 1264356 h 1336432"/>
                <a:gd name="connsiteX7" fmla="*/ 1219200 w 2086708"/>
                <a:gd name="connsiteY7" fmla="*/ 1336432 h 1336432"/>
                <a:gd name="connsiteX8" fmla="*/ 1036232 w 2086708"/>
                <a:gd name="connsiteY8" fmla="*/ 1294815 h 1336432"/>
                <a:gd name="connsiteX9" fmla="*/ 1018858 w 2086708"/>
                <a:gd name="connsiteY9" fmla="*/ 1284829 h 1336432"/>
                <a:gd name="connsiteX10" fmla="*/ 984890 w 2086708"/>
                <a:gd name="connsiteY10" fmla="*/ 1303267 h 1336432"/>
                <a:gd name="connsiteX11" fmla="*/ 820616 w 2086708"/>
                <a:gd name="connsiteY11" fmla="*/ 1336432 h 1336432"/>
                <a:gd name="connsiteX12" fmla="*/ 656343 w 2086708"/>
                <a:gd name="connsiteY12" fmla="*/ 1303267 h 1336432"/>
                <a:gd name="connsiteX13" fmla="*/ 600698 w 2086708"/>
                <a:gd name="connsiteY13" fmla="*/ 1273064 h 1336432"/>
                <a:gd name="connsiteX14" fmla="*/ 547530 w 2086708"/>
                <a:gd name="connsiteY14" fmla="*/ 1294012 h 1336432"/>
                <a:gd name="connsiteX15" fmla="*/ 422031 w 2086708"/>
                <a:gd name="connsiteY15" fmla="*/ 1312986 h 1336432"/>
                <a:gd name="connsiteX16" fmla="*/ 0 w 2086708"/>
                <a:gd name="connsiteY16" fmla="*/ 890955 h 1336432"/>
                <a:gd name="connsiteX17" fmla="*/ 186070 w 2086708"/>
                <a:gd name="connsiteY17" fmla="*/ 541000 h 1336432"/>
                <a:gd name="connsiteX18" fmla="*/ 248438 w 2086708"/>
                <a:gd name="connsiteY18" fmla="*/ 507148 h 1336432"/>
                <a:gd name="connsiteX19" fmla="*/ 267627 w 2086708"/>
                <a:gd name="connsiteY19" fmla="*/ 445329 h 1336432"/>
                <a:gd name="connsiteX20" fmla="*/ 656493 w 2086708"/>
                <a:gd name="connsiteY20" fmla="*/ 187571 h 1336432"/>
                <a:gd name="connsiteX21" fmla="*/ 839461 w 2086708"/>
                <a:gd name="connsiteY21" fmla="*/ 229188 h 1336432"/>
                <a:gd name="connsiteX22" fmla="*/ 862195 w 2086708"/>
                <a:gd name="connsiteY22" fmla="*/ 242255 h 1336432"/>
                <a:gd name="connsiteX23" fmla="*/ 892691 w 2086708"/>
                <a:gd name="connsiteY23" fmla="*/ 186069 h 1336432"/>
                <a:gd name="connsiteX24" fmla="*/ 1242646 w 2086708"/>
                <a:gd name="connsiteY24" fmla="*/ 0 h 133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86708" h="1336432">
                  <a:moveTo>
                    <a:pt x="1242646" y="0"/>
                  </a:moveTo>
                  <a:cubicBezTo>
                    <a:pt x="1475727" y="0"/>
                    <a:pt x="1664677" y="188950"/>
                    <a:pt x="1664677" y="422031"/>
                  </a:cubicBezTo>
                  <a:cubicBezTo>
                    <a:pt x="1897758" y="422031"/>
                    <a:pt x="2086708" y="610981"/>
                    <a:pt x="2086708" y="844062"/>
                  </a:cubicBezTo>
                  <a:cubicBezTo>
                    <a:pt x="2086708" y="1077143"/>
                    <a:pt x="1897758" y="1266093"/>
                    <a:pt x="1664677" y="1266093"/>
                  </a:cubicBezTo>
                  <a:cubicBezTo>
                    <a:pt x="1606407" y="1266093"/>
                    <a:pt x="1550895" y="1254284"/>
                    <a:pt x="1500404" y="1232928"/>
                  </a:cubicBezTo>
                  <a:lnTo>
                    <a:pt x="1496090" y="1230586"/>
                  </a:lnTo>
                  <a:lnTo>
                    <a:pt x="1455162" y="1264356"/>
                  </a:lnTo>
                  <a:cubicBezTo>
                    <a:pt x="1387805" y="1309861"/>
                    <a:pt x="1306606" y="1336432"/>
                    <a:pt x="1219200" y="1336432"/>
                  </a:cubicBezTo>
                  <a:cubicBezTo>
                    <a:pt x="1153646" y="1336432"/>
                    <a:pt x="1091583" y="1321486"/>
                    <a:pt x="1036232" y="1294815"/>
                  </a:cubicBezTo>
                  <a:lnTo>
                    <a:pt x="1018858" y="1284829"/>
                  </a:lnTo>
                  <a:lnTo>
                    <a:pt x="984890" y="1303267"/>
                  </a:lnTo>
                  <a:cubicBezTo>
                    <a:pt x="934398" y="1324623"/>
                    <a:pt x="878886" y="1336432"/>
                    <a:pt x="820616" y="1336432"/>
                  </a:cubicBezTo>
                  <a:cubicBezTo>
                    <a:pt x="762346" y="1336432"/>
                    <a:pt x="706834" y="1324623"/>
                    <a:pt x="656343" y="1303267"/>
                  </a:cubicBezTo>
                  <a:lnTo>
                    <a:pt x="600698" y="1273064"/>
                  </a:lnTo>
                  <a:lnTo>
                    <a:pt x="547530" y="1294012"/>
                  </a:lnTo>
                  <a:cubicBezTo>
                    <a:pt x="507885" y="1306343"/>
                    <a:pt x="465734" y="1312986"/>
                    <a:pt x="422031" y="1312986"/>
                  </a:cubicBezTo>
                  <a:cubicBezTo>
                    <a:pt x="188950" y="1312986"/>
                    <a:pt x="0" y="1124036"/>
                    <a:pt x="0" y="890955"/>
                  </a:cubicBezTo>
                  <a:cubicBezTo>
                    <a:pt x="0" y="745279"/>
                    <a:pt x="73809" y="616842"/>
                    <a:pt x="186070" y="541000"/>
                  </a:cubicBezTo>
                  <a:lnTo>
                    <a:pt x="248438" y="507148"/>
                  </a:lnTo>
                  <a:lnTo>
                    <a:pt x="267627" y="445329"/>
                  </a:lnTo>
                  <a:cubicBezTo>
                    <a:pt x="331695" y="293856"/>
                    <a:pt x="481682" y="187571"/>
                    <a:pt x="656493" y="187571"/>
                  </a:cubicBezTo>
                  <a:cubicBezTo>
                    <a:pt x="722047" y="187571"/>
                    <a:pt x="784110" y="202518"/>
                    <a:pt x="839461" y="229188"/>
                  </a:cubicBezTo>
                  <a:lnTo>
                    <a:pt x="862195" y="242255"/>
                  </a:lnTo>
                  <a:lnTo>
                    <a:pt x="892691" y="186069"/>
                  </a:lnTo>
                  <a:cubicBezTo>
                    <a:pt x="968534" y="73808"/>
                    <a:pt x="1096970" y="0"/>
                    <a:pt x="1242646" y="0"/>
                  </a:cubicBezTo>
                  <a:close/>
                </a:path>
              </a:pathLst>
            </a:cu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9053147" y="22169225"/>
              <a:ext cx="890953" cy="570611"/>
            </a:xfrm>
            <a:custGeom>
              <a:avLst/>
              <a:gdLst>
                <a:gd name="connsiteX0" fmla="*/ 1242646 w 2086708"/>
                <a:gd name="connsiteY0" fmla="*/ 0 h 1336432"/>
                <a:gd name="connsiteX1" fmla="*/ 1664677 w 2086708"/>
                <a:gd name="connsiteY1" fmla="*/ 422031 h 1336432"/>
                <a:gd name="connsiteX2" fmla="*/ 2086708 w 2086708"/>
                <a:gd name="connsiteY2" fmla="*/ 844062 h 1336432"/>
                <a:gd name="connsiteX3" fmla="*/ 1664677 w 2086708"/>
                <a:gd name="connsiteY3" fmla="*/ 1266093 h 1336432"/>
                <a:gd name="connsiteX4" fmla="*/ 1500404 w 2086708"/>
                <a:gd name="connsiteY4" fmla="*/ 1232928 h 1336432"/>
                <a:gd name="connsiteX5" fmla="*/ 1496090 w 2086708"/>
                <a:gd name="connsiteY5" fmla="*/ 1230586 h 1336432"/>
                <a:gd name="connsiteX6" fmla="*/ 1455162 w 2086708"/>
                <a:gd name="connsiteY6" fmla="*/ 1264356 h 1336432"/>
                <a:gd name="connsiteX7" fmla="*/ 1219200 w 2086708"/>
                <a:gd name="connsiteY7" fmla="*/ 1336432 h 1336432"/>
                <a:gd name="connsiteX8" fmla="*/ 1036232 w 2086708"/>
                <a:gd name="connsiteY8" fmla="*/ 1294815 h 1336432"/>
                <a:gd name="connsiteX9" fmla="*/ 1018858 w 2086708"/>
                <a:gd name="connsiteY9" fmla="*/ 1284829 h 1336432"/>
                <a:gd name="connsiteX10" fmla="*/ 984890 w 2086708"/>
                <a:gd name="connsiteY10" fmla="*/ 1303267 h 1336432"/>
                <a:gd name="connsiteX11" fmla="*/ 820616 w 2086708"/>
                <a:gd name="connsiteY11" fmla="*/ 1336432 h 1336432"/>
                <a:gd name="connsiteX12" fmla="*/ 656343 w 2086708"/>
                <a:gd name="connsiteY12" fmla="*/ 1303267 h 1336432"/>
                <a:gd name="connsiteX13" fmla="*/ 600698 w 2086708"/>
                <a:gd name="connsiteY13" fmla="*/ 1273064 h 1336432"/>
                <a:gd name="connsiteX14" fmla="*/ 547530 w 2086708"/>
                <a:gd name="connsiteY14" fmla="*/ 1294012 h 1336432"/>
                <a:gd name="connsiteX15" fmla="*/ 422031 w 2086708"/>
                <a:gd name="connsiteY15" fmla="*/ 1312986 h 1336432"/>
                <a:gd name="connsiteX16" fmla="*/ 0 w 2086708"/>
                <a:gd name="connsiteY16" fmla="*/ 890955 h 1336432"/>
                <a:gd name="connsiteX17" fmla="*/ 186070 w 2086708"/>
                <a:gd name="connsiteY17" fmla="*/ 541000 h 1336432"/>
                <a:gd name="connsiteX18" fmla="*/ 248438 w 2086708"/>
                <a:gd name="connsiteY18" fmla="*/ 507148 h 1336432"/>
                <a:gd name="connsiteX19" fmla="*/ 267627 w 2086708"/>
                <a:gd name="connsiteY19" fmla="*/ 445329 h 1336432"/>
                <a:gd name="connsiteX20" fmla="*/ 656493 w 2086708"/>
                <a:gd name="connsiteY20" fmla="*/ 187571 h 1336432"/>
                <a:gd name="connsiteX21" fmla="*/ 839461 w 2086708"/>
                <a:gd name="connsiteY21" fmla="*/ 229188 h 1336432"/>
                <a:gd name="connsiteX22" fmla="*/ 862195 w 2086708"/>
                <a:gd name="connsiteY22" fmla="*/ 242255 h 1336432"/>
                <a:gd name="connsiteX23" fmla="*/ 892691 w 2086708"/>
                <a:gd name="connsiteY23" fmla="*/ 186069 h 1336432"/>
                <a:gd name="connsiteX24" fmla="*/ 1242646 w 2086708"/>
                <a:gd name="connsiteY24" fmla="*/ 0 h 133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86708" h="1336432">
                  <a:moveTo>
                    <a:pt x="1242646" y="0"/>
                  </a:moveTo>
                  <a:cubicBezTo>
                    <a:pt x="1475727" y="0"/>
                    <a:pt x="1664677" y="188950"/>
                    <a:pt x="1664677" y="422031"/>
                  </a:cubicBezTo>
                  <a:cubicBezTo>
                    <a:pt x="1897758" y="422031"/>
                    <a:pt x="2086708" y="610981"/>
                    <a:pt x="2086708" y="844062"/>
                  </a:cubicBezTo>
                  <a:cubicBezTo>
                    <a:pt x="2086708" y="1077143"/>
                    <a:pt x="1897758" y="1266093"/>
                    <a:pt x="1664677" y="1266093"/>
                  </a:cubicBezTo>
                  <a:cubicBezTo>
                    <a:pt x="1606407" y="1266093"/>
                    <a:pt x="1550895" y="1254284"/>
                    <a:pt x="1500404" y="1232928"/>
                  </a:cubicBezTo>
                  <a:lnTo>
                    <a:pt x="1496090" y="1230586"/>
                  </a:lnTo>
                  <a:lnTo>
                    <a:pt x="1455162" y="1264356"/>
                  </a:lnTo>
                  <a:cubicBezTo>
                    <a:pt x="1387805" y="1309861"/>
                    <a:pt x="1306606" y="1336432"/>
                    <a:pt x="1219200" y="1336432"/>
                  </a:cubicBezTo>
                  <a:cubicBezTo>
                    <a:pt x="1153646" y="1336432"/>
                    <a:pt x="1091583" y="1321486"/>
                    <a:pt x="1036232" y="1294815"/>
                  </a:cubicBezTo>
                  <a:lnTo>
                    <a:pt x="1018858" y="1284829"/>
                  </a:lnTo>
                  <a:lnTo>
                    <a:pt x="984890" y="1303267"/>
                  </a:lnTo>
                  <a:cubicBezTo>
                    <a:pt x="934398" y="1324623"/>
                    <a:pt x="878886" y="1336432"/>
                    <a:pt x="820616" y="1336432"/>
                  </a:cubicBezTo>
                  <a:cubicBezTo>
                    <a:pt x="762346" y="1336432"/>
                    <a:pt x="706834" y="1324623"/>
                    <a:pt x="656343" y="1303267"/>
                  </a:cubicBezTo>
                  <a:lnTo>
                    <a:pt x="600698" y="1273064"/>
                  </a:lnTo>
                  <a:lnTo>
                    <a:pt x="547530" y="1294012"/>
                  </a:lnTo>
                  <a:cubicBezTo>
                    <a:pt x="507885" y="1306343"/>
                    <a:pt x="465734" y="1312986"/>
                    <a:pt x="422031" y="1312986"/>
                  </a:cubicBezTo>
                  <a:cubicBezTo>
                    <a:pt x="188950" y="1312986"/>
                    <a:pt x="0" y="1124036"/>
                    <a:pt x="0" y="890955"/>
                  </a:cubicBezTo>
                  <a:cubicBezTo>
                    <a:pt x="0" y="745279"/>
                    <a:pt x="73809" y="616842"/>
                    <a:pt x="186070" y="541000"/>
                  </a:cubicBezTo>
                  <a:lnTo>
                    <a:pt x="248438" y="507148"/>
                  </a:lnTo>
                  <a:lnTo>
                    <a:pt x="267627" y="445329"/>
                  </a:lnTo>
                  <a:cubicBezTo>
                    <a:pt x="331695" y="293856"/>
                    <a:pt x="481682" y="187571"/>
                    <a:pt x="656493" y="187571"/>
                  </a:cubicBezTo>
                  <a:cubicBezTo>
                    <a:pt x="722047" y="187571"/>
                    <a:pt x="784110" y="202518"/>
                    <a:pt x="839461" y="229188"/>
                  </a:cubicBezTo>
                  <a:lnTo>
                    <a:pt x="862195" y="242255"/>
                  </a:lnTo>
                  <a:lnTo>
                    <a:pt x="892691" y="186069"/>
                  </a:lnTo>
                  <a:cubicBezTo>
                    <a:pt x="968534" y="73808"/>
                    <a:pt x="1096970" y="0"/>
                    <a:pt x="1242646" y="0"/>
                  </a:cubicBezTo>
                  <a:close/>
                </a:path>
              </a:pathLst>
            </a:custGeom>
            <a:solidFill>
              <a:schemeClr val="bg1">
                <a:alpha val="9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338147" y="25861105"/>
              <a:ext cx="2086708" cy="1336432"/>
            </a:xfrm>
            <a:custGeom>
              <a:avLst/>
              <a:gdLst>
                <a:gd name="connsiteX0" fmla="*/ 1242646 w 2086708"/>
                <a:gd name="connsiteY0" fmla="*/ 0 h 1336432"/>
                <a:gd name="connsiteX1" fmla="*/ 1664677 w 2086708"/>
                <a:gd name="connsiteY1" fmla="*/ 422031 h 1336432"/>
                <a:gd name="connsiteX2" fmla="*/ 2086708 w 2086708"/>
                <a:gd name="connsiteY2" fmla="*/ 844062 h 1336432"/>
                <a:gd name="connsiteX3" fmla="*/ 1664677 w 2086708"/>
                <a:gd name="connsiteY3" fmla="*/ 1266093 h 1336432"/>
                <a:gd name="connsiteX4" fmla="*/ 1500404 w 2086708"/>
                <a:gd name="connsiteY4" fmla="*/ 1232928 h 1336432"/>
                <a:gd name="connsiteX5" fmla="*/ 1496090 w 2086708"/>
                <a:gd name="connsiteY5" fmla="*/ 1230586 h 1336432"/>
                <a:gd name="connsiteX6" fmla="*/ 1455162 w 2086708"/>
                <a:gd name="connsiteY6" fmla="*/ 1264356 h 1336432"/>
                <a:gd name="connsiteX7" fmla="*/ 1219200 w 2086708"/>
                <a:gd name="connsiteY7" fmla="*/ 1336432 h 1336432"/>
                <a:gd name="connsiteX8" fmla="*/ 1036232 w 2086708"/>
                <a:gd name="connsiteY8" fmla="*/ 1294815 h 1336432"/>
                <a:gd name="connsiteX9" fmla="*/ 1018858 w 2086708"/>
                <a:gd name="connsiteY9" fmla="*/ 1284829 h 1336432"/>
                <a:gd name="connsiteX10" fmla="*/ 984890 w 2086708"/>
                <a:gd name="connsiteY10" fmla="*/ 1303267 h 1336432"/>
                <a:gd name="connsiteX11" fmla="*/ 820616 w 2086708"/>
                <a:gd name="connsiteY11" fmla="*/ 1336432 h 1336432"/>
                <a:gd name="connsiteX12" fmla="*/ 656343 w 2086708"/>
                <a:gd name="connsiteY12" fmla="*/ 1303267 h 1336432"/>
                <a:gd name="connsiteX13" fmla="*/ 600698 w 2086708"/>
                <a:gd name="connsiteY13" fmla="*/ 1273064 h 1336432"/>
                <a:gd name="connsiteX14" fmla="*/ 547530 w 2086708"/>
                <a:gd name="connsiteY14" fmla="*/ 1294012 h 1336432"/>
                <a:gd name="connsiteX15" fmla="*/ 422031 w 2086708"/>
                <a:gd name="connsiteY15" fmla="*/ 1312986 h 1336432"/>
                <a:gd name="connsiteX16" fmla="*/ 0 w 2086708"/>
                <a:gd name="connsiteY16" fmla="*/ 890955 h 1336432"/>
                <a:gd name="connsiteX17" fmla="*/ 186070 w 2086708"/>
                <a:gd name="connsiteY17" fmla="*/ 541000 h 1336432"/>
                <a:gd name="connsiteX18" fmla="*/ 248438 w 2086708"/>
                <a:gd name="connsiteY18" fmla="*/ 507148 h 1336432"/>
                <a:gd name="connsiteX19" fmla="*/ 267627 w 2086708"/>
                <a:gd name="connsiteY19" fmla="*/ 445329 h 1336432"/>
                <a:gd name="connsiteX20" fmla="*/ 656493 w 2086708"/>
                <a:gd name="connsiteY20" fmla="*/ 187571 h 1336432"/>
                <a:gd name="connsiteX21" fmla="*/ 839461 w 2086708"/>
                <a:gd name="connsiteY21" fmla="*/ 229188 h 1336432"/>
                <a:gd name="connsiteX22" fmla="*/ 862195 w 2086708"/>
                <a:gd name="connsiteY22" fmla="*/ 242255 h 1336432"/>
                <a:gd name="connsiteX23" fmla="*/ 892691 w 2086708"/>
                <a:gd name="connsiteY23" fmla="*/ 186069 h 1336432"/>
                <a:gd name="connsiteX24" fmla="*/ 1242646 w 2086708"/>
                <a:gd name="connsiteY24" fmla="*/ 0 h 133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86708" h="1336432">
                  <a:moveTo>
                    <a:pt x="1242646" y="0"/>
                  </a:moveTo>
                  <a:cubicBezTo>
                    <a:pt x="1475727" y="0"/>
                    <a:pt x="1664677" y="188950"/>
                    <a:pt x="1664677" y="422031"/>
                  </a:cubicBezTo>
                  <a:cubicBezTo>
                    <a:pt x="1897758" y="422031"/>
                    <a:pt x="2086708" y="610981"/>
                    <a:pt x="2086708" y="844062"/>
                  </a:cubicBezTo>
                  <a:cubicBezTo>
                    <a:pt x="2086708" y="1077143"/>
                    <a:pt x="1897758" y="1266093"/>
                    <a:pt x="1664677" y="1266093"/>
                  </a:cubicBezTo>
                  <a:cubicBezTo>
                    <a:pt x="1606407" y="1266093"/>
                    <a:pt x="1550895" y="1254284"/>
                    <a:pt x="1500404" y="1232928"/>
                  </a:cubicBezTo>
                  <a:lnTo>
                    <a:pt x="1496090" y="1230586"/>
                  </a:lnTo>
                  <a:lnTo>
                    <a:pt x="1455162" y="1264356"/>
                  </a:lnTo>
                  <a:cubicBezTo>
                    <a:pt x="1387805" y="1309861"/>
                    <a:pt x="1306606" y="1336432"/>
                    <a:pt x="1219200" y="1336432"/>
                  </a:cubicBezTo>
                  <a:cubicBezTo>
                    <a:pt x="1153646" y="1336432"/>
                    <a:pt x="1091583" y="1321486"/>
                    <a:pt x="1036232" y="1294815"/>
                  </a:cubicBezTo>
                  <a:lnTo>
                    <a:pt x="1018858" y="1284829"/>
                  </a:lnTo>
                  <a:lnTo>
                    <a:pt x="984890" y="1303267"/>
                  </a:lnTo>
                  <a:cubicBezTo>
                    <a:pt x="934398" y="1324623"/>
                    <a:pt x="878886" y="1336432"/>
                    <a:pt x="820616" y="1336432"/>
                  </a:cubicBezTo>
                  <a:cubicBezTo>
                    <a:pt x="762346" y="1336432"/>
                    <a:pt x="706834" y="1324623"/>
                    <a:pt x="656343" y="1303267"/>
                  </a:cubicBezTo>
                  <a:lnTo>
                    <a:pt x="600698" y="1273064"/>
                  </a:lnTo>
                  <a:lnTo>
                    <a:pt x="547530" y="1294012"/>
                  </a:lnTo>
                  <a:cubicBezTo>
                    <a:pt x="507885" y="1306343"/>
                    <a:pt x="465734" y="1312986"/>
                    <a:pt x="422031" y="1312986"/>
                  </a:cubicBezTo>
                  <a:cubicBezTo>
                    <a:pt x="188950" y="1312986"/>
                    <a:pt x="0" y="1124036"/>
                    <a:pt x="0" y="890955"/>
                  </a:cubicBezTo>
                  <a:cubicBezTo>
                    <a:pt x="0" y="745279"/>
                    <a:pt x="73809" y="616842"/>
                    <a:pt x="186070" y="541000"/>
                  </a:cubicBezTo>
                  <a:lnTo>
                    <a:pt x="248438" y="507148"/>
                  </a:lnTo>
                  <a:lnTo>
                    <a:pt x="267627" y="445329"/>
                  </a:lnTo>
                  <a:cubicBezTo>
                    <a:pt x="331695" y="293856"/>
                    <a:pt x="481682" y="187571"/>
                    <a:pt x="656493" y="187571"/>
                  </a:cubicBezTo>
                  <a:cubicBezTo>
                    <a:pt x="722047" y="187571"/>
                    <a:pt x="784110" y="202518"/>
                    <a:pt x="839461" y="229188"/>
                  </a:cubicBezTo>
                  <a:lnTo>
                    <a:pt x="862195" y="242255"/>
                  </a:lnTo>
                  <a:lnTo>
                    <a:pt x="892691" y="186069"/>
                  </a:lnTo>
                  <a:cubicBezTo>
                    <a:pt x="968534" y="73808"/>
                    <a:pt x="1096970" y="0"/>
                    <a:pt x="124264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8672147" y="33023905"/>
              <a:ext cx="2086708" cy="1336432"/>
            </a:xfrm>
            <a:custGeom>
              <a:avLst/>
              <a:gdLst>
                <a:gd name="connsiteX0" fmla="*/ 1242646 w 2086708"/>
                <a:gd name="connsiteY0" fmla="*/ 0 h 1336432"/>
                <a:gd name="connsiteX1" fmla="*/ 1664677 w 2086708"/>
                <a:gd name="connsiteY1" fmla="*/ 422031 h 1336432"/>
                <a:gd name="connsiteX2" fmla="*/ 2086708 w 2086708"/>
                <a:gd name="connsiteY2" fmla="*/ 844062 h 1336432"/>
                <a:gd name="connsiteX3" fmla="*/ 1664677 w 2086708"/>
                <a:gd name="connsiteY3" fmla="*/ 1266093 h 1336432"/>
                <a:gd name="connsiteX4" fmla="*/ 1500404 w 2086708"/>
                <a:gd name="connsiteY4" fmla="*/ 1232928 h 1336432"/>
                <a:gd name="connsiteX5" fmla="*/ 1496090 w 2086708"/>
                <a:gd name="connsiteY5" fmla="*/ 1230586 h 1336432"/>
                <a:gd name="connsiteX6" fmla="*/ 1455162 w 2086708"/>
                <a:gd name="connsiteY6" fmla="*/ 1264356 h 1336432"/>
                <a:gd name="connsiteX7" fmla="*/ 1219200 w 2086708"/>
                <a:gd name="connsiteY7" fmla="*/ 1336432 h 1336432"/>
                <a:gd name="connsiteX8" fmla="*/ 1036232 w 2086708"/>
                <a:gd name="connsiteY8" fmla="*/ 1294815 h 1336432"/>
                <a:gd name="connsiteX9" fmla="*/ 1018858 w 2086708"/>
                <a:gd name="connsiteY9" fmla="*/ 1284829 h 1336432"/>
                <a:gd name="connsiteX10" fmla="*/ 984890 w 2086708"/>
                <a:gd name="connsiteY10" fmla="*/ 1303267 h 1336432"/>
                <a:gd name="connsiteX11" fmla="*/ 820616 w 2086708"/>
                <a:gd name="connsiteY11" fmla="*/ 1336432 h 1336432"/>
                <a:gd name="connsiteX12" fmla="*/ 656343 w 2086708"/>
                <a:gd name="connsiteY12" fmla="*/ 1303267 h 1336432"/>
                <a:gd name="connsiteX13" fmla="*/ 600698 w 2086708"/>
                <a:gd name="connsiteY13" fmla="*/ 1273064 h 1336432"/>
                <a:gd name="connsiteX14" fmla="*/ 547530 w 2086708"/>
                <a:gd name="connsiteY14" fmla="*/ 1294012 h 1336432"/>
                <a:gd name="connsiteX15" fmla="*/ 422031 w 2086708"/>
                <a:gd name="connsiteY15" fmla="*/ 1312986 h 1336432"/>
                <a:gd name="connsiteX16" fmla="*/ 0 w 2086708"/>
                <a:gd name="connsiteY16" fmla="*/ 890955 h 1336432"/>
                <a:gd name="connsiteX17" fmla="*/ 186070 w 2086708"/>
                <a:gd name="connsiteY17" fmla="*/ 541000 h 1336432"/>
                <a:gd name="connsiteX18" fmla="*/ 248438 w 2086708"/>
                <a:gd name="connsiteY18" fmla="*/ 507148 h 1336432"/>
                <a:gd name="connsiteX19" fmla="*/ 267627 w 2086708"/>
                <a:gd name="connsiteY19" fmla="*/ 445329 h 1336432"/>
                <a:gd name="connsiteX20" fmla="*/ 656493 w 2086708"/>
                <a:gd name="connsiteY20" fmla="*/ 187571 h 1336432"/>
                <a:gd name="connsiteX21" fmla="*/ 839461 w 2086708"/>
                <a:gd name="connsiteY21" fmla="*/ 229188 h 1336432"/>
                <a:gd name="connsiteX22" fmla="*/ 862195 w 2086708"/>
                <a:gd name="connsiteY22" fmla="*/ 242255 h 1336432"/>
                <a:gd name="connsiteX23" fmla="*/ 892691 w 2086708"/>
                <a:gd name="connsiteY23" fmla="*/ 186069 h 1336432"/>
                <a:gd name="connsiteX24" fmla="*/ 1242646 w 2086708"/>
                <a:gd name="connsiteY24" fmla="*/ 0 h 133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86708" h="1336432">
                  <a:moveTo>
                    <a:pt x="1242646" y="0"/>
                  </a:moveTo>
                  <a:cubicBezTo>
                    <a:pt x="1475727" y="0"/>
                    <a:pt x="1664677" y="188950"/>
                    <a:pt x="1664677" y="422031"/>
                  </a:cubicBezTo>
                  <a:cubicBezTo>
                    <a:pt x="1897758" y="422031"/>
                    <a:pt x="2086708" y="610981"/>
                    <a:pt x="2086708" y="844062"/>
                  </a:cubicBezTo>
                  <a:cubicBezTo>
                    <a:pt x="2086708" y="1077143"/>
                    <a:pt x="1897758" y="1266093"/>
                    <a:pt x="1664677" y="1266093"/>
                  </a:cubicBezTo>
                  <a:cubicBezTo>
                    <a:pt x="1606407" y="1266093"/>
                    <a:pt x="1550895" y="1254284"/>
                    <a:pt x="1500404" y="1232928"/>
                  </a:cubicBezTo>
                  <a:lnTo>
                    <a:pt x="1496090" y="1230586"/>
                  </a:lnTo>
                  <a:lnTo>
                    <a:pt x="1455162" y="1264356"/>
                  </a:lnTo>
                  <a:cubicBezTo>
                    <a:pt x="1387805" y="1309861"/>
                    <a:pt x="1306606" y="1336432"/>
                    <a:pt x="1219200" y="1336432"/>
                  </a:cubicBezTo>
                  <a:cubicBezTo>
                    <a:pt x="1153646" y="1336432"/>
                    <a:pt x="1091583" y="1321486"/>
                    <a:pt x="1036232" y="1294815"/>
                  </a:cubicBezTo>
                  <a:lnTo>
                    <a:pt x="1018858" y="1284829"/>
                  </a:lnTo>
                  <a:lnTo>
                    <a:pt x="984890" y="1303267"/>
                  </a:lnTo>
                  <a:cubicBezTo>
                    <a:pt x="934398" y="1324623"/>
                    <a:pt x="878886" y="1336432"/>
                    <a:pt x="820616" y="1336432"/>
                  </a:cubicBezTo>
                  <a:cubicBezTo>
                    <a:pt x="762346" y="1336432"/>
                    <a:pt x="706834" y="1324623"/>
                    <a:pt x="656343" y="1303267"/>
                  </a:cubicBezTo>
                  <a:lnTo>
                    <a:pt x="600698" y="1273064"/>
                  </a:lnTo>
                  <a:lnTo>
                    <a:pt x="547530" y="1294012"/>
                  </a:lnTo>
                  <a:cubicBezTo>
                    <a:pt x="507885" y="1306343"/>
                    <a:pt x="465734" y="1312986"/>
                    <a:pt x="422031" y="1312986"/>
                  </a:cubicBezTo>
                  <a:cubicBezTo>
                    <a:pt x="188950" y="1312986"/>
                    <a:pt x="0" y="1124036"/>
                    <a:pt x="0" y="890955"/>
                  </a:cubicBezTo>
                  <a:cubicBezTo>
                    <a:pt x="0" y="745279"/>
                    <a:pt x="73809" y="616842"/>
                    <a:pt x="186070" y="541000"/>
                  </a:cubicBezTo>
                  <a:lnTo>
                    <a:pt x="248438" y="507148"/>
                  </a:lnTo>
                  <a:lnTo>
                    <a:pt x="267627" y="445329"/>
                  </a:lnTo>
                  <a:cubicBezTo>
                    <a:pt x="331695" y="293856"/>
                    <a:pt x="481682" y="187571"/>
                    <a:pt x="656493" y="187571"/>
                  </a:cubicBezTo>
                  <a:cubicBezTo>
                    <a:pt x="722047" y="187571"/>
                    <a:pt x="784110" y="202518"/>
                    <a:pt x="839461" y="229188"/>
                  </a:cubicBezTo>
                  <a:lnTo>
                    <a:pt x="862195" y="242255"/>
                  </a:lnTo>
                  <a:lnTo>
                    <a:pt x="892691" y="186069"/>
                  </a:lnTo>
                  <a:cubicBezTo>
                    <a:pt x="968534" y="73808"/>
                    <a:pt x="1096970" y="0"/>
                    <a:pt x="124264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981200" y="27508200"/>
              <a:ext cx="905933" cy="2552700"/>
              <a:chOff x="1981200" y="27508200"/>
              <a:chExt cx="905933" cy="2552700"/>
            </a:xfrm>
          </p:grpSpPr>
          <p:cxnSp>
            <p:nvCxnSpPr>
              <p:cNvPr id="53" name="直接连接符 52"/>
              <p:cNvCxnSpPr/>
              <p:nvPr/>
            </p:nvCxnSpPr>
            <p:spPr>
              <a:xfrm>
                <a:off x="1981200" y="28194000"/>
                <a:ext cx="17538" cy="1104900"/>
              </a:xfrm>
              <a:prstGeom prst="line">
                <a:avLst/>
              </a:prstGeom>
              <a:ln w="952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2400300" y="28194000"/>
                <a:ext cx="29633" cy="1866900"/>
              </a:xfrm>
              <a:prstGeom prst="line">
                <a:avLst/>
              </a:prstGeom>
              <a:ln w="952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2857500" y="27508200"/>
                <a:ext cx="29633" cy="1866900"/>
              </a:xfrm>
              <a:prstGeom prst="line">
                <a:avLst/>
              </a:prstGeom>
              <a:ln w="952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组合 58"/>
            <p:cNvGrpSpPr/>
            <p:nvPr/>
          </p:nvGrpSpPr>
          <p:grpSpPr>
            <a:xfrm>
              <a:off x="7200900" y="15201900"/>
              <a:ext cx="905933" cy="2552700"/>
              <a:chOff x="1981200" y="27508200"/>
              <a:chExt cx="905933" cy="2552700"/>
            </a:xfrm>
          </p:grpSpPr>
          <p:cxnSp>
            <p:nvCxnSpPr>
              <p:cNvPr id="60" name="直接连接符 59"/>
              <p:cNvCxnSpPr/>
              <p:nvPr/>
            </p:nvCxnSpPr>
            <p:spPr>
              <a:xfrm>
                <a:off x="1981200" y="28194000"/>
                <a:ext cx="17538" cy="1104900"/>
              </a:xfrm>
              <a:prstGeom prst="line">
                <a:avLst/>
              </a:prstGeom>
              <a:ln w="952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>
                <a:off x="2400300" y="28194000"/>
                <a:ext cx="29633" cy="1866900"/>
              </a:xfrm>
              <a:prstGeom prst="line">
                <a:avLst/>
              </a:prstGeom>
              <a:ln w="952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>
                <a:off x="2857500" y="27508200"/>
                <a:ext cx="29633" cy="1866900"/>
              </a:xfrm>
              <a:prstGeom prst="line">
                <a:avLst/>
              </a:prstGeom>
              <a:ln w="952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组合 62"/>
            <p:cNvGrpSpPr/>
            <p:nvPr/>
          </p:nvGrpSpPr>
          <p:grpSpPr>
            <a:xfrm>
              <a:off x="7620000" y="28994100"/>
              <a:ext cx="1248833" cy="7315200"/>
              <a:chOff x="1981200" y="27508200"/>
              <a:chExt cx="905933" cy="2552700"/>
            </a:xfrm>
          </p:grpSpPr>
          <p:cxnSp>
            <p:nvCxnSpPr>
              <p:cNvPr id="64" name="直接连接符 63"/>
              <p:cNvCxnSpPr/>
              <p:nvPr/>
            </p:nvCxnSpPr>
            <p:spPr>
              <a:xfrm>
                <a:off x="1981200" y="28194000"/>
                <a:ext cx="17538" cy="1104900"/>
              </a:xfrm>
              <a:prstGeom prst="line">
                <a:avLst/>
              </a:prstGeom>
              <a:ln w="95250">
                <a:solidFill>
                  <a:schemeClr val="bg1"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>
                <a:off x="2400300" y="28194000"/>
                <a:ext cx="29633" cy="1866900"/>
              </a:xfrm>
              <a:prstGeom prst="line">
                <a:avLst/>
              </a:prstGeom>
              <a:ln w="95250">
                <a:solidFill>
                  <a:schemeClr val="bg1"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>
                <a:off x="2857500" y="27508200"/>
                <a:ext cx="29633" cy="1866900"/>
              </a:xfrm>
              <a:prstGeom prst="line">
                <a:avLst/>
              </a:prstGeom>
              <a:ln w="95250">
                <a:solidFill>
                  <a:schemeClr val="bg1"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矩形 66"/>
            <p:cNvSpPr/>
            <p:nvPr/>
          </p:nvSpPr>
          <p:spPr>
            <a:xfrm>
              <a:off x="0" y="37909498"/>
              <a:ext cx="12192000" cy="40525702"/>
            </a:xfrm>
            <a:prstGeom prst="rect">
              <a:avLst/>
            </a:prstGeom>
            <a:gradFill>
              <a:gsLst>
                <a:gs pos="100000">
                  <a:srgbClr val="31FFFA"/>
                </a:gs>
                <a:gs pos="4046">
                  <a:srgbClr val="A4D5F6"/>
                </a:gs>
                <a:gs pos="41000">
                  <a:srgbClr val="F2EACE"/>
                </a:gs>
                <a:gs pos="58000">
                  <a:srgbClr val="2FA6FF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8748347" y="43606825"/>
              <a:ext cx="890953" cy="570611"/>
            </a:xfrm>
            <a:custGeom>
              <a:avLst/>
              <a:gdLst>
                <a:gd name="connsiteX0" fmla="*/ 1242646 w 2086708"/>
                <a:gd name="connsiteY0" fmla="*/ 0 h 1336432"/>
                <a:gd name="connsiteX1" fmla="*/ 1664677 w 2086708"/>
                <a:gd name="connsiteY1" fmla="*/ 422031 h 1336432"/>
                <a:gd name="connsiteX2" fmla="*/ 2086708 w 2086708"/>
                <a:gd name="connsiteY2" fmla="*/ 844062 h 1336432"/>
                <a:gd name="connsiteX3" fmla="*/ 1664677 w 2086708"/>
                <a:gd name="connsiteY3" fmla="*/ 1266093 h 1336432"/>
                <a:gd name="connsiteX4" fmla="*/ 1500404 w 2086708"/>
                <a:gd name="connsiteY4" fmla="*/ 1232928 h 1336432"/>
                <a:gd name="connsiteX5" fmla="*/ 1496090 w 2086708"/>
                <a:gd name="connsiteY5" fmla="*/ 1230586 h 1336432"/>
                <a:gd name="connsiteX6" fmla="*/ 1455162 w 2086708"/>
                <a:gd name="connsiteY6" fmla="*/ 1264356 h 1336432"/>
                <a:gd name="connsiteX7" fmla="*/ 1219200 w 2086708"/>
                <a:gd name="connsiteY7" fmla="*/ 1336432 h 1336432"/>
                <a:gd name="connsiteX8" fmla="*/ 1036232 w 2086708"/>
                <a:gd name="connsiteY8" fmla="*/ 1294815 h 1336432"/>
                <a:gd name="connsiteX9" fmla="*/ 1018858 w 2086708"/>
                <a:gd name="connsiteY9" fmla="*/ 1284829 h 1336432"/>
                <a:gd name="connsiteX10" fmla="*/ 984890 w 2086708"/>
                <a:gd name="connsiteY10" fmla="*/ 1303267 h 1336432"/>
                <a:gd name="connsiteX11" fmla="*/ 820616 w 2086708"/>
                <a:gd name="connsiteY11" fmla="*/ 1336432 h 1336432"/>
                <a:gd name="connsiteX12" fmla="*/ 656343 w 2086708"/>
                <a:gd name="connsiteY12" fmla="*/ 1303267 h 1336432"/>
                <a:gd name="connsiteX13" fmla="*/ 600698 w 2086708"/>
                <a:gd name="connsiteY13" fmla="*/ 1273064 h 1336432"/>
                <a:gd name="connsiteX14" fmla="*/ 547530 w 2086708"/>
                <a:gd name="connsiteY14" fmla="*/ 1294012 h 1336432"/>
                <a:gd name="connsiteX15" fmla="*/ 422031 w 2086708"/>
                <a:gd name="connsiteY15" fmla="*/ 1312986 h 1336432"/>
                <a:gd name="connsiteX16" fmla="*/ 0 w 2086708"/>
                <a:gd name="connsiteY16" fmla="*/ 890955 h 1336432"/>
                <a:gd name="connsiteX17" fmla="*/ 186070 w 2086708"/>
                <a:gd name="connsiteY17" fmla="*/ 541000 h 1336432"/>
                <a:gd name="connsiteX18" fmla="*/ 248438 w 2086708"/>
                <a:gd name="connsiteY18" fmla="*/ 507148 h 1336432"/>
                <a:gd name="connsiteX19" fmla="*/ 267627 w 2086708"/>
                <a:gd name="connsiteY19" fmla="*/ 445329 h 1336432"/>
                <a:gd name="connsiteX20" fmla="*/ 656493 w 2086708"/>
                <a:gd name="connsiteY20" fmla="*/ 187571 h 1336432"/>
                <a:gd name="connsiteX21" fmla="*/ 839461 w 2086708"/>
                <a:gd name="connsiteY21" fmla="*/ 229188 h 1336432"/>
                <a:gd name="connsiteX22" fmla="*/ 862195 w 2086708"/>
                <a:gd name="connsiteY22" fmla="*/ 242255 h 1336432"/>
                <a:gd name="connsiteX23" fmla="*/ 892691 w 2086708"/>
                <a:gd name="connsiteY23" fmla="*/ 186069 h 1336432"/>
                <a:gd name="connsiteX24" fmla="*/ 1242646 w 2086708"/>
                <a:gd name="connsiteY24" fmla="*/ 0 h 133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86708" h="1336432">
                  <a:moveTo>
                    <a:pt x="1242646" y="0"/>
                  </a:moveTo>
                  <a:cubicBezTo>
                    <a:pt x="1475727" y="0"/>
                    <a:pt x="1664677" y="188950"/>
                    <a:pt x="1664677" y="422031"/>
                  </a:cubicBezTo>
                  <a:cubicBezTo>
                    <a:pt x="1897758" y="422031"/>
                    <a:pt x="2086708" y="610981"/>
                    <a:pt x="2086708" y="844062"/>
                  </a:cubicBezTo>
                  <a:cubicBezTo>
                    <a:pt x="2086708" y="1077143"/>
                    <a:pt x="1897758" y="1266093"/>
                    <a:pt x="1664677" y="1266093"/>
                  </a:cubicBezTo>
                  <a:cubicBezTo>
                    <a:pt x="1606407" y="1266093"/>
                    <a:pt x="1550895" y="1254284"/>
                    <a:pt x="1500404" y="1232928"/>
                  </a:cubicBezTo>
                  <a:lnTo>
                    <a:pt x="1496090" y="1230586"/>
                  </a:lnTo>
                  <a:lnTo>
                    <a:pt x="1455162" y="1264356"/>
                  </a:lnTo>
                  <a:cubicBezTo>
                    <a:pt x="1387805" y="1309861"/>
                    <a:pt x="1306606" y="1336432"/>
                    <a:pt x="1219200" y="1336432"/>
                  </a:cubicBezTo>
                  <a:cubicBezTo>
                    <a:pt x="1153646" y="1336432"/>
                    <a:pt x="1091583" y="1321486"/>
                    <a:pt x="1036232" y="1294815"/>
                  </a:cubicBezTo>
                  <a:lnTo>
                    <a:pt x="1018858" y="1284829"/>
                  </a:lnTo>
                  <a:lnTo>
                    <a:pt x="984890" y="1303267"/>
                  </a:lnTo>
                  <a:cubicBezTo>
                    <a:pt x="934398" y="1324623"/>
                    <a:pt x="878886" y="1336432"/>
                    <a:pt x="820616" y="1336432"/>
                  </a:cubicBezTo>
                  <a:cubicBezTo>
                    <a:pt x="762346" y="1336432"/>
                    <a:pt x="706834" y="1324623"/>
                    <a:pt x="656343" y="1303267"/>
                  </a:cubicBezTo>
                  <a:lnTo>
                    <a:pt x="600698" y="1273064"/>
                  </a:lnTo>
                  <a:lnTo>
                    <a:pt x="547530" y="1294012"/>
                  </a:lnTo>
                  <a:cubicBezTo>
                    <a:pt x="507885" y="1306343"/>
                    <a:pt x="465734" y="1312986"/>
                    <a:pt x="422031" y="1312986"/>
                  </a:cubicBezTo>
                  <a:cubicBezTo>
                    <a:pt x="188950" y="1312986"/>
                    <a:pt x="0" y="1124036"/>
                    <a:pt x="0" y="890955"/>
                  </a:cubicBezTo>
                  <a:cubicBezTo>
                    <a:pt x="0" y="745279"/>
                    <a:pt x="73809" y="616842"/>
                    <a:pt x="186070" y="541000"/>
                  </a:cubicBezTo>
                  <a:lnTo>
                    <a:pt x="248438" y="507148"/>
                  </a:lnTo>
                  <a:lnTo>
                    <a:pt x="267627" y="445329"/>
                  </a:lnTo>
                  <a:cubicBezTo>
                    <a:pt x="331695" y="293856"/>
                    <a:pt x="481682" y="187571"/>
                    <a:pt x="656493" y="187571"/>
                  </a:cubicBezTo>
                  <a:cubicBezTo>
                    <a:pt x="722047" y="187571"/>
                    <a:pt x="784110" y="202518"/>
                    <a:pt x="839461" y="229188"/>
                  </a:cubicBezTo>
                  <a:lnTo>
                    <a:pt x="862195" y="242255"/>
                  </a:lnTo>
                  <a:lnTo>
                    <a:pt x="892691" y="186069"/>
                  </a:lnTo>
                  <a:cubicBezTo>
                    <a:pt x="968534" y="73808"/>
                    <a:pt x="1096970" y="0"/>
                    <a:pt x="1242646" y="0"/>
                  </a:cubicBezTo>
                  <a:close/>
                </a:path>
              </a:pathLst>
            </a:custGeom>
            <a:solidFill>
              <a:schemeClr val="bg1">
                <a:alpha val="9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3033347" y="47298705"/>
              <a:ext cx="2086708" cy="1336432"/>
            </a:xfrm>
            <a:custGeom>
              <a:avLst/>
              <a:gdLst>
                <a:gd name="connsiteX0" fmla="*/ 1242646 w 2086708"/>
                <a:gd name="connsiteY0" fmla="*/ 0 h 1336432"/>
                <a:gd name="connsiteX1" fmla="*/ 1664677 w 2086708"/>
                <a:gd name="connsiteY1" fmla="*/ 422031 h 1336432"/>
                <a:gd name="connsiteX2" fmla="*/ 2086708 w 2086708"/>
                <a:gd name="connsiteY2" fmla="*/ 844062 h 1336432"/>
                <a:gd name="connsiteX3" fmla="*/ 1664677 w 2086708"/>
                <a:gd name="connsiteY3" fmla="*/ 1266093 h 1336432"/>
                <a:gd name="connsiteX4" fmla="*/ 1500404 w 2086708"/>
                <a:gd name="connsiteY4" fmla="*/ 1232928 h 1336432"/>
                <a:gd name="connsiteX5" fmla="*/ 1496090 w 2086708"/>
                <a:gd name="connsiteY5" fmla="*/ 1230586 h 1336432"/>
                <a:gd name="connsiteX6" fmla="*/ 1455162 w 2086708"/>
                <a:gd name="connsiteY6" fmla="*/ 1264356 h 1336432"/>
                <a:gd name="connsiteX7" fmla="*/ 1219200 w 2086708"/>
                <a:gd name="connsiteY7" fmla="*/ 1336432 h 1336432"/>
                <a:gd name="connsiteX8" fmla="*/ 1036232 w 2086708"/>
                <a:gd name="connsiteY8" fmla="*/ 1294815 h 1336432"/>
                <a:gd name="connsiteX9" fmla="*/ 1018858 w 2086708"/>
                <a:gd name="connsiteY9" fmla="*/ 1284829 h 1336432"/>
                <a:gd name="connsiteX10" fmla="*/ 984890 w 2086708"/>
                <a:gd name="connsiteY10" fmla="*/ 1303267 h 1336432"/>
                <a:gd name="connsiteX11" fmla="*/ 820616 w 2086708"/>
                <a:gd name="connsiteY11" fmla="*/ 1336432 h 1336432"/>
                <a:gd name="connsiteX12" fmla="*/ 656343 w 2086708"/>
                <a:gd name="connsiteY12" fmla="*/ 1303267 h 1336432"/>
                <a:gd name="connsiteX13" fmla="*/ 600698 w 2086708"/>
                <a:gd name="connsiteY13" fmla="*/ 1273064 h 1336432"/>
                <a:gd name="connsiteX14" fmla="*/ 547530 w 2086708"/>
                <a:gd name="connsiteY14" fmla="*/ 1294012 h 1336432"/>
                <a:gd name="connsiteX15" fmla="*/ 422031 w 2086708"/>
                <a:gd name="connsiteY15" fmla="*/ 1312986 h 1336432"/>
                <a:gd name="connsiteX16" fmla="*/ 0 w 2086708"/>
                <a:gd name="connsiteY16" fmla="*/ 890955 h 1336432"/>
                <a:gd name="connsiteX17" fmla="*/ 186070 w 2086708"/>
                <a:gd name="connsiteY17" fmla="*/ 541000 h 1336432"/>
                <a:gd name="connsiteX18" fmla="*/ 248438 w 2086708"/>
                <a:gd name="connsiteY18" fmla="*/ 507148 h 1336432"/>
                <a:gd name="connsiteX19" fmla="*/ 267627 w 2086708"/>
                <a:gd name="connsiteY19" fmla="*/ 445329 h 1336432"/>
                <a:gd name="connsiteX20" fmla="*/ 656493 w 2086708"/>
                <a:gd name="connsiteY20" fmla="*/ 187571 h 1336432"/>
                <a:gd name="connsiteX21" fmla="*/ 839461 w 2086708"/>
                <a:gd name="connsiteY21" fmla="*/ 229188 h 1336432"/>
                <a:gd name="connsiteX22" fmla="*/ 862195 w 2086708"/>
                <a:gd name="connsiteY22" fmla="*/ 242255 h 1336432"/>
                <a:gd name="connsiteX23" fmla="*/ 892691 w 2086708"/>
                <a:gd name="connsiteY23" fmla="*/ 186069 h 1336432"/>
                <a:gd name="connsiteX24" fmla="*/ 1242646 w 2086708"/>
                <a:gd name="connsiteY24" fmla="*/ 0 h 133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86708" h="1336432">
                  <a:moveTo>
                    <a:pt x="1242646" y="0"/>
                  </a:moveTo>
                  <a:cubicBezTo>
                    <a:pt x="1475727" y="0"/>
                    <a:pt x="1664677" y="188950"/>
                    <a:pt x="1664677" y="422031"/>
                  </a:cubicBezTo>
                  <a:cubicBezTo>
                    <a:pt x="1897758" y="422031"/>
                    <a:pt x="2086708" y="610981"/>
                    <a:pt x="2086708" y="844062"/>
                  </a:cubicBezTo>
                  <a:cubicBezTo>
                    <a:pt x="2086708" y="1077143"/>
                    <a:pt x="1897758" y="1266093"/>
                    <a:pt x="1664677" y="1266093"/>
                  </a:cubicBezTo>
                  <a:cubicBezTo>
                    <a:pt x="1606407" y="1266093"/>
                    <a:pt x="1550895" y="1254284"/>
                    <a:pt x="1500404" y="1232928"/>
                  </a:cubicBezTo>
                  <a:lnTo>
                    <a:pt x="1496090" y="1230586"/>
                  </a:lnTo>
                  <a:lnTo>
                    <a:pt x="1455162" y="1264356"/>
                  </a:lnTo>
                  <a:cubicBezTo>
                    <a:pt x="1387805" y="1309861"/>
                    <a:pt x="1306606" y="1336432"/>
                    <a:pt x="1219200" y="1336432"/>
                  </a:cubicBezTo>
                  <a:cubicBezTo>
                    <a:pt x="1153646" y="1336432"/>
                    <a:pt x="1091583" y="1321486"/>
                    <a:pt x="1036232" y="1294815"/>
                  </a:cubicBezTo>
                  <a:lnTo>
                    <a:pt x="1018858" y="1284829"/>
                  </a:lnTo>
                  <a:lnTo>
                    <a:pt x="984890" y="1303267"/>
                  </a:lnTo>
                  <a:cubicBezTo>
                    <a:pt x="934398" y="1324623"/>
                    <a:pt x="878886" y="1336432"/>
                    <a:pt x="820616" y="1336432"/>
                  </a:cubicBezTo>
                  <a:cubicBezTo>
                    <a:pt x="762346" y="1336432"/>
                    <a:pt x="706834" y="1324623"/>
                    <a:pt x="656343" y="1303267"/>
                  </a:cubicBezTo>
                  <a:lnTo>
                    <a:pt x="600698" y="1273064"/>
                  </a:lnTo>
                  <a:lnTo>
                    <a:pt x="547530" y="1294012"/>
                  </a:lnTo>
                  <a:cubicBezTo>
                    <a:pt x="507885" y="1306343"/>
                    <a:pt x="465734" y="1312986"/>
                    <a:pt x="422031" y="1312986"/>
                  </a:cubicBezTo>
                  <a:cubicBezTo>
                    <a:pt x="188950" y="1312986"/>
                    <a:pt x="0" y="1124036"/>
                    <a:pt x="0" y="890955"/>
                  </a:cubicBezTo>
                  <a:cubicBezTo>
                    <a:pt x="0" y="745279"/>
                    <a:pt x="73809" y="616842"/>
                    <a:pt x="186070" y="541000"/>
                  </a:cubicBezTo>
                  <a:lnTo>
                    <a:pt x="248438" y="507148"/>
                  </a:lnTo>
                  <a:lnTo>
                    <a:pt x="267627" y="445329"/>
                  </a:lnTo>
                  <a:cubicBezTo>
                    <a:pt x="331695" y="293856"/>
                    <a:pt x="481682" y="187571"/>
                    <a:pt x="656493" y="187571"/>
                  </a:cubicBezTo>
                  <a:cubicBezTo>
                    <a:pt x="722047" y="187571"/>
                    <a:pt x="784110" y="202518"/>
                    <a:pt x="839461" y="229188"/>
                  </a:cubicBezTo>
                  <a:lnTo>
                    <a:pt x="862195" y="242255"/>
                  </a:lnTo>
                  <a:lnTo>
                    <a:pt x="892691" y="186069"/>
                  </a:lnTo>
                  <a:cubicBezTo>
                    <a:pt x="968534" y="73808"/>
                    <a:pt x="1096970" y="0"/>
                    <a:pt x="124264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8367347" y="54461505"/>
              <a:ext cx="2086708" cy="1336432"/>
            </a:xfrm>
            <a:custGeom>
              <a:avLst/>
              <a:gdLst>
                <a:gd name="connsiteX0" fmla="*/ 1242646 w 2086708"/>
                <a:gd name="connsiteY0" fmla="*/ 0 h 1336432"/>
                <a:gd name="connsiteX1" fmla="*/ 1664677 w 2086708"/>
                <a:gd name="connsiteY1" fmla="*/ 422031 h 1336432"/>
                <a:gd name="connsiteX2" fmla="*/ 2086708 w 2086708"/>
                <a:gd name="connsiteY2" fmla="*/ 844062 h 1336432"/>
                <a:gd name="connsiteX3" fmla="*/ 1664677 w 2086708"/>
                <a:gd name="connsiteY3" fmla="*/ 1266093 h 1336432"/>
                <a:gd name="connsiteX4" fmla="*/ 1500404 w 2086708"/>
                <a:gd name="connsiteY4" fmla="*/ 1232928 h 1336432"/>
                <a:gd name="connsiteX5" fmla="*/ 1496090 w 2086708"/>
                <a:gd name="connsiteY5" fmla="*/ 1230586 h 1336432"/>
                <a:gd name="connsiteX6" fmla="*/ 1455162 w 2086708"/>
                <a:gd name="connsiteY6" fmla="*/ 1264356 h 1336432"/>
                <a:gd name="connsiteX7" fmla="*/ 1219200 w 2086708"/>
                <a:gd name="connsiteY7" fmla="*/ 1336432 h 1336432"/>
                <a:gd name="connsiteX8" fmla="*/ 1036232 w 2086708"/>
                <a:gd name="connsiteY8" fmla="*/ 1294815 h 1336432"/>
                <a:gd name="connsiteX9" fmla="*/ 1018858 w 2086708"/>
                <a:gd name="connsiteY9" fmla="*/ 1284829 h 1336432"/>
                <a:gd name="connsiteX10" fmla="*/ 984890 w 2086708"/>
                <a:gd name="connsiteY10" fmla="*/ 1303267 h 1336432"/>
                <a:gd name="connsiteX11" fmla="*/ 820616 w 2086708"/>
                <a:gd name="connsiteY11" fmla="*/ 1336432 h 1336432"/>
                <a:gd name="connsiteX12" fmla="*/ 656343 w 2086708"/>
                <a:gd name="connsiteY12" fmla="*/ 1303267 h 1336432"/>
                <a:gd name="connsiteX13" fmla="*/ 600698 w 2086708"/>
                <a:gd name="connsiteY13" fmla="*/ 1273064 h 1336432"/>
                <a:gd name="connsiteX14" fmla="*/ 547530 w 2086708"/>
                <a:gd name="connsiteY14" fmla="*/ 1294012 h 1336432"/>
                <a:gd name="connsiteX15" fmla="*/ 422031 w 2086708"/>
                <a:gd name="connsiteY15" fmla="*/ 1312986 h 1336432"/>
                <a:gd name="connsiteX16" fmla="*/ 0 w 2086708"/>
                <a:gd name="connsiteY16" fmla="*/ 890955 h 1336432"/>
                <a:gd name="connsiteX17" fmla="*/ 186070 w 2086708"/>
                <a:gd name="connsiteY17" fmla="*/ 541000 h 1336432"/>
                <a:gd name="connsiteX18" fmla="*/ 248438 w 2086708"/>
                <a:gd name="connsiteY18" fmla="*/ 507148 h 1336432"/>
                <a:gd name="connsiteX19" fmla="*/ 267627 w 2086708"/>
                <a:gd name="connsiteY19" fmla="*/ 445329 h 1336432"/>
                <a:gd name="connsiteX20" fmla="*/ 656493 w 2086708"/>
                <a:gd name="connsiteY20" fmla="*/ 187571 h 1336432"/>
                <a:gd name="connsiteX21" fmla="*/ 839461 w 2086708"/>
                <a:gd name="connsiteY21" fmla="*/ 229188 h 1336432"/>
                <a:gd name="connsiteX22" fmla="*/ 862195 w 2086708"/>
                <a:gd name="connsiteY22" fmla="*/ 242255 h 1336432"/>
                <a:gd name="connsiteX23" fmla="*/ 892691 w 2086708"/>
                <a:gd name="connsiteY23" fmla="*/ 186069 h 1336432"/>
                <a:gd name="connsiteX24" fmla="*/ 1242646 w 2086708"/>
                <a:gd name="connsiteY24" fmla="*/ 0 h 1336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86708" h="1336432">
                  <a:moveTo>
                    <a:pt x="1242646" y="0"/>
                  </a:moveTo>
                  <a:cubicBezTo>
                    <a:pt x="1475727" y="0"/>
                    <a:pt x="1664677" y="188950"/>
                    <a:pt x="1664677" y="422031"/>
                  </a:cubicBezTo>
                  <a:cubicBezTo>
                    <a:pt x="1897758" y="422031"/>
                    <a:pt x="2086708" y="610981"/>
                    <a:pt x="2086708" y="844062"/>
                  </a:cubicBezTo>
                  <a:cubicBezTo>
                    <a:pt x="2086708" y="1077143"/>
                    <a:pt x="1897758" y="1266093"/>
                    <a:pt x="1664677" y="1266093"/>
                  </a:cubicBezTo>
                  <a:cubicBezTo>
                    <a:pt x="1606407" y="1266093"/>
                    <a:pt x="1550895" y="1254284"/>
                    <a:pt x="1500404" y="1232928"/>
                  </a:cubicBezTo>
                  <a:lnTo>
                    <a:pt x="1496090" y="1230586"/>
                  </a:lnTo>
                  <a:lnTo>
                    <a:pt x="1455162" y="1264356"/>
                  </a:lnTo>
                  <a:cubicBezTo>
                    <a:pt x="1387805" y="1309861"/>
                    <a:pt x="1306606" y="1336432"/>
                    <a:pt x="1219200" y="1336432"/>
                  </a:cubicBezTo>
                  <a:cubicBezTo>
                    <a:pt x="1153646" y="1336432"/>
                    <a:pt x="1091583" y="1321486"/>
                    <a:pt x="1036232" y="1294815"/>
                  </a:cubicBezTo>
                  <a:lnTo>
                    <a:pt x="1018858" y="1284829"/>
                  </a:lnTo>
                  <a:lnTo>
                    <a:pt x="984890" y="1303267"/>
                  </a:lnTo>
                  <a:cubicBezTo>
                    <a:pt x="934398" y="1324623"/>
                    <a:pt x="878886" y="1336432"/>
                    <a:pt x="820616" y="1336432"/>
                  </a:cubicBezTo>
                  <a:cubicBezTo>
                    <a:pt x="762346" y="1336432"/>
                    <a:pt x="706834" y="1324623"/>
                    <a:pt x="656343" y="1303267"/>
                  </a:cubicBezTo>
                  <a:lnTo>
                    <a:pt x="600698" y="1273064"/>
                  </a:lnTo>
                  <a:lnTo>
                    <a:pt x="547530" y="1294012"/>
                  </a:lnTo>
                  <a:cubicBezTo>
                    <a:pt x="507885" y="1306343"/>
                    <a:pt x="465734" y="1312986"/>
                    <a:pt x="422031" y="1312986"/>
                  </a:cubicBezTo>
                  <a:cubicBezTo>
                    <a:pt x="188950" y="1312986"/>
                    <a:pt x="0" y="1124036"/>
                    <a:pt x="0" y="890955"/>
                  </a:cubicBezTo>
                  <a:cubicBezTo>
                    <a:pt x="0" y="745279"/>
                    <a:pt x="73809" y="616842"/>
                    <a:pt x="186070" y="541000"/>
                  </a:cubicBezTo>
                  <a:lnTo>
                    <a:pt x="248438" y="507148"/>
                  </a:lnTo>
                  <a:lnTo>
                    <a:pt x="267627" y="445329"/>
                  </a:lnTo>
                  <a:cubicBezTo>
                    <a:pt x="331695" y="293856"/>
                    <a:pt x="481682" y="187571"/>
                    <a:pt x="656493" y="187571"/>
                  </a:cubicBezTo>
                  <a:cubicBezTo>
                    <a:pt x="722047" y="187571"/>
                    <a:pt x="784110" y="202518"/>
                    <a:pt x="839461" y="229188"/>
                  </a:cubicBezTo>
                  <a:lnTo>
                    <a:pt x="862195" y="242255"/>
                  </a:lnTo>
                  <a:lnTo>
                    <a:pt x="892691" y="186069"/>
                  </a:lnTo>
                  <a:cubicBezTo>
                    <a:pt x="968534" y="73808"/>
                    <a:pt x="1096970" y="0"/>
                    <a:pt x="124264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1676400" y="48945800"/>
              <a:ext cx="905933" cy="2552700"/>
              <a:chOff x="1981200" y="27508200"/>
              <a:chExt cx="905933" cy="2552700"/>
            </a:xfrm>
          </p:grpSpPr>
          <p:cxnSp>
            <p:nvCxnSpPr>
              <p:cNvPr id="72" name="直接连接符 71"/>
              <p:cNvCxnSpPr/>
              <p:nvPr/>
            </p:nvCxnSpPr>
            <p:spPr>
              <a:xfrm>
                <a:off x="1981200" y="28194000"/>
                <a:ext cx="17538" cy="1104900"/>
              </a:xfrm>
              <a:prstGeom prst="line">
                <a:avLst/>
              </a:prstGeom>
              <a:ln w="952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>
                <a:off x="2400300" y="28194000"/>
                <a:ext cx="29633" cy="1866900"/>
              </a:xfrm>
              <a:prstGeom prst="line">
                <a:avLst/>
              </a:prstGeom>
              <a:ln w="952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>
                <a:off x="2857500" y="27508200"/>
                <a:ext cx="29633" cy="1866900"/>
              </a:xfrm>
              <a:prstGeom prst="line">
                <a:avLst/>
              </a:prstGeom>
              <a:ln w="952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74"/>
            <p:cNvGrpSpPr/>
            <p:nvPr/>
          </p:nvGrpSpPr>
          <p:grpSpPr>
            <a:xfrm>
              <a:off x="7315200" y="50431700"/>
              <a:ext cx="1248833" cy="7315200"/>
              <a:chOff x="1981200" y="27508200"/>
              <a:chExt cx="905933" cy="2552700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1981200" y="28194000"/>
                <a:ext cx="17538" cy="1104900"/>
              </a:xfrm>
              <a:prstGeom prst="line">
                <a:avLst/>
              </a:prstGeom>
              <a:ln w="95250">
                <a:solidFill>
                  <a:schemeClr val="bg1"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2400300" y="28194000"/>
                <a:ext cx="29633" cy="1866900"/>
              </a:xfrm>
              <a:prstGeom prst="line">
                <a:avLst/>
              </a:prstGeom>
              <a:ln w="95250">
                <a:solidFill>
                  <a:schemeClr val="bg1"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>
                <a:off x="2857500" y="27508200"/>
                <a:ext cx="29633" cy="1866900"/>
              </a:xfrm>
              <a:prstGeom prst="line">
                <a:avLst/>
              </a:prstGeom>
              <a:ln w="95250">
                <a:solidFill>
                  <a:schemeClr val="bg1"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9" name="矩形 78"/>
            <p:cNvSpPr/>
            <p:nvPr/>
          </p:nvSpPr>
          <p:spPr>
            <a:xfrm>
              <a:off x="0" y="78435200"/>
              <a:ext cx="12192000" cy="6502400"/>
            </a:xfrm>
            <a:prstGeom prst="rect">
              <a:avLst/>
            </a:prstGeom>
            <a:solidFill>
              <a:srgbClr val="A4D5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698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:push dir="u"/>
      </p:transition>
    </mc:Choice>
    <mc:Fallback xmlns="">
      <p:transition spd="slow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accel="62000" decel="3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7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7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57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D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614057"/>
            <a:ext cx="23865840" cy="3243943"/>
          </a:xfrm>
          <a:custGeom>
            <a:avLst/>
            <a:gdLst>
              <a:gd name="connsiteX0" fmla="*/ 0 w 12192000"/>
              <a:gd name="connsiteY0" fmla="*/ 0 h 3541363"/>
              <a:gd name="connsiteX1" fmla="*/ 12192000 w 12192000"/>
              <a:gd name="connsiteY1" fmla="*/ 0 h 3541363"/>
              <a:gd name="connsiteX2" fmla="*/ 12192000 w 12192000"/>
              <a:gd name="connsiteY2" fmla="*/ 3541363 h 3541363"/>
              <a:gd name="connsiteX3" fmla="*/ 0 w 12192000"/>
              <a:gd name="connsiteY3" fmla="*/ 3541363 h 3541363"/>
              <a:gd name="connsiteX4" fmla="*/ 0 w 12192000"/>
              <a:gd name="connsiteY4" fmla="*/ 0 h 3541363"/>
              <a:gd name="connsiteX0" fmla="*/ 0 w 12192000"/>
              <a:gd name="connsiteY0" fmla="*/ 0 h 3541363"/>
              <a:gd name="connsiteX1" fmla="*/ 2293749 w 12192000"/>
              <a:gd name="connsiteY1" fmla="*/ 1 h 3541363"/>
              <a:gd name="connsiteX2" fmla="*/ 12192000 w 12192000"/>
              <a:gd name="connsiteY2" fmla="*/ 0 h 3541363"/>
              <a:gd name="connsiteX3" fmla="*/ 12192000 w 12192000"/>
              <a:gd name="connsiteY3" fmla="*/ 3541363 h 3541363"/>
              <a:gd name="connsiteX4" fmla="*/ 0 w 12192000"/>
              <a:gd name="connsiteY4" fmla="*/ 3541363 h 3541363"/>
              <a:gd name="connsiteX5" fmla="*/ 0 w 12192000"/>
              <a:gd name="connsiteY5" fmla="*/ 0 h 3541363"/>
              <a:gd name="connsiteX0" fmla="*/ 0 w 12192000"/>
              <a:gd name="connsiteY0" fmla="*/ 0 h 3541363"/>
              <a:gd name="connsiteX1" fmla="*/ 12192000 w 12192000"/>
              <a:gd name="connsiteY1" fmla="*/ 0 h 3541363"/>
              <a:gd name="connsiteX2" fmla="*/ 12192000 w 12192000"/>
              <a:gd name="connsiteY2" fmla="*/ 3541363 h 3541363"/>
              <a:gd name="connsiteX3" fmla="*/ 0 w 12192000"/>
              <a:gd name="connsiteY3" fmla="*/ 3541363 h 3541363"/>
              <a:gd name="connsiteX4" fmla="*/ 0 w 12192000"/>
              <a:gd name="connsiteY4" fmla="*/ 0 h 3541363"/>
              <a:gd name="connsiteX0" fmla="*/ 0 w 12192000"/>
              <a:gd name="connsiteY0" fmla="*/ 0 h 3541363"/>
              <a:gd name="connsiteX1" fmla="*/ 2293749 w 12192000"/>
              <a:gd name="connsiteY1" fmla="*/ 1 h 3541363"/>
              <a:gd name="connsiteX2" fmla="*/ 12192000 w 12192000"/>
              <a:gd name="connsiteY2" fmla="*/ 0 h 3541363"/>
              <a:gd name="connsiteX3" fmla="*/ 12192000 w 12192000"/>
              <a:gd name="connsiteY3" fmla="*/ 3541363 h 3541363"/>
              <a:gd name="connsiteX4" fmla="*/ 0 w 12192000"/>
              <a:gd name="connsiteY4" fmla="*/ 3541363 h 3541363"/>
              <a:gd name="connsiteX5" fmla="*/ 0 w 12192000"/>
              <a:gd name="connsiteY5" fmla="*/ 0 h 3541363"/>
              <a:gd name="connsiteX0" fmla="*/ 0 w 12192000"/>
              <a:gd name="connsiteY0" fmla="*/ 0 h 3541363"/>
              <a:gd name="connsiteX1" fmla="*/ 1673817 w 12192000"/>
              <a:gd name="connsiteY1" fmla="*/ 154984 h 3541363"/>
              <a:gd name="connsiteX2" fmla="*/ 12192000 w 12192000"/>
              <a:gd name="connsiteY2" fmla="*/ 0 h 3541363"/>
              <a:gd name="connsiteX3" fmla="*/ 12192000 w 12192000"/>
              <a:gd name="connsiteY3" fmla="*/ 3541363 h 3541363"/>
              <a:gd name="connsiteX4" fmla="*/ 0 w 12192000"/>
              <a:gd name="connsiteY4" fmla="*/ 3541363 h 3541363"/>
              <a:gd name="connsiteX5" fmla="*/ 0 w 12192000"/>
              <a:gd name="connsiteY5" fmla="*/ 0 h 3541363"/>
              <a:gd name="connsiteX0" fmla="*/ 0 w 12192000"/>
              <a:gd name="connsiteY0" fmla="*/ 0 h 3541363"/>
              <a:gd name="connsiteX1" fmla="*/ 1673817 w 12192000"/>
              <a:gd name="connsiteY1" fmla="*/ 154984 h 3541363"/>
              <a:gd name="connsiteX2" fmla="*/ 12192000 w 12192000"/>
              <a:gd name="connsiteY2" fmla="*/ 0 h 3541363"/>
              <a:gd name="connsiteX3" fmla="*/ 12192000 w 12192000"/>
              <a:gd name="connsiteY3" fmla="*/ 3541363 h 3541363"/>
              <a:gd name="connsiteX4" fmla="*/ 0 w 12192000"/>
              <a:gd name="connsiteY4" fmla="*/ 3541363 h 3541363"/>
              <a:gd name="connsiteX5" fmla="*/ 0 w 12192000"/>
              <a:gd name="connsiteY5" fmla="*/ 0 h 3541363"/>
              <a:gd name="connsiteX0" fmla="*/ 0 w 12192000"/>
              <a:gd name="connsiteY0" fmla="*/ 0 h 3541363"/>
              <a:gd name="connsiteX1" fmla="*/ 1673817 w 12192000"/>
              <a:gd name="connsiteY1" fmla="*/ 154984 h 3541363"/>
              <a:gd name="connsiteX2" fmla="*/ 12192000 w 12192000"/>
              <a:gd name="connsiteY2" fmla="*/ 0 h 3541363"/>
              <a:gd name="connsiteX3" fmla="*/ 12192000 w 12192000"/>
              <a:gd name="connsiteY3" fmla="*/ 3541363 h 3541363"/>
              <a:gd name="connsiteX4" fmla="*/ 0 w 12192000"/>
              <a:gd name="connsiteY4" fmla="*/ 3541363 h 3541363"/>
              <a:gd name="connsiteX5" fmla="*/ 0 w 12192000"/>
              <a:gd name="connsiteY5" fmla="*/ 0 h 3541363"/>
              <a:gd name="connsiteX0" fmla="*/ 0 w 12192000"/>
              <a:gd name="connsiteY0" fmla="*/ 0 h 3541363"/>
              <a:gd name="connsiteX1" fmla="*/ 1673817 w 12192000"/>
              <a:gd name="connsiteY1" fmla="*/ 154984 h 3541363"/>
              <a:gd name="connsiteX2" fmla="*/ 7702658 w 12192000"/>
              <a:gd name="connsiteY2" fmla="*/ 46496 h 3541363"/>
              <a:gd name="connsiteX3" fmla="*/ 12192000 w 12192000"/>
              <a:gd name="connsiteY3" fmla="*/ 0 h 3541363"/>
              <a:gd name="connsiteX4" fmla="*/ 12192000 w 12192000"/>
              <a:gd name="connsiteY4" fmla="*/ 3541363 h 3541363"/>
              <a:gd name="connsiteX5" fmla="*/ 0 w 12192000"/>
              <a:gd name="connsiteY5" fmla="*/ 3541363 h 3541363"/>
              <a:gd name="connsiteX6" fmla="*/ 0 w 12192000"/>
              <a:gd name="connsiteY6" fmla="*/ 0 h 3541363"/>
              <a:gd name="connsiteX0" fmla="*/ 0 w 12192000"/>
              <a:gd name="connsiteY0" fmla="*/ 61993 h 3603356"/>
              <a:gd name="connsiteX1" fmla="*/ 1673817 w 12192000"/>
              <a:gd name="connsiteY1" fmla="*/ 216977 h 3603356"/>
              <a:gd name="connsiteX2" fmla="*/ 5594889 w 12192000"/>
              <a:gd name="connsiteY2" fmla="*/ 0 h 3603356"/>
              <a:gd name="connsiteX3" fmla="*/ 12192000 w 12192000"/>
              <a:gd name="connsiteY3" fmla="*/ 61993 h 3603356"/>
              <a:gd name="connsiteX4" fmla="*/ 12192000 w 12192000"/>
              <a:gd name="connsiteY4" fmla="*/ 3603356 h 3603356"/>
              <a:gd name="connsiteX5" fmla="*/ 0 w 12192000"/>
              <a:gd name="connsiteY5" fmla="*/ 3603356 h 3603356"/>
              <a:gd name="connsiteX6" fmla="*/ 0 w 12192000"/>
              <a:gd name="connsiteY6" fmla="*/ 61993 h 3603356"/>
              <a:gd name="connsiteX0" fmla="*/ 0 w 12192000"/>
              <a:gd name="connsiteY0" fmla="*/ 92263 h 3633626"/>
              <a:gd name="connsiteX1" fmla="*/ 1673817 w 12192000"/>
              <a:gd name="connsiteY1" fmla="*/ 247247 h 3633626"/>
              <a:gd name="connsiteX2" fmla="*/ 5594889 w 12192000"/>
              <a:gd name="connsiteY2" fmla="*/ 30270 h 3633626"/>
              <a:gd name="connsiteX3" fmla="*/ 12192000 w 12192000"/>
              <a:gd name="connsiteY3" fmla="*/ 92263 h 3633626"/>
              <a:gd name="connsiteX4" fmla="*/ 12192000 w 12192000"/>
              <a:gd name="connsiteY4" fmla="*/ 3633626 h 3633626"/>
              <a:gd name="connsiteX5" fmla="*/ 0 w 12192000"/>
              <a:gd name="connsiteY5" fmla="*/ 3633626 h 3633626"/>
              <a:gd name="connsiteX6" fmla="*/ 0 w 12192000"/>
              <a:gd name="connsiteY6" fmla="*/ 92263 h 3633626"/>
              <a:gd name="connsiteX0" fmla="*/ 0 w 12192000"/>
              <a:gd name="connsiteY0" fmla="*/ 92263 h 3633626"/>
              <a:gd name="connsiteX1" fmla="*/ 1673817 w 12192000"/>
              <a:gd name="connsiteY1" fmla="*/ 247247 h 3633626"/>
              <a:gd name="connsiteX2" fmla="*/ 5594889 w 12192000"/>
              <a:gd name="connsiteY2" fmla="*/ 30270 h 3633626"/>
              <a:gd name="connsiteX3" fmla="*/ 12192000 w 12192000"/>
              <a:gd name="connsiteY3" fmla="*/ 92263 h 3633626"/>
              <a:gd name="connsiteX4" fmla="*/ 12192000 w 12192000"/>
              <a:gd name="connsiteY4" fmla="*/ 3633626 h 3633626"/>
              <a:gd name="connsiteX5" fmla="*/ 0 w 12192000"/>
              <a:gd name="connsiteY5" fmla="*/ 3633626 h 3633626"/>
              <a:gd name="connsiteX6" fmla="*/ 0 w 12192000"/>
              <a:gd name="connsiteY6" fmla="*/ 92263 h 3633626"/>
              <a:gd name="connsiteX0" fmla="*/ 0 w 12192000"/>
              <a:gd name="connsiteY0" fmla="*/ 281458 h 3822821"/>
              <a:gd name="connsiteX1" fmla="*/ 1673817 w 12192000"/>
              <a:gd name="connsiteY1" fmla="*/ 436442 h 3822821"/>
              <a:gd name="connsiteX2" fmla="*/ 5594889 w 12192000"/>
              <a:gd name="connsiteY2" fmla="*/ 219465 h 3822821"/>
              <a:gd name="connsiteX3" fmla="*/ 10042902 w 12192000"/>
              <a:gd name="connsiteY3" fmla="*/ 219466 h 3822821"/>
              <a:gd name="connsiteX4" fmla="*/ 12192000 w 12192000"/>
              <a:gd name="connsiteY4" fmla="*/ 281458 h 3822821"/>
              <a:gd name="connsiteX5" fmla="*/ 12192000 w 12192000"/>
              <a:gd name="connsiteY5" fmla="*/ 3822821 h 3822821"/>
              <a:gd name="connsiteX6" fmla="*/ 0 w 12192000"/>
              <a:gd name="connsiteY6" fmla="*/ 3822821 h 3822821"/>
              <a:gd name="connsiteX7" fmla="*/ 0 w 12192000"/>
              <a:gd name="connsiteY7" fmla="*/ 281458 h 3822821"/>
              <a:gd name="connsiteX0" fmla="*/ 0 w 12192000"/>
              <a:gd name="connsiteY0" fmla="*/ 245704 h 3787067"/>
              <a:gd name="connsiteX1" fmla="*/ 1673817 w 12192000"/>
              <a:gd name="connsiteY1" fmla="*/ 400688 h 3787067"/>
              <a:gd name="connsiteX2" fmla="*/ 5594889 w 12192000"/>
              <a:gd name="connsiteY2" fmla="*/ 183711 h 3787067"/>
              <a:gd name="connsiteX3" fmla="*/ 10042902 w 12192000"/>
              <a:gd name="connsiteY3" fmla="*/ 183712 h 3787067"/>
              <a:gd name="connsiteX4" fmla="*/ 12192000 w 12192000"/>
              <a:gd name="connsiteY4" fmla="*/ 245704 h 3787067"/>
              <a:gd name="connsiteX5" fmla="*/ 12192000 w 12192000"/>
              <a:gd name="connsiteY5" fmla="*/ 3787067 h 3787067"/>
              <a:gd name="connsiteX6" fmla="*/ 0 w 12192000"/>
              <a:gd name="connsiteY6" fmla="*/ 3787067 h 3787067"/>
              <a:gd name="connsiteX7" fmla="*/ 0 w 12192000"/>
              <a:gd name="connsiteY7" fmla="*/ 245704 h 3787067"/>
              <a:gd name="connsiteX0" fmla="*/ 0 w 12192000"/>
              <a:gd name="connsiteY0" fmla="*/ 290470 h 3831833"/>
              <a:gd name="connsiteX1" fmla="*/ 1673817 w 12192000"/>
              <a:gd name="connsiteY1" fmla="*/ 445454 h 3831833"/>
              <a:gd name="connsiteX2" fmla="*/ 5594889 w 12192000"/>
              <a:gd name="connsiteY2" fmla="*/ 228477 h 3831833"/>
              <a:gd name="connsiteX3" fmla="*/ 12192000 w 12192000"/>
              <a:gd name="connsiteY3" fmla="*/ 290470 h 3831833"/>
              <a:gd name="connsiteX4" fmla="*/ 12192000 w 12192000"/>
              <a:gd name="connsiteY4" fmla="*/ 3831833 h 3831833"/>
              <a:gd name="connsiteX5" fmla="*/ 0 w 12192000"/>
              <a:gd name="connsiteY5" fmla="*/ 3831833 h 3831833"/>
              <a:gd name="connsiteX6" fmla="*/ 0 w 12192000"/>
              <a:gd name="connsiteY6" fmla="*/ 290470 h 3831833"/>
              <a:gd name="connsiteX0" fmla="*/ 0 w 12192000"/>
              <a:gd name="connsiteY0" fmla="*/ 220080 h 3761443"/>
              <a:gd name="connsiteX1" fmla="*/ 1673817 w 12192000"/>
              <a:gd name="connsiteY1" fmla="*/ 375064 h 3761443"/>
              <a:gd name="connsiteX2" fmla="*/ 5594889 w 12192000"/>
              <a:gd name="connsiteY2" fmla="*/ 158087 h 3761443"/>
              <a:gd name="connsiteX3" fmla="*/ 12192000 w 12192000"/>
              <a:gd name="connsiteY3" fmla="*/ 220080 h 3761443"/>
              <a:gd name="connsiteX4" fmla="*/ 12192000 w 12192000"/>
              <a:gd name="connsiteY4" fmla="*/ 3761443 h 3761443"/>
              <a:gd name="connsiteX5" fmla="*/ 0 w 12192000"/>
              <a:gd name="connsiteY5" fmla="*/ 3761443 h 3761443"/>
              <a:gd name="connsiteX6" fmla="*/ 0 w 12192000"/>
              <a:gd name="connsiteY6" fmla="*/ 220080 h 3761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761443">
                <a:moveTo>
                  <a:pt x="0" y="220080"/>
                </a:moveTo>
                <a:cubicBezTo>
                  <a:pt x="557939" y="271741"/>
                  <a:pt x="557939" y="385396"/>
                  <a:pt x="1673817" y="375064"/>
                </a:cubicBezTo>
                <a:cubicBezTo>
                  <a:pt x="2980841" y="302738"/>
                  <a:pt x="3295973" y="121925"/>
                  <a:pt x="5594889" y="158087"/>
                </a:cubicBezTo>
                <a:cubicBezTo>
                  <a:pt x="9021737" y="473219"/>
                  <a:pt x="11092482" y="-380479"/>
                  <a:pt x="12192000" y="220080"/>
                </a:cubicBezTo>
                <a:lnTo>
                  <a:pt x="12192000" y="3761443"/>
                </a:lnTo>
                <a:lnTo>
                  <a:pt x="0" y="3761443"/>
                </a:lnTo>
                <a:lnTo>
                  <a:pt x="0" y="220080"/>
                </a:lnTo>
                <a:close/>
              </a:path>
            </a:pathLst>
          </a:custGeom>
          <a:solidFill>
            <a:srgbClr val="3598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491783" y="637771"/>
            <a:ext cx="1268438" cy="812371"/>
          </a:xfrm>
          <a:custGeom>
            <a:avLst/>
            <a:gdLst>
              <a:gd name="connsiteX0" fmla="*/ 1242646 w 2086708"/>
              <a:gd name="connsiteY0" fmla="*/ 0 h 1336432"/>
              <a:gd name="connsiteX1" fmla="*/ 1664677 w 2086708"/>
              <a:gd name="connsiteY1" fmla="*/ 422031 h 1336432"/>
              <a:gd name="connsiteX2" fmla="*/ 2086708 w 2086708"/>
              <a:gd name="connsiteY2" fmla="*/ 844062 h 1336432"/>
              <a:gd name="connsiteX3" fmla="*/ 1664677 w 2086708"/>
              <a:gd name="connsiteY3" fmla="*/ 1266093 h 1336432"/>
              <a:gd name="connsiteX4" fmla="*/ 1500404 w 2086708"/>
              <a:gd name="connsiteY4" fmla="*/ 1232928 h 1336432"/>
              <a:gd name="connsiteX5" fmla="*/ 1496090 w 2086708"/>
              <a:gd name="connsiteY5" fmla="*/ 1230586 h 1336432"/>
              <a:gd name="connsiteX6" fmla="*/ 1455162 w 2086708"/>
              <a:gd name="connsiteY6" fmla="*/ 1264356 h 1336432"/>
              <a:gd name="connsiteX7" fmla="*/ 1219200 w 2086708"/>
              <a:gd name="connsiteY7" fmla="*/ 1336432 h 1336432"/>
              <a:gd name="connsiteX8" fmla="*/ 1036232 w 2086708"/>
              <a:gd name="connsiteY8" fmla="*/ 1294815 h 1336432"/>
              <a:gd name="connsiteX9" fmla="*/ 1018858 w 2086708"/>
              <a:gd name="connsiteY9" fmla="*/ 1284829 h 1336432"/>
              <a:gd name="connsiteX10" fmla="*/ 984890 w 2086708"/>
              <a:gd name="connsiteY10" fmla="*/ 1303267 h 1336432"/>
              <a:gd name="connsiteX11" fmla="*/ 820616 w 2086708"/>
              <a:gd name="connsiteY11" fmla="*/ 1336432 h 1336432"/>
              <a:gd name="connsiteX12" fmla="*/ 656343 w 2086708"/>
              <a:gd name="connsiteY12" fmla="*/ 1303267 h 1336432"/>
              <a:gd name="connsiteX13" fmla="*/ 600698 w 2086708"/>
              <a:gd name="connsiteY13" fmla="*/ 1273064 h 1336432"/>
              <a:gd name="connsiteX14" fmla="*/ 547530 w 2086708"/>
              <a:gd name="connsiteY14" fmla="*/ 1294012 h 1336432"/>
              <a:gd name="connsiteX15" fmla="*/ 422031 w 2086708"/>
              <a:gd name="connsiteY15" fmla="*/ 1312986 h 1336432"/>
              <a:gd name="connsiteX16" fmla="*/ 0 w 2086708"/>
              <a:gd name="connsiteY16" fmla="*/ 890955 h 1336432"/>
              <a:gd name="connsiteX17" fmla="*/ 186070 w 2086708"/>
              <a:gd name="connsiteY17" fmla="*/ 541000 h 1336432"/>
              <a:gd name="connsiteX18" fmla="*/ 248438 w 2086708"/>
              <a:gd name="connsiteY18" fmla="*/ 507148 h 1336432"/>
              <a:gd name="connsiteX19" fmla="*/ 267627 w 2086708"/>
              <a:gd name="connsiteY19" fmla="*/ 445329 h 1336432"/>
              <a:gd name="connsiteX20" fmla="*/ 656493 w 2086708"/>
              <a:gd name="connsiteY20" fmla="*/ 187571 h 1336432"/>
              <a:gd name="connsiteX21" fmla="*/ 839461 w 2086708"/>
              <a:gd name="connsiteY21" fmla="*/ 229188 h 1336432"/>
              <a:gd name="connsiteX22" fmla="*/ 862195 w 2086708"/>
              <a:gd name="connsiteY22" fmla="*/ 242255 h 1336432"/>
              <a:gd name="connsiteX23" fmla="*/ 892691 w 2086708"/>
              <a:gd name="connsiteY23" fmla="*/ 186069 h 1336432"/>
              <a:gd name="connsiteX24" fmla="*/ 1242646 w 2086708"/>
              <a:gd name="connsiteY24" fmla="*/ 0 h 1336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086708" h="1336432">
                <a:moveTo>
                  <a:pt x="1242646" y="0"/>
                </a:moveTo>
                <a:cubicBezTo>
                  <a:pt x="1475727" y="0"/>
                  <a:pt x="1664677" y="188950"/>
                  <a:pt x="1664677" y="422031"/>
                </a:cubicBezTo>
                <a:cubicBezTo>
                  <a:pt x="1897758" y="422031"/>
                  <a:pt x="2086708" y="610981"/>
                  <a:pt x="2086708" y="844062"/>
                </a:cubicBezTo>
                <a:cubicBezTo>
                  <a:pt x="2086708" y="1077143"/>
                  <a:pt x="1897758" y="1266093"/>
                  <a:pt x="1664677" y="1266093"/>
                </a:cubicBezTo>
                <a:cubicBezTo>
                  <a:pt x="1606407" y="1266093"/>
                  <a:pt x="1550895" y="1254284"/>
                  <a:pt x="1500404" y="1232928"/>
                </a:cubicBezTo>
                <a:lnTo>
                  <a:pt x="1496090" y="1230586"/>
                </a:lnTo>
                <a:lnTo>
                  <a:pt x="1455162" y="1264356"/>
                </a:lnTo>
                <a:cubicBezTo>
                  <a:pt x="1387805" y="1309861"/>
                  <a:pt x="1306606" y="1336432"/>
                  <a:pt x="1219200" y="1336432"/>
                </a:cubicBezTo>
                <a:cubicBezTo>
                  <a:pt x="1153646" y="1336432"/>
                  <a:pt x="1091583" y="1321486"/>
                  <a:pt x="1036232" y="1294815"/>
                </a:cubicBezTo>
                <a:lnTo>
                  <a:pt x="1018858" y="1284829"/>
                </a:lnTo>
                <a:lnTo>
                  <a:pt x="984890" y="1303267"/>
                </a:lnTo>
                <a:cubicBezTo>
                  <a:pt x="934398" y="1324623"/>
                  <a:pt x="878886" y="1336432"/>
                  <a:pt x="820616" y="1336432"/>
                </a:cubicBezTo>
                <a:cubicBezTo>
                  <a:pt x="762346" y="1336432"/>
                  <a:pt x="706834" y="1324623"/>
                  <a:pt x="656343" y="1303267"/>
                </a:cubicBezTo>
                <a:lnTo>
                  <a:pt x="600698" y="1273064"/>
                </a:lnTo>
                <a:lnTo>
                  <a:pt x="547530" y="1294012"/>
                </a:lnTo>
                <a:cubicBezTo>
                  <a:pt x="507885" y="1306343"/>
                  <a:pt x="465734" y="1312986"/>
                  <a:pt x="422031" y="1312986"/>
                </a:cubicBezTo>
                <a:cubicBezTo>
                  <a:pt x="188950" y="1312986"/>
                  <a:pt x="0" y="1124036"/>
                  <a:pt x="0" y="890955"/>
                </a:cubicBezTo>
                <a:cubicBezTo>
                  <a:pt x="0" y="745279"/>
                  <a:pt x="73809" y="616842"/>
                  <a:pt x="186070" y="541000"/>
                </a:cubicBezTo>
                <a:lnTo>
                  <a:pt x="248438" y="507148"/>
                </a:lnTo>
                <a:lnTo>
                  <a:pt x="267627" y="445329"/>
                </a:lnTo>
                <a:cubicBezTo>
                  <a:pt x="331695" y="293856"/>
                  <a:pt x="481682" y="187571"/>
                  <a:pt x="656493" y="187571"/>
                </a:cubicBezTo>
                <a:cubicBezTo>
                  <a:pt x="722047" y="187571"/>
                  <a:pt x="784110" y="202518"/>
                  <a:pt x="839461" y="229188"/>
                </a:cubicBezTo>
                <a:lnTo>
                  <a:pt x="862195" y="242255"/>
                </a:lnTo>
                <a:lnTo>
                  <a:pt x="892691" y="186069"/>
                </a:lnTo>
                <a:cubicBezTo>
                  <a:pt x="968534" y="73808"/>
                  <a:pt x="1096970" y="0"/>
                  <a:pt x="12426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7818119" y="1696721"/>
            <a:ext cx="685801" cy="439221"/>
          </a:xfrm>
          <a:custGeom>
            <a:avLst/>
            <a:gdLst>
              <a:gd name="connsiteX0" fmla="*/ 1242646 w 2086708"/>
              <a:gd name="connsiteY0" fmla="*/ 0 h 1336432"/>
              <a:gd name="connsiteX1" fmla="*/ 1664677 w 2086708"/>
              <a:gd name="connsiteY1" fmla="*/ 422031 h 1336432"/>
              <a:gd name="connsiteX2" fmla="*/ 2086708 w 2086708"/>
              <a:gd name="connsiteY2" fmla="*/ 844062 h 1336432"/>
              <a:gd name="connsiteX3" fmla="*/ 1664677 w 2086708"/>
              <a:gd name="connsiteY3" fmla="*/ 1266093 h 1336432"/>
              <a:gd name="connsiteX4" fmla="*/ 1500404 w 2086708"/>
              <a:gd name="connsiteY4" fmla="*/ 1232928 h 1336432"/>
              <a:gd name="connsiteX5" fmla="*/ 1496090 w 2086708"/>
              <a:gd name="connsiteY5" fmla="*/ 1230586 h 1336432"/>
              <a:gd name="connsiteX6" fmla="*/ 1455162 w 2086708"/>
              <a:gd name="connsiteY6" fmla="*/ 1264356 h 1336432"/>
              <a:gd name="connsiteX7" fmla="*/ 1219200 w 2086708"/>
              <a:gd name="connsiteY7" fmla="*/ 1336432 h 1336432"/>
              <a:gd name="connsiteX8" fmla="*/ 1036232 w 2086708"/>
              <a:gd name="connsiteY8" fmla="*/ 1294815 h 1336432"/>
              <a:gd name="connsiteX9" fmla="*/ 1018858 w 2086708"/>
              <a:gd name="connsiteY9" fmla="*/ 1284829 h 1336432"/>
              <a:gd name="connsiteX10" fmla="*/ 984890 w 2086708"/>
              <a:gd name="connsiteY10" fmla="*/ 1303267 h 1336432"/>
              <a:gd name="connsiteX11" fmla="*/ 820616 w 2086708"/>
              <a:gd name="connsiteY11" fmla="*/ 1336432 h 1336432"/>
              <a:gd name="connsiteX12" fmla="*/ 656343 w 2086708"/>
              <a:gd name="connsiteY12" fmla="*/ 1303267 h 1336432"/>
              <a:gd name="connsiteX13" fmla="*/ 600698 w 2086708"/>
              <a:gd name="connsiteY13" fmla="*/ 1273064 h 1336432"/>
              <a:gd name="connsiteX14" fmla="*/ 547530 w 2086708"/>
              <a:gd name="connsiteY14" fmla="*/ 1294012 h 1336432"/>
              <a:gd name="connsiteX15" fmla="*/ 422031 w 2086708"/>
              <a:gd name="connsiteY15" fmla="*/ 1312986 h 1336432"/>
              <a:gd name="connsiteX16" fmla="*/ 0 w 2086708"/>
              <a:gd name="connsiteY16" fmla="*/ 890955 h 1336432"/>
              <a:gd name="connsiteX17" fmla="*/ 186070 w 2086708"/>
              <a:gd name="connsiteY17" fmla="*/ 541000 h 1336432"/>
              <a:gd name="connsiteX18" fmla="*/ 248438 w 2086708"/>
              <a:gd name="connsiteY18" fmla="*/ 507148 h 1336432"/>
              <a:gd name="connsiteX19" fmla="*/ 267627 w 2086708"/>
              <a:gd name="connsiteY19" fmla="*/ 445329 h 1336432"/>
              <a:gd name="connsiteX20" fmla="*/ 656493 w 2086708"/>
              <a:gd name="connsiteY20" fmla="*/ 187571 h 1336432"/>
              <a:gd name="connsiteX21" fmla="*/ 839461 w 2086708"/>
              <a:gd name="connsiteY21" fmla="*/ 229188 h 1336432"/>
              <a:gd name="connsiteX22" fmla="*/ 862195 w 2086708"/>
              <a:gd name="connsiteY22" fmla="*/ 242255 h 1336432"/>
              <a:gd name="connsiteX23" fmla="*/ 892691 w 2086708"/>
              <a:gd name="connsiteY23" fmla="*/ 186069 h 1336432"/>
              <a:gd name="connsiteX24" fmla="*/ 1242646 w 2086708"/>
              <a:gd name="connsiteY24" fmla="*/ 0 h 1336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086708" h="1336432">
                <a:moveTo>
                  <a:pt x="1242646" y="0"/>
                </a:moveTo>
                <a:cubicBezTo>
                  <a:pt x="1475727" y="0"/>
                  <a:pt x="1664677" y="188950"/>
                  <a:pt x="1664677" y="422031"/>
                </a:cubicBezTo>
                <a:cubicBezTo>
                  <a:pt x="1897758" y="422031"/>
                  <a:pt x="2086708" y="610981"/>
                  <a:pt x="2086708" y="844062"/>
                </a:cubicBezTo>
                <a:cubicBezTo>
                  <a:pt x="2086708" y="1077143"/>
                  <a:pt x="1897758" y="1266093"/>
                  <a:pt x="1664677" y="1266093"/>
                </a:cubicBezTo>
                <a:cubicBezTo>
                  <a:pt x="1606407" y="1266093"/>
                  <a:pt x="1550895" y="1254284"/>
                  <a:pt x="1500404" y="1232928"/>
                </a:cubicBezTo>
                <a:lnTo>
                  <a:pt x="1496090" y="1230586"/>
                </a:lnTo>
                <a:lnTo>
                  <a:pt x="1455162" y="1264356"/>
                </a:lnTo>
                <a:cubicBezTo>
                  <a:pt x="1387805" y="1309861"/>
                  <a:pt x="1306606" y="1336432"/>
                  <a:pt x="1219200" y="1336432"/>
                </a:cubicBezTo>
                <a:cubicBezTo>
                  <a:pt x="1153646" y="1336432"/>
                  <a:pt x="1091583" y="1321486"/>
                  <a:pt x="1036232" y="1294815"/>
                </a:cubicBezTo>
                <a:lnTo>
                  <a:pt x="1018858" y="1284829"/>
                </a:lnTo>
                <a:lnTo>
                  <a:pt x="984890" y="1303267"/>
                </a:lnTo>
                <a:cubicBezTo>
                  <a:pt x="934398" y="1324623"/>
                  <a:pt x="878886" y="1336432"/>
                  <a:pt x="820616" y="1336432"/>
                </a:cubicBezTo>
                <a:cubicBezTo>
                  <a:pt x="762346" y="1336432"/>
                  <a:pt x="706834" y="1324623"/>
                  <a:pt x="656343" y="1303267"/>
                </a:cubicBezTo>
                <a:lnTo>
                  <a:pt x="600698" y="1273064"/>
                </a:lnTo>
                <a:lnTo>
                  <a:pt x="547530" y="1294012"/>
                </a:lnTo>
                <a:cubicBezTo>
                  <a:pt x="507885" y="1306343"/>
                  <a:pt x="465734" y="1312986"/>
                  <a:pt x="422031" y="1312986"/>
                </a:cubicBezTo>
                <a:cubicBezTo>
                  <a:pt x="188950" y="1312986"/>
                  <a:pt x="0" y="1124036"/>
                  <a:pt x="0" y="890955"/>
                </a:cubicBezTo>
                <a:cubicBezTo>
                  <a:pt x="0" y="745279"/>
                  <a:pt x="73809" y="616842"/>
                  <a:pt x="186070" y="541000"/>
                </a:cubicBezTo>
                <a:lnTo>
                  <a:pt x="248438" y="507148"/>
                </a:lnTo>
                <a:lnTo>
                  <a:pt x="267627" y="445329"/>
                </a:lnTo>
                <a:cubicBezTo>
                  <a:pt x="331695" y="293856"/>
                  <a:pt x="481682" y="187571"/>
                  <a:pt x="656493" y="187571"/>
                </a:cubicBezTo>
                <a:cubicBezTo>
                  <a:pt x="722047" y="187571"/>
                  <a:pt x="784110" y="202518"/>
                  <a:pt x="839461" y="229188"/>
                </a:cubicBezTo>
                <a:lnTo>
                  <a:pt x="862195" y="242255"/>
                </a:lnTo>
                <a:lnTo>
                  <a:pt x="892691" y="186069"/>
                </a:lnTo>
                <a:cubicBezTo>
                  <a:pt x="968534" y="73808"/>
                  <a:pt x="1096970" y="0"/>
                  <a:pt x="12426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7139463" y="2317448"/>
            <a:ext cx="5052537" cy="2452914"/>
            <a:chOff x="3280229" y="2220687"/>
            <a:chExt cx="5052537" cy="2452914"/>
          </a:xfrm>
        </p:grpSpPr>
        <p:grpSp>
          <p:nvGrpSpPr>
            <p:cNvPr id="19" name="组合 18"/>
            <p:cNvGrpSpPr/>
            <p:nvPr/>
          </p:nvGrpSpPr>
          <p:grpSpPr>
            <a:xfrm>
              <a:off x="3280229" y="2220687"/>
              <a:ext cx="5052537" cy="2452914"/>
              <a:chOff x="3338286" y="2119087"/>
              <a:chExt cx="5052537" cy="2452914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4571999" y="2119087"/>
                <a:ext cx="3048002" cy="1045028"/>
              </a:xfrm>
              <a:custGeom>
                <a:avLst/>
                <a:gdLst>
                  <a:gd name="connsiteX0" fmla="*/ 0 w 2685144"/>
                  <a:gd name="connsiteY0" fmla="*/ 0 h 319315"/>
                  <a:gd name="connsiteX1" fmla="*/ 2685144 w 2685144"/>
                  <a:gd name="connsiteY1" fmla="*/ 0 h 319315"/>
                  <a:gd name="connsiteX2" fmla="*/ 2685144 w 2685144"/>
                  <a:gd name="connsiteY2" fmla="*/ 319315 h 319315"/>
                  <a:gd name="connsiteX3" fmla="*/ 0 w 2685144"/>
                  <a:gd name="connsiteY3" fmla="*/ 319315 h 319315"/>
                  <a:gd name="connsiteX4" fmla="*/ 0 w 2685144"/>
                  <a:gd name="connsiteY4" fmla="*/ 0 h 319315"/>
                  <a:gd name="connsiteX0" fmla="*/ 624115 w 3309259"/>
                  <a:gd name="connsiteY0" fmla="*/ 0 h 870858"/>
                  <a:gd name="connsiteX1" fmla="*/ 3309259 w 3309259"/>
                  <a:gd name="connsiteY1" fmla="*/ 0 h 870858"/>
                  <a:gd name="connsiteX2" fmla="*/ 3309259 w 3309259"/>
                  <a:gd name="connsiteY2" fmla="*/ 319315 h 870858"/>
                  <a:gd name="connsiteX3" fmla="*/ 0 w 3309259"/>
                  <a:gd name="connsiteY3" fmla="*/ 870858 h 870858"/>
                  <a:gd name="connsiteX4" fmla="*/ 624115 w 3309259"/>
                  <a:gd name="connsiteY4" fmla="*/ 0 h 870858"/>
                  <a:gd name="connsiteX0" fmla="*/ 435429 w 3309259"/>
                  <a:gd name="connsiteY0" fmla="*/ 0 h 899886"/>
                  <a:gd name="connsiteX1" fmla="*/ 3309259 w 3309259"/>
                  <a:gd name="connsiteY1" fmla="*/ 29028 h 899886"/>
                  <a:gd name="connsiteX2" fmla="*/ 3309259 w 3309259"/>
                  <a:gd name="connsiteY2" fmla="*/ 348343 h 899886"/>
                  <a:gd name="connsiteX3" fmla="*/ 0 w 3309259"/>
                  <a:gd name="connsiteY3" fmla="*/ 899886 h 899886"/>
                  <a:gd name="connsiteX4" fmla="*/ 435429 w 3309259"/>
                  <a:gd name="connsiteY4" fmla="*/ 0 h 899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9259" h="899886">
                    <a:moveTo>
                      <a:pt x="435429" y="0"/>
                    </a:moveTo>
                    <a:lnTo>
                      <a:pt x="3309259" y="29028"/>
                    </a:lnTo>
                    <a:lnTo>
                      <a:pt x="3309259" y="348343"/>
                    </a:lnTo>
                    <a:lnTo>
                      <a:pt x="0" y="899886"/>
                    </a:lnTo>
                    <a:lnTo>
                      <a:pt x="43542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4426857" y="3077028"/>
                <a:ext cx="3759200" cy="33382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688114" y="2786743"/>
                <a:ext cx="3338286" cy="3048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862285" y="2496457"/>
                <a:ext cx="3265715" cy="33382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338286" y="3338287"/>
                <a:ext cx="5052537" cy="1233714"/>
              </a:xfrm>
              <a:custGeom>
                <a:avLst/>
                <a:gdLst>
                  <a:gd name="connsiteX0" fmla="*/ 0 w 3744686"/>
                  <a:gd name="connsiteY0" fmla="*/ 0 h 1219200"/>
                  <a:gd name="connsiteX1" fmla="*/ 3744686 w 3744686"/>
                  <a:gd name="connsiteY1" fmla="*/ 0 h 1219200"/>
                  <a:gd name="connsiteX2" fmla="*/ 3744686 w 3744686"/>
                  <a:gd name="connsiteY2" fmla="*/ 1219200 h 1219200"/>
                  <a:gd name="connsiteX3" fmla="*/ 0 w 3744686"/>
                  <a:gd name="connsiteY3" fmla="*/ 1219200 h 1219200"/>
                  <a:gd name="connsiteX4" fmla="*/ 0 w 3744686"/>
                  <a:gd name="connsiteY4" fmla="*/ 0 h 1219200"/>
                  <a:gd name="connsiteX0" fmla="*/ 0 w 4731658"/>
                  <a:gd name="connsiteY0" fmla="*/ 0 h 1233714"/>
                  <a:gd name="connsiteX1" fmla="*/ 4731658 w 4731658"/>
                  <a:gd name="connsiteY1" fmla="*/ 14514 h 1233714"/>
                  <a:gd name="connsiteX2" fmla="*/ 4731658 w 4731658"/>
                  <a:gd name="connsiteY2" fmla="*/ 1233714 h 1233714"/>
                  <a:gd name="connsiteX3" fmla="*/ 986972 w 4731658"/>
                  <a:gd name="connsiteY3" fmla="*/ 1233714 h 1233714"/>
                  <a:gd name="connsiteX4" fmla="*/ 0 w 4731658"/>
                  <a:gd name="connsiteY4" fmla="*/ 0 h 1233714"/>
                  <a:gd name="connsiteX0" fmla="*/ 0 w 5036458"/>
                  <a:gd name="connsiteY0" fmla="*/ 0 h 1233714"/>
                  <a:gd name="connsiteX1" fmla="*/ 5036458 w 5036458"/>
                  <a:gd name="connsiteY1" fmla="*/ 43542 h 1233714"/>
                  <a:gd name="connsiteX2" fmla="*/ 4731658 w 5036458"/>
                  <a:gd name="connsiteY2" fmla="*/ 1233714 h 1233714"/>
                  <a:gd name="connsiteX3" fmla="*/ 986972 w 5036458"/>
                  <a:gd name="connsiteY3" fmla="*/ 1233714 h 1233714"/>
                  <a:gd name="connsiteX4" fmla="*/ 0 w 5036458"/>
                  <a:gd name="connsiteY4" fmla="*/ 0 h 1233714"/>
                  <a:gd name="connsiteX0" fmla="*/ 0 w 5052537"/>
                  <a:gd name="connsiteY0" fmla="*/ 0 h 1233714"/>
                  <a:gd name="connsiteX1" fmla="*/ 5036458 w 5052537"/>
                  <a:gd name="connsiteY1" fmla="*/ 43542 h 1233714"/>
                  <a:gd name="connsiteX2" fmla="*/ 4731658 w 5052537"/>
                  <a:gd name="connsiteY2" fmla="*/ 1233714 h 1233714"/>
                  <a:gd name="connsiteX3" fmla="*/ 986972 w 5052537"/>
                  <a:gd name="connsiteY3" fmla="*/ 1233714 h 1233714"/>
                  <a:gd name="connsiteX4" fmla="*/ 0 w 5052537"/>
                  <a:gd name="connsiteY4" fmla="*/ 0 h 1233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52537" h="1233714">
                    <a:moveTo>
                      <a:pt x="0" y="0"/>
                    </a:moveTo>
                    <a:lnTo>
                      <a:pt x="5036458" y="43542"/>
                    </a:lnTo>
                    <a:cubicBezTo>
                      <a:pt x="5123543" y="832151"/>
                      <a:pt x="4833258" y="836990"/>
                      <a:pt x="4731658" y="1233714"/>
                    </a:cubicBezTo>
                    <a:lnTo>
                      <a:pt x="986972" y="1233714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5021944" y="2554515"/>
                <a:ext cx="711199" cy="174171"/>
              </a:xfrm>
              <a:prstGeom prst="rect">
                <a:avLst/>
              </a:prstGeom>
              <a:solidFill>
                <a:srgbClr val="FF75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 flipV="1">
                <a:off x="5326743" y="3541484"/>
                <a:ext cx="2960913" cy="145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5936344" y="2569030"/>
                <a:ext cx="711199" cy="174171"/>
              </a:xfrm>
              <a:prstGeom prst="rect">
                <a:avLst/>
              </a:prstGeom>
              <a:solidFill>
                <a:srgbClr val="FF75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865259" y="2554515"/>
                <a:ext cx="711199" cy="174171"/>
              </a:xfrm>
              <a:prstGeom prst="rect">
                <a:avLst/>
              </a:prstGeom>
              <a:solidFill>
                <a:srgbClr val="FF75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4441373" y="3556001"/>
                <a:ext cx="711199" cy="174171"/>
              </a:xfrm>
              <a:prstGeom prst="rect">
                <a:avLst/>
              </a:prstGeom>
              <a:solidFill>
                <a:srgbClr val="FF75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7315199" y="3875314"/>
              <a:ext cx="522515" cy="522515"/>
              <a:chOff x="3396343" y="899886"/>
              <a:chExt cx="769257" cy="769257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3396343" y="899886"/>
                <a:ext cx="769257" cy="769257"/>
              </a:xfrm>
              <a:prstGeom prst="ellipse">
                <a:avLst/>
              </a:prstGeom>
              <a:noFill/>
              <a:ln w="142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3418114" y="921657"/>
                <a:ext cx="725715" cy="725715"/>
                <a:chOff x="3396342" y="914400"/>
                <a:chExt cx="725715" cy="725715"/>
              </a:xfrm>
            </p:grpSpPr>
            <p:grpSp>
              <p:nvGrpSpPr>
                <p:cNvPr id="34" name="组合 33"/>
                <p:cNvGrpSpPr/>
                <p:nvPr/>
              </p:nvGrpSpPr>
              <p:grpSpPr>
                <a:xfrm>
                  <a:off x="3410857" y="914400"/>
                  <a:ext cx="696686" cy="725715"/>
                  <a:chOff x="3410857" y="914400"/>
                  <a:chExt cx="696686" cy="725715"/>
                </a:xfrm>
              </p:grpSpPr>
              <p:sp>
                <p:nvSpPr>
                  <p:cNvPr id="32" name="弧形 31"/>
                  <p:cNvSpPr/>
                  <p:nvPr/>
                </p:nvSpPr>
                <p:spPr>
                  <a:xfrm>
                    <a:off x="3570514" y="914400"/>
                    <a:ext cx="537029" cy="537029"/>
                  </a:xfrm>
                  <a:prstGeom prst="arc">
                    <a:avLst/>
                  </a:prstGeom>
                  <a:ln w="190500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" name="弧形 32"/>
                  <p:cNvSpPr/>
                  <p:nvPr/>
                </p:nvSpPr>
                <p:spPr>
                  <a:xfrm rot="10800000">
                    <a:off x="3410857" y="1103086"/>
                    <a:ext cx="537029" cy="537029"/>
                  </a:xfrm>
                  <a:prstGeom prst="arc">
                    <a:avLst/>
                  </a:prstGeom>
                  <a:ln w="190500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5" name="组合 34"/>
                <p:cNvGrpSpPr/>
                <p:nvPr/>
              </p:nvGrpSpPr>
              <p:grpSpPr>
                <a:xfrm rot="5400000">
                  <a:off x="3410857" y="914401"/>
                  <a:ext cx="696686" cy="725715"/>
                  <a:chOff x="3410857" y="914400"/>
                  <a:chExt cx="696686" cy="725715"/>
                </a:xfrm>
              </p:grpSpPr>
              <p:sp>
                <p:nvSpPr>
                  <p:cNvPr id="36" name="弧形 35"/>
                  <p:cNvSpPr/>
                  <p:nvPr/>
                </p:nvSpPr>
                <p:spPr>
                  <a:xfrm>
                    <a:off x="3570514" y="914400"/>
                    <a:ext cx="537029" cy="537029"/>
                  </a:xfrm>
                  <a:prstGeom prst="arc">
                    <a:avLst/>
                  </a:prstGeom>
                  <a:ln w="190500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弧形 36"/>
                  <p:cNvSpPr/>
                  <p:nvPr/>
                </p:nvSpPr>
                <p:spPr>
                  <a:xfrm rot="10800000">
                    <a:off x="3410857" y="1103086"/>
                    <a:ext cx="537029" cy="537029"/>
                  </a:xfrm>
                  <a:prstGeom prst="arc">
                    <a:avLst/>
                  </a:prstGeom>
                  <a:ln w="190500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7" name="矩形 3"/>
          <p:cNvSpPr/>
          <p:nvPr/>
        </p:nvSpPr>
        <p:spPr>
          <a:xfrm>
            <a:off x="-388620" y="4414157"/>
            <a:ext cx="23865840" cy="3243943"/>
          </a:xfrm>
          <a:custGeom>
            <a:avLst/>
            <a:gdLst>
              <a:gd name="connsiteX0" fmla="*/ 0 w 12192000"/>
              <a:gd name="connsiteY0" fmla="*/ 0 h 3541363"/>
              <a:gd name="connsiteX1" fmla="*/ 12192000 w 12192000"/>
              <a:gd name="connsiteY1" fmla="*/ 0 h 3541363"/>
              <a:gd name="connsiteX2" fmla="*/ 12192000 w 12192000"/>
              <a:gd name="connsiteY2" fmla="*/ 3541363 h 3541363"/>
              <a:gd name="connsiteX3" fmla="*/ 0 w 12192000"/>
              <a:gd name="connsiteY3" fmla="*/ 3541363 h 3541363"/>
              <a:gd name="connsiteX4" fmla="*/ 0 w 12192000"/>
              <a:gd name="connsiteY4" fmla="*/ 0 h 3541363"/>
              <a:gd name="connsiteX0" fmla="*/ 0 w 12192000"/>
              <a:gd name="connsiteY0" fmla="*/ 0 h 3541363"/>
              <a:gd name="connsiteX1" fmla="*/ 2293749 w 12192000"/>
              <a:gd name="connsiteY1" fmla="*/ 1 h 3541363"/>
              <a:gd name="connsiteX2" fmla="*/ 12192000 w 12192000"/>
              <a:gd name="connsiteY2" fmla="*/ 0 h 3541363"/>
              <a:gd name="connsiteX3" fmla="*/ 12192000 w 12192000"/>
              <a:gd name="connsiteY3" fmla="*/ 3541363 h 3541363"/>
              <a:gd name="connsiteX4" fmla="*/ 0 w 12192000"/>
              <a:gd name="connsiteY4" fmla="*/ 3541363 h 3541363"/>
              <a:gd name="connsiteX5" fmla="*/ 0 w 12192000"/>
              <a:gd name="connsiteY5" fmla="*/ 0 h 3541363"/>
              <a:gd name="connsiteX0" fmla="*/ 0 w 12192000"/>
              <a:gd name="connsiteY0" fmla="*/ 0 h 3541363"/>
              <a:gd name="connsiteX1" fmla="*/ 12192000 w 12192000"/>
              <a:gd name="connsiteY1" fmla="*/ 0 h 3541363"/>
              <a:gd name="connsiteX2" fmla="*/ 12192000 w 12192000"/>
              <a:gd name="connsiteY2" fmla="*/ 3541363 h 3541363"/>
              <a:gd name="connsiteX3" fmla="*/ 0 w 12192000"/>
              <a:gd name="connsiteY3" fmla="*/ 3541363 h 3541363"/>
              <a:gd name="connsiteX4" fmla="*/ 0 w 12192000"/>
              <a:gd name="connsiteY4" fmla="*/ 0 h 3541363"/>
              <a:gd name="connsiteX0" fmla="*/ 0 w 12192000"/>
              <a:gd name="connsiteY0" fmla="*/ 0 h 3541363"/>
              <a:gd name="connsiteX1" fmla="*/ 2293749 w 12192000"/>
              <a:gd name="connsiteY1" fmla="*/ 1 h 3541363"/>
              <a:gd name="connsiteX2" fmla="*/ 12192000 w 12192000"/>
              <a:gd name="connsiteY2" fmla="*/ 0 h 3541363"/>
              <a:gd name="connsiteX3" fmla="*/ 12192000 w 12192000"/>
              <a:gd name="connsiteY3" fmla="*/ 3541363 h 3541363"/>
              <a:gd name="connsiteX4" fmla="*/ 0 w 12192000"/>
              <a:gd name="connsiteY4" fmla="*/ 3541363 h 3541363"/>
              <a:gd name="connsiteX5" fmla="*/ 0 w 12192000"/>
              <a:gd name="connsiteY5" fmla="*/ 0 h 3541363"/>
              <a:gd name="connsiteX0" fmla="*/ 0 w 12192000"/>
              <a:gd name="connsiteY0" fmla="*/ 0 h 3541363"/>
              <a:gd name="connsiteX1" fmla="*/ 1673817 w 12192000"/>
              <a:gd name="connsiteY1" fmla="*/ 154984 h 3541363"/>
              <a:gd name="connsiteX2" fmla="*/ 12192000 w 12192000"/>
              <a:gd name="connsiteY2" fmla="*/ 0 h 3541363"/>
              <a:gd name="connsiteX3" fmla="*/ 12192000 w 12192000"/>
              <a:gd name="connsiteY3" fmla="*/ 3541363 h 3541363"/>
              <a:gd name="connsiteX4" fmla="*/ 0 w 12192000"/>
              <a:gd name="connsiteY4" fmla="*/ 3541363 h 3541363"/>
              <a:gd name="connsiteX5" fmla="*/ 0 w 12192000"/>
              <a:gd name="connsiteY5" fmla="*/ 0 h 3541363"/>
              <a:gd name="connsiteX0" fmla="*/ 0 w 12192000"/>
              <a:gd name="connsiteY0" fmla="*/ 0 h 3541363"/>
              <a:gd name="connsiteX1" fmla="*/ 1673817 w 12192000"/>
              <a:gd name="connsiteY1" fmla="*/ 154984 h 3541363"/>
              <a:gd name="connsiteX2" fmla="*/ 12192000 w 12192000"/>
              <a:gd name="connsiteY2" fmla="*/ 0 h 3541363"/>
              <a:gd name="connsiteX3" fmla="*/ 12192000 w 12192000"/>
              <a:gd name="connsiteY3" fmla="*/ 3541363 h 3541363"/>
              <a:gd name="connsiteX4" fmla="*/ 0 w 12192000"/>
              <a:gd name="connsiteY4" fmla="*/ 3541363 h 3541363"/>
              <a:gd name="connsiteX5" fmla="*/ 0 w 12192000"/>
              <a:gd name="connsiteY5" fmla="*/ 0 h 3541363"/>
              <a:gd name="connsiteX0" fmla="*/ 0 w 12192000"/>
              <a:gd name="connsiteY0" fmla="*/ 0 h 3541363"/>
              <a:gd name="connsiteX1" fmla="*/ 1673817 w 12192000"/>
              <a:gd name="connsiteY1" fmla="*/ 154984 h 3541363"/>
              <a:gd name="connsiteX2" fmla="*/ 12192000 w 12192000"/>
              <a:gd name="connsiteY2" fmla="*/ 0 h 3541363"/>
              <a:gd name="connsiteX3" fmla="*/ 12192000 w 12192000"/>
              <a:gd name="connsiteY3" fmla="*/ 3541363 h 3541363"/>
              <a:gd name="connsiteX4" fmla="*/ 0 w 12192000"/>
              <a:gd name="connsiteY4" fmla="*/ 3541363 h 3541363"/>
              <a:gd name="connsiteX5" fmla="*/ 0 w 12192000"/>
              <a:gd name="connsiteY5" fmla="*/ 0 h 3541363"/>
              <a:gd name="connsiteX0" fmla="*/ 0 w 12192000"/>
              <a:gd name="connsiteY0" fmla="*/ 0 h 3541363"/>
              <a:gd name="connsiteX1" fmla="*/ 1673817 w 12192000"/>
              <a:gd name="connsiteY1" fmla="*/ 154984 h 3541363"/>
              <a:gd name="connsiteX2" fmla="*/ 7702658 w 12192000"/>
              <a:gd name="connsiteY2" fmla="*/ 46496 h 3541363"/>
              <a:gd name="connsiteX3" fmla="*/ 12192000 w 12192000"/>
              <a:gd name="connsiteY3" fmla="*/ 0 h 3541363"/>
              <a:gd name="connsiteX4" fmla="*/ 12192000 w 12192000"/>
              <a:gd name="connsiteY4" fmla="*/ 3541363 h 3541363"/>
              <a:gd name="connsiteX5" fmla="*/ 0 w 12192000"/>
              <a:gd name="connsiteY5" fmla="*/ 3541363 h 3541363"/>
              <a:gd name="connsiteX6" fmla="*/ 0 w 12192000"/>
              <a:gd name="connsiteY6" fmla="*/ 0 h 3541363"/>
              <a:gd name="connsiteX0" fmla="*/ 0 w 12192000"/>
              <a:gd name="connsiteY0" fmla="*/ 61993 h 3603356"/>
              <a:gd name="connsiteX1" fmla="*/ 1673817 w 12192000"/>
              <a:gd name="connsiteY1" fmla="*/ 216977 h 3603356"/>
              <a:gd name="connsiteX2" fmla="*/ 5594889 w 12192000"/>
              <a:gd name="connsiteY2" fmla="*/ 0 h 3603356"/>
              <a:gd name="connsiteX3" fmla="*/ 12192000 w 12192000"/>
              <a:gd name="connsiteY3" fmla="*/ 61993 h 3603356"/>
              <a:gd name="connsiteX4" fmla="*/ 12192000 w 12192000"/>
              <a:gd name="connsiteY4" fmla="*/ 3603356 h 3603356"/>
              <a:gd name="connsiteX5" fmla="*/ 0 w 12192000"/>
              <a:gd name="connsiteY5" fmla="*/ 3603356 h 3603356"/>
              <a:gd name="connsiteX6" fmla="*/ 0 w 12192000"/>
              <a:gd name="connsiteY6" fmla="*/ 61993 h 3603356"/>
              <a:gd name="connsiteX0" fmla="*/ 0 w 12192000"/>
              <a:gd name="connsiteY0" fmla="*/ 92263 h 3633626"/>
              <a:gd name="connsiteX1" fmla="*/ 1673817 w 12192000"/>
              <a:gd name="connsiteY1" fmla="*/ 247247 h 3633626"/>
              <a:gd name="connsiteX2" fmla="*/ 5594889 w 12192000"/>
              <a:gd name="connsiteY2" fmla="*/ 30270 h 3633626"/>
              <a:gd name="connsiteX3" fmla="*/ 12192000 w 12192000"/>
              <a:gd name="connsiteY3" fmla="*/ 92263 h 3633626"/>
              <a:gd name="connsiteX4" fmla="*/ 12192000 w 12192000"/>
              <a:gd name="connsiteY4" fmla="*/ 3633626 h 3633626"/>
              <a:gd name="connsiteX5" fmla="*/ 0 w 12192000"/>
              <a:gd name="connsiteY5" fmla="*/ 3633626 h 3633626"/>
              <a:gd name="connsiteX6" fmla="*/ 0 w 12192000"/>
              <a:gd name="connsiteY6" fmla="*/ 92263 h 3633626"/>
              <a:gd name="connsiteX0" fmla="*/ 0 w 12192000"/>
              <a:gd name="connsiteY0" fmla="*/ 92263 h 3633626"/>
              <a:gd name="connsiteX1" fmla="*/ 1673817 w 12192000"/>
              <a:gd name="connsiteY1" fmla="*/ 247247 h 3633626"/>
              <a:gd name="connsiteX2" fmla="*/ 5594889 w 12192000"/>
              <a:gd name="connsiteY2" fmla="*/ 30270 h 3633626"/>
              <a:gd name="connsiteX3" fmla="*/ 12192000 w 12192000"/>
              <a:gd name="connsiteY3" fmla="*/ 92263 h 3633626"/>
              <a:gd name="connsiteX4" fmla="*/ 12192000 w 12192000"/>
              <a:gd name="connsiteY4" fmla="*/ 3633626 h 3633626"/>
              <a:gd name="connsiteX5" fmla="*/ 0 w 12192000"/>
              <a:gd name="connsiteY5" fmla="*/ 3633626 h 3633626"/>
              <a:gd name="connsiteX6" fmla="*/ 0 w 12192000"/>
              <a:gd name="connsiteY6" fmla="*/ 92263 h 3633626"/>
              <a:gd name="connsiteX0" fmla="*/ 0 w 12192000"/>
              <a:gd name="connsiteY0" fmla="*/ 281458 h 3822821"/>
              <a:gd name="connsiteX1" fmla="*/ 1673817 w 12192000"/>
              <a:gd name="connsiteY1" fmla="*/ 436442 h 3822821"/>
              <a:gd name="connsiteX2" fmla="*/ 5594889 w 12192000"/>
              <a:gd name="connsiteY2" fmla="*/ 219465 h 3822821"/>
              <a:gd name="connsiteX3" fmla="*/ 10042902 w 12192000"/>
              <a:gd name="connsiteY3" fmla="*/ 219466 h 3822821"/>
              <a:gd name="connsiteX4" fmla="*/ 12192000 w 12192000"/>
              <a:gd name="connsiteY4" fmla="*/ 281458 h 3822821"/>
              <a:gd name="connsiteX5" fmla="*/ 12192000 w 12192000"/>
              <a:gd name="connsiteY5" fmla="*/ 3822821 h 3822821"/>
              <a:gd name="connsiteX6" fmla="*/ 0 w 12192000"/>
              <a:gd name="connsiteY6" fmla="*/ 3822821 h 3822821"/>
              <a:gd name="connsiteX7" fmla="*/ 0 w 12192000"/>
              <a:gd name="connsiteY7" fmla="*/ 281458 h 3822821"/>
              <a:gd name="connsiteX0" fmla="*/ 0 w 12192000"/>
              <a:gd name="connsiteY0" fmla="*/ 245704 h 3787067"/>
              <a:gd name="connsiteX1" fmla="*/ 1673817 w 12192000"/>
              <a:gd name="connsiteY1" fmla="*/ 400688 h 3787067"/>
              <a:gd name="connsiteX2" fmla="*/ 5594889 w 12192000"/>
              <a:gd name="connsiteY2" fmla="*/ 183711 h 3787067"/>
              <a:gd name="connsiteX3" fmla="*/ 10042902 w 12192000"/>
              <a:gd name="connsiteY3" fmla="*/ 183712 h 3787067"/>
              <a:gd name="connsiteX4" fmla="*/ 12192000 w 12192000"/>
              <a:gd name="connsiteY4" fmla="*/ 245704 h 3787067"/>
              <a:gd name="connsiteX5" fmla="*/ 12192000 w 12192000"/>
              <a:gd name="connsiteY5" fmla="*/ 3787067 h 3787067"/>
              <a:gd name="connsiteX6" fmla="*/ 0 w 12192000"/>
              <a:gd name="connsiteY6" fmla="*/ 3787067 h 3787067"/>
              <a:gd name="connsiteX7" fmla="*/ 0 w 12192000"/>
              <a:gd name="connsiteY7" fmla="*/ 245704 h 3787067"/>
              <a:gd name="connsiteX0" fmla="*/ 0 w 12192000"/>
              <a:gd name="connsiteY0" fmla="*/ 290470 h 3831833"/>
              <a:gd name="connsiteX1" fmla="*/ 1673817 w 12192000"/>
              <a:gd name="connsiteY1" fmla="*/ 445454 h 3831833"/>
              <a:gd name="connsiteX2" fmla="*/ 5594889 w 12192000"/>
              <a:gd name="connsiteY2" fmla="*/ 228477 h 3831833"/>
              <a:gd name="connsiteX3" fmla="*/ 12192000 w 12192000"/>
              <a:gd name="connsiteY3" fmla="*/ 290470 h 3831833"/>
              <a:gd name="connsiteX4" fmla="*/ 12192000 w 12192000"/>
              <a:gd name="connsiteY4" fmla="*/ 3831833 h 3831833"/>
              <a:gd name="connsiteX5" fmla="*/ 0 w 12192000"/>
              <a:gd name="connsiteY5" fmla="*/ 3831833 h 3831833"/>
              <a:gd name="connsiteX6" fmla="*/ 0 w 12192000"/>
              <a:gd name="connsiteY6" fmla="*/ 290470 h 3831833"/>
              <a:gd name="connsiteX0" fmla="*/ 0 w 12192000"/>
              <a:gd name="connsiteY0" fmla="*/ 220080 h 3761443"/>
              <a:gd name="connsiteX1" fmla="*/ 1673817 w 12192000"/>
              <a:gd name="connsiteY1" fmla="*/ 375064 h 3761443"/>
              <a:gd name="connsiteX2" fmla="*/ 5594889 w 12192000"/>
              <a:gd name="connsiteY2" fmla="*/ 158087 h 3761443"/>
              <a:gd name="connsiteX3" fmla="*/ 12192000 w 12192000"/>
              <a:gd name="connsiteY3" fmla="*/ 220080 h 3761443"/>
              <a:gd name="connsiteX4" fmla="*/ 12192000 w 12192000"/>
              <a:gd name="connsiteY4" fmla="*/ 3761443 h 3761443"/>
              <a:gd name="connsiteX5" fmla="*/ 0 w 12192000"/>
              <a:gd name="connsiteY5" fmla="*/ 3761443 h 3761443"/>
              <a:gd name="connsiteX6" fmla="*/ 0 w 12192000"/>
              <a:gd name="connsiteY6" fmla="*/ 220080 h 3761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761443">
                <a:moveTo>
                  <a:pt x="0" y="220080"/>
                </a:moveTo>
                <a:cubicBezTo>
                  <a:pt x="557939" y="271741"/>
                  <a:pt x="557939" y="385396"/>
                  <a:pt x="1673817" y="375064"/>
                </a:cubicBezTo>
                <a:cubicBezTo>
                  <a:pt x="2980841" y="302738"/>
                  <a:pt x="3295973" y="121925"/>
                  <a:pt x="5594889" y="158087"/>
                </a:cubicBezTo>
                <a:cubicBezTo>
                  <a:pt x="9021737" y="473219"/>
                  <a:pt x="11092482" y="-380479"/>
                  <a:pt x="12192000" y="220080"/>
                </a:cubicBezTo>
                <a:lnTo>
                  <a:pt x="12192000" y="3761443"/>
                </a:lnTo>
                <a:lnTo>
                  <a:pt x="0" y="3761443"/>
                </a:lnTo>
                <a:lnTo>
                  <a:pt x="0" y="220080"/>
                </a:lnTo>
                <a:close/>
              </a:path>
            </a:pathLst>
          </a:custGeom>
          <a:solidFill>
            <a:srgbClr val="2FA6F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-13791266" y="-9110141"/>
            <a:ext cx="38886466" cy="24842290"/>
          </a:xfrm>
          <a:custGeom>
            <a:avLst/>
            <a:gdLst>
              <a:gd name="connsiteX0" fmla="*/ 12406746 w 24397854"/>
              <a:gd name="connsiteY0" fmla="*/ 3408218 h 15586363"/>
              <a:gd name="connsiteX1" fmla="*/ 7897091 w 24397854"/>
              <a:gd name="connsiteY1" fmla="*/ 7917873 h 15586363"/>
              <a:gd name="connsiteX2" fmla="*/ 12406746 w 24397854"/>
              <a:gd name="connsiteY2" fmla="*/ 12427528 h 15586363"/>
              <a:gd name="connsiteX3" fmla="*/ 16916401 w 24397854"/>
              <a:gd name="connsiteY3" fmla="*/ 7917873 h 15586363"/>
              <a:gd name="connsiteX4" fmla="*/ 12406746 w 24397854"/>
              <a:gd name="connsiteY4" fmla="*/ 3408218 h 15586363"/>
              <a:gd name="connsiteX5" fmla="*/ 0 w 24397854"/>
              <a:gd name="connsiteY5" fmla="*/ 0 h 15586363"/>
              <a:gd name="connsiteX6" fmla="*/ 24397854 w 24397854"/>
              <a:gd name="connsiteY6" fmla="*/ 0 h 15586363"/>
              <a:gd name="connsiteX7" fmla="*/ 24397854 w 24397854"/>
              <a:gd name="connsiteY7" fmla="*/ 15586363 h 15586363"/>
              <a:gd name="connsiteX8" fmla="*/ 0 w 24397854"/>
              <a:gd name="connsiteY8" fmla="*/ 15586363 h 15586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97854" h="15586363">
                <a:moveTo>
                  <a:pt x="12406746" y="3408218"/>
                </a:moveTo>
                <a:cubicBezTo>
                  <a:pt x="9916133" y="3408218"/>
                  <a:pt x="7897091" y="5427259"/>
                  <a:pt x="7897091" y="7917873"/>
                </a:cubicBezTo>
                <a:cubicBezTo>
                  <a:pt x="7897091" y="10408487"/>
                  <a:pt x="9916133" y="12427528"/>
                  <a:pt x="12406746" y="12427528"/>
                </a:cubicBezTo>
                <a:cubicBezTo>
                  <a:pt x="14897360" y="12427528"/>
                  <a:pt x="16916401" y="10408487"/>
                  <a:pt x="16916401" y="7917873"/>
                </a:cubicBezTo>
                <a:cubicBezTo>
                  <a:pt x="16916401" y="5427259"/>
                  <a:pt x="14897360" y="3408218"/>
                  <a:pt x="12406746" y="3408218"/>
                </a:cubicBezTo>
                <a:close/>
                <a:moveTo>
                  <a:pt x="0" y="0"/>
                </a:moveTo>
                <a:lnTo>
                  <a:pt x="24397854" y="0"/>
                </a:lnTo>
                <a:lnTo>
                  <a:pt x="24397854" y="15586363"/>
                </a:lnTo>
                <a:lnTo>
                  <a:pt x="0" y="155863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754112" y="7900416"/>
            <a:ext cx="1170432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4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1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2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35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95833E-6 4.07407E-6 L -0.80105 4.07407E-6 " pathEditMode="relative" rAng="0" ptsTypes="AA">
                                          <p:cBhvr>
                                            <p:cTn id="24" dur="3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05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path" presetSubtype="0" accel="50000" decel="50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5E-6 -2.59259E-6 L -0.74128 -2.59259E-6 " pathEditMode="relative" rAng="0" ptsTypes="AA">
                                          <p:cBhvr>
                                            <p:cTn id="26" dur="3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07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35" presetClass="path" presetSubtype="0" accel="10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1.66667E-6 3.33333E-6 L -0.35104 3.33333E-6 " pathEditMode="relative" rAng="0" ptsTypes="AA">
                                          <p:cBhvr>
                                            <p:cTn id="28" dur="2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55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decel="10000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45000" y="4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6" grpId="0" animBg="1"/>
          <p:bldP spid="7" grpId="0" animBg="1"/>
          <p:bldP spid="7" grpId="1" animBg="1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35" presetClass="path" presetSubtype="0" accel="50000" decel="50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95833E-6 4.07407E-6 L -0.80105 4.07407E-6 " pathEditMode="relative" rAng="0" ptsTypes="AA">
                                          <p:cBhvr>
                                            <p:cTn id="24" dur="3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05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35" presetClass="path" presetSubtype="0" accel="50000" decel="50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5E-6 -2.59259E-6 L -0.74128 -2.59259E-6 " pathEditMode="relative" rAng="0" ptsTypes="AA">
                                          <p:cBhvr>
                                            <p:cTn id="26" dur="3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07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35" presetClass="path" presetSubtype="0" accel="10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1.66667E-6 3.33333E-6 L -0.35104 3.33333E-6 " pathEditMode="relative" rAng="0" ptsTypes="AA">
                                          <p:cBhvr>
                                            <p:cTn id="28" dur="2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55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decel="10000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45000" y="4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6" grpId="0" animBg="1"/>
          <p:bldP spid="7" grpId="0" animBg="1"/>
          <p:bldP spid="7" grpId="1" animBg="1"/>
          <p:bldP spid="11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6" b="1059"/>
          <a:stretch/>
        </p:blipFill>
        <p:spPr>
          <a:xfrm>
            <a:off x="0" y="109728"/>
            <a:ext cx="12192000" cy="669340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42910" y="3657600"/>
            <a:ext cx="441659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黑体-简" panose="02000000000000000000" pitchFamily="2" charset="-122"/>
                <a:ea typeface="黑体-简" panose="02000000000000000000" pitchFamily="2" charset="-122"/>
              </a:rPr>
              <a:t>大海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黑体-简" panose="02000000000000000000" pitchFamily="2" charset="-122"/>
                <a:ea typeface="黑体-简" panose="02000000000000000000" pitchFamily="2" charset="-122"/>
              </a:rPr>
              <a:t>的浪花靠轻风吹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黑体-简" panose="02000000000000000000" pitchFamily="2" charset="-122"/>
                <a:ea typeface="黑体-简" panose="02000000000000000000" pitchFamily="2" charset="-122"/>
              </a:rPr>
              <a:t>起</a:t>
            </a:r>
            <a:endParaRPr lang="en-US" altLang="zh-CN" sz="3200" dirty="0" smtClean="0">
              <a:solidFill>
                <a:schemeClr val="bg1">
                  <a:lumMod val="65000"/>
                </a:schemeClr>
              </a:solidFill>
              <a:latin typeface="黑体-简" panose="02000000000000000000" pitchFamily="2" charset="-122"/>
              <a:ea typeface="黑体-简" panose="02000000000000000000" pitchFamily="2" charset="-122"/>
            </a:endParaRPr>
          </a:p>
          <a:p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黑体-简" panose="02000000000000000000" pitchFamily="2" charset="-122"/>
                <a:ea typeface="黑体-简" panose="02000000000000000000" pitchFamily="2" charset="-122"/>
              </a:rPr>
              <a:t>生活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黑体-简" panose="02000000000000000000" pitchFamily="2" charset="-122"/>
                <a:ea typeface="黑体-简" panose="02000000000000000000" pitchFamily="2" charset="-122"/>
              </a:rPr>
              <a:t>的浪花靠理想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黑体-简" panose="02000000000000000000" pitchFamily="2" charset="-122"/>
                <a:ea typeface="黑体-简" panose="02000000000000000000" pitchFamily="2" charset="-122"/>
              </a:rPr>
              <a:t>鼓起</a:t>
            </a:r>
            <a:endParaRPr lang="en-US" altLang="zh-CN" sz="3200" dirty="0" smtClean="0">
              <a:solidFill>
                <a:schemeClr val="bg1">
                  <a:lumMod val="65000"/>
                </a:schemeClr>
              </a:solidFill>
              <a:latin typeface="黑体-简" panose="02000000000000000000" pitchFamily="2" charset="-122"/>
              <a:ea typeface="黑体-简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13247" y="2834640"/>
            <a:ext cx="2955123" cy="707886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你会感受到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12080" y="-530352"/>
            <a:ext cx="5413248" cy="2596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75904" y="2779776"/>
            <a:ext cx="5413248" cy="841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03520" y="4681728"/>
            <a:ext cx="5413248" cy="296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70484" y="-368968"/>
            <a:ext cx="1604211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3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"/>
                            </p:stCondLst>
                            <p:childTnLst>
                              <p:par>
                                <p:cTn id="2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6" b="1059"/>
          <a:stretch/>
        </p:blipFill>
        <p:spPr>
          <a:xfrm>
            <a:off x="0" y="1784941"/>
            <a:ext cx="6106886" cy="33526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88879" y="1087315"/>
            <a:ext cx="3497005" cy="4416669"/>
          </a:xfrm>
          <a:prstGeom prst="rect">
            <a:avLst/>
          </a:prstGeom>
          <a:solidFill>
            <a:srgbClr val="C4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5170" y="3268497"/>
            <a:ext cx="3497005" cy="2204891"/>
          </a:xfrm>
          <a:prstGeom prst="rect">
            <a:avLst/>
          </a:prstGeom>
          <a:solidFill>
            <a:srgbClr val="EFBD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-309922" y="3268499"/>
            <a:ext cx="5204016" cy="1918706"/>
          </a:xfrm>
          <a:prstGeom prst="triangle">
            <a:avLst>
              <a:gd name="adj" fmla="val 78259"/>
            </a:avLst>
          </a:prstGeom>
          <a:solidFill>
            <a:srgbClr val="2D25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705059">
            <a:off x="2782620" y="3013611"/>
            <a:ext cx="315021" cy="2770121"/>
          </a:xfrm>
          <a:prstGeom prst="triangle">
            <a:avLst>
              <a:gd name="adj" fmla="val 100000"/>
            </a:avLst>
          </a:prstGeom>
          <a:solidFill>
            <a:srgbClr val="FEB1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297994" y="2934737"/>
            <a:ext cx="963363" cy="1160038"/>
            <a:chOff x="2209046" y="3487667"/>
            <a:chExt cx="1303699" cy="1569855"/>
          </a:xfrm>
        </p:grpSpPr>
        <p:sp>
          <p:nvSpPr>
            <p:cNvPr id="27" name="圆角矩形 26"/>
            <p:cNvSpPr/>
            <p:nvPr/>
          </p:nvSpPr>
          <p:spPr>
            <a:xfrm>
              <a:off x="2694647" y="3487667"/>
              <a:ext cx="267037" cy="1569855"/>
            </a:xfrm>
            <a:prstGeom prst="roundRect">
              <a:avLst>
                <a:gd name="adj" fmla="val 25758"/>
              </a:avLst>
            </a:prstGeom>
            <a:solidFill>
              <a:srgbClr val="6949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209046" y="3666653"/>
              <a:ext cx="1303699" cy="552262"/>
            </a:xfrm>
            <a:prstGeom prst="rect">
              <a:avLst/>
            </a:prstGeom>
            <a:solidFill>
              <a:srgbClr val="6949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290528" y="3739081"/>
              <a:ext cx="1131683" cy="434566"/>
              <a:chOff x="2290528" y="3739081"/>
              <a:chExt cx="1131683" cy="434566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290528" y="3757188"/>
                <a:ext cx="72428" cy="724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349783" y="4101219"/>
                <a:ext cx="72428" cy="724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349783" y="3739081"/>
                <a:ext cx="72428" cy="724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2290528" y="4092166"/>
                <a:ext cx="72428" cy="724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2298046" y="3785884"/>
              <a:ext cx="1082920" cy="3748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方正康体简体" panose="02010601030101010101" pitchFamily="2" charset="-122"/>
                  <a:ea typeface="方正康体简体" panose="02010601030101010101" pitchFamily="2" charset="-122"/>
                </a:rPr>
                <a:t>不准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康体简体" panose="02010601030101010101" pitchFamily="2" charset="-122"/>
                  <a:ea typeface="方正康体简体" panose="02010601030101010101" pitchFamily="2" charset="-122"/>
                </a:rPr>
                <a:t>乱来</a:t>
              </a:r>
              <a:endParaRPr lang="zh-CN" altLang="en-US" sz="1200" dirty="0">
                <a:solidFill>
                  <a:schemeClr val="bg1"/>
                </a:solidFill>
                <a:latin typeface="方正康体简体" panose="02010601030101010101" pitchFamily="2" charset="-122"/>
                <a:ea typeface="方正康体简体" panose="02010601030101010101" pitchFamily="2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115431" y="3803257"/>
              <a:ext cx="186117" cy="27512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3107342" y="3908453"/>
              <a:ext cx="153748" cy="11328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2956955" y="3880314"/>
              <a:ext cx="3041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FF0000"/>
                  </a:solidFill>
                  <a:latin typeface="方正康体简体" panose="02010601030101010101" pitchFamily="2" charset="-122"/>
                  <a:ea typeface="方正康体简体" panose="02010601030101010101" pitchFamily="2" charset="-122"/>
                </a:rPr>
                <a:t>搞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323210" y="3343667"/>
            <a:ext cx="211868" cy="397467"/>
            <a:chOff x="7958898" y="3679114"/>
            <a:chExt cx="286716" cy="537883"/>
          </a:xfrm>
        </p:grpSpPr>
        <p:sp>
          <p:nvSpPr>
            <p:cNvPr id="30" name="圆角矩形 29"/>
            <p:cNvSpPr/>
            <p:nvPr/>
          </p:nvSpPr>
          <p:spPr>
            <a:xfrm>
              <a:off x="8040376" y="3679114"/>
              <a:ext cx="205238" cy="537883"/>
            </a:xfrm>
            <a:custGeom>
              <a:avLst/>
              <a:gdLst>
                <a:gd name="connsiteX0" fmla="*/ 0 w 656216"/>
                <a:gd name="connsiteY0" fmla="*/ 328108 h 1936376"/>
                <a:gd name="connsiteX1" fmla="*/ 328108 w 656216"/>
                <a:gd name="connsiteY1" fmla="*/ 0 h 1936376"/>
                <a:gd name="connsiteX2" fmla="*/ 328108 w 656216"/>
                <a:gd name="connsiteY2" fmla="*/ 0 h 1936376"/>
                <a:gd name="connsiteX3" fmla="*/ 656216 w 656216"/>
                <a:gd name="connsiteY3" fmla="*/ 328108 h 1936376"/>
                <a:gd name="connsiteX4" fmla="*/ 656216 w 656216"/>
                <a:gd name="connsiteY4" fmla="*/ 1608268 h 1936376"/>
                <a:gd name="connsiteX5" fmla="*/ 328108 w 656216"/>
                <a:gd name="connsiteY5" fmla="*/ 1936376 h 1936376"/>
                <a:gd name="connsiteX6" fmla="*/ 328108 w 656216"/>
                <a:gd name="connsiteY6" fmla="*/ 1936376 h 1936376"/>
                <a:gd name="connsiteX7" fmla="*/ 0 w 656216"/>
                <a:gd name="connsiteY7" fmla="*/ 1608268 h 1936376"/>
                <a:gd name="connsiteX8" fmla="*/ 0 w 656216"/>
                <a:gd name="connsiteY8" fmla="*/ 328108 h 1936376"/>
                <a:gd name="connsiteX0" fmla="*/ 0 w 806823"/>
                <a:gd name="connsiteY0" fmla="*/ 328108 h 1936376"/>
                <a:gd name="connsiteX1" fmla="*/ 328108 w 806823"/>
                <a:gd name="connsiteY1" fmla="*/ 0 h 1936376"/>
                <a:gd name="connsiteX2" fmla="*/ 328108 w 806823"/>
                <a:gd name="connsiteY2" fmla="*/ 0 h 1936376"/>
                <a:gd name="connsiteX3" fmla="*/ 806823 w 806823"/>
                <a:gd name="connsiteY3" fmla="*/ 220532 h 1936376"/>
                <a:gd name="connsiteX4" fmla="*/ 656216 w 806823"/>
                <a:gd name="connsiteY4" fmla="*/ 1608268 h 1936376"/>
                <a:gd name="connsiteX5" fmla="*/ 328108 w 806823"/>
                <a:gd name="connsiteY5" fmla="*/ 1936376 h 1936376"/>
                <a:gd name="connsiteX6" fmla="*/ 328108 w 806823"/>
                <a:gd name="connsiteY6" fmla="*/ 1936376 h 1936376"/>
                <a:gd name="connsiteX7" fmla="*/ 0 w 806823"/>
                <a:gd name="connsiteY7" fmla="*/ 1608268 h 1936376"/>
                <a:gd name="connsiteX8" fmla="*/ 0 w 806823"/>
                <a:gd name="connsiteY8" fmla="*/ 328108 h 1936376"/>
                <a:gd name="connsiteX0" fmla="*/ 0 w 806823"/>
                <a:gd name="connsiteY0" fmla="*/ 328108 h 1936376"/>
                <a:gd name="connsiteX1" fmla="*/ 328108 w 806823"/>
                <a:gd name="connsiteY1" fmla="*/ 0 h 1936376"/>
                <a:gd name="connsiteX2" fmla="*/ 328108 w 806823"/>
                <a:gd name="connsiteY2" fmla="*/ 0 h 1936376"/>
                <a:gd name="connsiteX3" fmla="*/ 806823 w 806823"/>
                <a:gd name="connsiteY3" fmla="*/ 220532 h 1936376"/>
                <a:gd name="connsiteX4" fmla="*/ 656216 w 806823"/>
                <a:gd name="connsiteY4" fmla="*/ 1608268 h 1936376"/>
                <a:gd name="connsiteX5" fmla="*/ 328108 w 806823"/>
                <a:gd name="connsiteY5" fmla="*/ 1936376 h 1936376"/>
                <a:gd name="connsiteX6" fmla="*/ 328108 w 806823"/>
                <a:gd name="connsiteY6" fmla="*/ 1936376 h 1936376"/>
                <a:gd name="connsiteX7" fmla="*/ 0 w 806823"/>
                <a:gd name="connsiteY7" fmla="*/ 1608268 h 1936376"/>
                <a:gd name="connsiteX8" fmla="*/ 0 w 806823"/>
                <a:gd name="connsiteY8" fmla="*/ 328108 h 1936376"/>
                <a:gd name="connsiteX0" fmla="*/ 0 w 828338"/>
                <a:gd name="connsiteY0" fmla="*/ 263562 h 1936376"/>
                <a:gd name="connsiteX1" fmla="*/ 349623 w 828338"/>
                <a:gd name="connsiteY1" fmla="*/ 0 h 1936376"/>
                <a:gd name="connsiteX2" fmla="*/ 349623 w 828338"/>
                <a:gd name="connsiteY2" fmla="*/ 0 h 1936376"/>
                <a:gd name="connsiteX3" fmla="*/ 828338 w 828338"/>
                <a:gd name="connsiteY3" fmla="*/ 220532 h 1936376"/>
                <a:gd name="connsiteX4" fmla="*/ 677731 w 828338"/>
                <a:gd name="connsiteY4" fmla="*/ 1608268 h 1936376"/>
                <a:gd name="connsiteX5" fmla="*/ 349623 w 828338"/>
                <a:gd name="connsiteY5" fmla="*/ 1936376 h 1936376"/>
                <a:gd name="connsiteX6" fmla="*/ 349623 w 828338"/>
                <a:gd name="connsiteY6" fmla="*/ 1936376 h 1936376"/>
                <a:gd name="connsiteX7" fmla="*/ 21515 w 828338"/>
                <a:gd name="connsiteY7" fmla="*/ 1608268 h 1936376"/>
                <a:gd name="connsiteX8" fmla="*/ 0 w 828338"/>
                <a:gd name="connsiteY8" fmla="*/ 263562 h 1936376"/>
                <a:gd name="connsiteX0" fmla="*/ 83856 w 912194"/>
                <a:gd name="connsiteY0" fmla="*/ 263562 h 1936376"/>
                <a:gd name="connsiteX1" fmla="*/ 433479 w 912194"/>
                <a:gd name="connsiteY1" fmla="*/ 0 h 1936376"/>
                <a:gd name="connsiteX2" fmla="*/ 433479 w 912194"/>
                <a:gd name="connsiteY2" fmla="*/ 0 h 1936376"/>
                <a:gd name="connsiteX3" fmla="*/ 912194 w 912194"/>
                <a:gd name="connsiteY3" fmla="*/ 220532 h 1936376"/>
                <a:gd name="connsiteX4" fmla="*/ 761587 w 912194"/>
                <a:gd name="connsiteY4" fmla="*/ 1608268 h 1936376"/>
                <a:gd name="connsiteX5" fmla="*/ 433479 w 912194"/>
                <a:gd name="connsiteY5" fmla="*/ 1936376 h 1936376"/>
                <a:gd name="connsiteX6" fmla="*/ 433479 w 912194"/>
                <a:gd name="connsiteY6" fmla="*/ 1936376 h 1936376"/>
                <a:gd name="connsiteX7" fmla="*/ 105371 w 912194"/>
                <a:gd name="connsiteY7" fmla="*/ 1608268 h 1936376"/>
                <a:gd name="connsiteX8" fmla="*/ 83856 w 912194"/>
                <a:gd name="connsiteY8" fmla="*/ 263562 h 1936376"/>
                <a:gd name="connsiteX0" fmla="*/ 83856 w 912194"/>
                <a:gd name="connsiteY0" fmla="*/ 381897 h 2054711"/>
                <a:gd name="connsiteX1" fmla="*/ 433479 w 912194"/>
                <a:gd name="connsiteY1" fmla="*/ 118335 h 2054711"/>
                <a:gd name="connsiteX2" fmla="*/ 659390 w 912194"/>
                <a:gd name="connsiteY2" fmla="*/ 0 h 2054711"/>
                <a:gd name="connsiteX3" fmla="*/ 912194 w 912194"/>
                <a:gd name="connsiteY3" fmla="*/ 338867 h 2054711"/>
                <a:gd name="connsiteX4" fmla="*/ 761587 w 912194"/>
                <a:gd name="connsiteY4" fmla="*/ 1726603 h 2054711"/>
                <a:gd name="connsiteX5" fmla="*/ 433479 w 912194"/>
                <a:gd name="connsiteY5" fmla="*/ 2054711 h 2054711"/>
                <a:gd name="connsiteX6" fmla="*/ 433479 w 912194"/>
                <a:gd name="connsiteY6" fmla="*/ 2054711 h 2054711"/>
                <a:gd name="connsiteX7" fmla="*/ 105371 w 912194"/>
                <a:gd name="connsiteY7" fmla="*/ 1726603 h 2054711"/>
                <a:gd name="connsiteX8" fmla="*/ 83856 w 912194"/>
                <a:gd name="connsiteY8" fmla="*/ 381897 h 2054711"/>
                <a:gd name="connsiteX0" fmla="*/ 83856 w 912194"/>
                <a:gd name="connsiteY0" fmla="*/ 403411 h 2076225"/>
                <a:gd name="connsiteX1" fmla="*/ 627117 w 912194"/>
                <a:gd name="connsiteY1" fmla="*/ 0 h 2076225"/>
                <a:gd name="connsiteX2" fmla="*/ 659390 w 912194"/>
                <a:gd name="connsiteY2" fmla="*/ 21514 h 2076225"/>
                <a:gd name="connsiteX3" fmla="*/ 912194 w 912194"/>
                <a:gd name="connsiteY3" fmla="*/ 360381 h 2076225"/>
                <a:gd name="connsiteX4" fmla="*/ 761587 w 912194"/>
                <a:gd name="connsiteY4" fmla="*/ 1748117 h 2076225"/>
                <a:gd name="connsiteX5" fmla="*/ 433479 w 912194"/>
                <a:gd name="connsiteY5" fmla="*/ 2076225 h 2076225"/>
                <a:gd name="connsiteX6" fmla="*/ 433479 w 912194"/>
                <a:gd name="connsiteY6" fmla="*/ 2076225 h 2076225"/>
                <a:gd name="connsiteX7" fmla="*/ 105371 w 912194"/>
                <a:gd name="connsiteY7" fmla="*/ 1748117 h 2076225"/>
                <a:gd name="connsiteX8" fmla="*/ 83856 w 912194"/>
                <a:gd name="connsiteY8" fmla="*/ 403411 h 2076225"/>
                <a:gd name="connsiteX0" fmla="*/ 136885 w 825373"/>
                <a:gd name="connsiteY0" fmla="*/ 252804 h 2076225"/>
                <a:gd name="connsiteX1" fmla="*/ 540296 w 825373"/>
                <a:gd name="connsiteY1" fmla="*/ 0 h 2076225"/>
                <a:gd name="connsiteX2" fmla="*/ 572569 w 825373"/>
                <a:gd name="connsiteY2" fmla="*/ 21514 h 2076225"/>
                <a:gd name="connsiteX3" fmla="*/ 825373 w 825373"/>
                <a:gd name="connsiteY3" fmla="*/ 360381 h 2076225"/>
                <a:gd name="connsiteX4" fmla="*/ 674766 w 825373"/>
                <a:gd name="connsiteY4" fmla="*/ 1748117 h 2076225"/>
                <a:gd name="connsiteX5" fmla="*/ 346658 w 825373"/>
                <a:gd name="connsiteY5" fmla="*/ 2076225 h 2076225"/>
                <a:gd name="connsiteX6" fmla="*/ 346658 w 825373"/>
                <a:gd name="connsiteY6" fmla="*/ 2076225 h 2076225"/>
                <a:gd name="connsiteX7" fmla="*/ 18550 w 825373"/>
                <a:gd name="connsiteY7" fmla="*/ 1748117 h 2076225"/>
                <a:gd name="connsiteX8" fmla="*/ 136885 w 825373"/>
                <a:gd name="connsiteY8" fmla="*/ 252804 h 2076225"/>
                <a:gd name="connsiteX0" fmla="*/ 70893 w 759381"/>
                <a:gd name="connsiteY0" fmla="*/ 252804 h 2076225"/>
                <a:gd name="connsiteX1" fmla="*/ 474304 w 759381"/>
                <a:gd name="connsiteY1" fmla="*/ 0 h 2076225"/>
                <a:gd name="connsiteX2" fmla="*/ 506577 w 759381"/>
                <a:gd name="connsiteY2" fmla="*/ 21514 h 2076225"/>
                <a:gd name="connsiteX3" fmla="*/ 759381 w 759381"/>
                <a:gd name="connsiteY3" fmla="*/ 360381 h 2076225"/>
                <a:gd name="connsiteX4" fmla="*/ 608774 w 759381"/>
                <a:gd name="connsiteY4" fmla="*/ 1748117 h 2076225"/>
                <a:gd name="connsiteX5" fmla="*/ 280666 w 759381"/>
                <a:gd name="connsiteY5" fmla="*/ 2076225 h 2076225"/>
                <a:gd name="connsiteX6" fmla="*/ 280666 w 759381"/>
                <a:gd name="connsiteY6" fmla="*/ 2076225 h 2076225"/>
                <a:gd name="connsiteX7" fmla="*/ 156953 w 759381"/>
                <a:gd name="connsiteY7" fmla="*/ 1758875 h 2076225"/>
                <a:gd name="connsiteX8" fmla="*/ 70893 w 759381"/>
                <a:gd name="connsiteY8" fmla="*/ 252804 h 2076225"/>
                <a:gd name="connsiteX0" fmla="*/ 70893 w 759381"/>
                <a:gd name="connsiteY0" fmla="*/ 252804 h 2076225"/>
                <a:gd name="connsiteX1" fmla="*/ 474304 w 759381"/>
                <a:gd name="connsiteY1" fmla="*/ 0 h 2076225"/>
                <a:gd name="connsiteX2" fmla="*/ 506577 w 759381"/>
                <a:gd name="connsiteY2" fmla="*/ 21514 h 2076225"/>
                <a:gd name="connsiteX3" fmla="*/ 759381 w 759381"/>
                <a:gd name="connsiteY3" fmla="*/ 360381 h 2076225"/>
                <a:gd name="connsiteX4" fmla="*/ 608774 w 759381"/>
                <a:gd name="connsiteY4" fmla="*/ 1748117 h 2076225"/>
                <a:gd name="connsiteX5" fmla="*/ 280666 w 759381"/>
                <a:gd name="connsiteY5" fmla="*/ 2076225 h 2076225"/>
                <a:gd name="connsiteX6" fmla="*/ 474304 w 759381"/>
                <a:gd name="connsiteY6" fmla="*/ 1990164 h 2076225"/>
                <a:gd name="connsiteX7" fmla="*/ 156953 w 759381"/>
                <a:gd name="connsiteY7" fmla="*/ 1758875 h 2076225"/>
                <a:gd name="connsiteX8" fmla="*/ 70893 w 759381"/>
                <a:gd name="connsiteY8" fmla="*/ 252804 h 2076225"/>
                <a:gd name="connsiteX0" fmla="*/ 70893 w 759381"/>
                <a:gd name="connsiteY0" fmla="*/ 252804 h 1990164"/>
                <a:gd name="connsiteX1" fmla="*/ 474304 w 759381"/>
                <a:gd name="connsiteY1" fmla="*/ 0 h 1990164"/>
                <a:gd name="connsiteX2" fmla="*/ 506577 w 759381"/>
                <a:gd name="connsiteY2" fmla="*/ 21514 h 1990164"/>
                <a:gd name="connsiteX3" fmla="*/ 759381 w 759381"/>
                <a:gd name="connsiteY3" fmla="*/ 360381 h 1990164"/>
                <a:gd name="connsiteX4" fmla="*/ 608774 w 759381"/>
                <a:gd name="connsiteY4" fmla="*/ 1748117 h 1990164"/>
                <a:gd name="connsiteX5" fmla="*/ 409758 w 759381"/>
                <a:gd name="connsiteY5" fmla="*/ 1968648 h 1990164"/>
                <a:gd name="connsiteX6" fmla="*/ 474304 w 759381"/>
                <a:gd name="connsiteY6" fmla="*/ 1990164 h 1990164"/>
                <a:gd name="connsiteX7" fmla="*/ 156953 w 759381"/>
                <a:gd name="connsiteY7" fmla="*/ 1758875 h 1990164"/>
                <a:gd name="connsiteX8" fmla="*/ 70893 w 759381"/>
                <a:gd name="connsiteY8" fmla="*/ 252804 h 199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9381" h="1990164">
                  <a:moveTo>
                    <a:pt x="70893" y="252804"/>
                  </a:moveTo>
                  <a:cubicBezTo>
                    <a:pt x="70893" y="71595"/>
                    <a:pt x="293095" y="0"/>
                    <a:pt x="474304" y="0"/>
                  </a:cubicBezTo>
                  <a:lnTo>
                    <a:pt x="506577" y="21514"/>
                  </a:lnTo>
                  <a:cubicBezTo>
                    <a:pt x="687786" y="21514"/>
                    <a:pt x="759381" y="179172"/>
                    <a:pt x="759381" y="360381"/>
                  </a:cubicBezTo>
                  <a:cubicBezTo>
                    <a:pt x="458167" y="1109831"/>
                    <a:pt x="608774" y="1321397"/>
                    <a:pt x="608774" y="1748117"/>
                  </a:cubicBezTo>
                  <a:cubicBezTo>
                    <a:pt x="608774" y="1929326"/>
                    <a:pt x="590967" y="1968648"/>
                    <a:pt x="409758" y="1968648"/>
                  </a:cubicBezTo>
                  <a:lnTo>
                    <a:pt x="474304" y="1990164"/>
                  </a:lnTo>
                  <a:cubicBezTo>
                    <a:pt x="293095" y="1990164"/>
                    <a:pt x="156953" y="1940084"/>
                    <a:pt x="156953" y="1758875"/>
                  </a:cubicBezTo>
                  <a:cubicBezTo>
                    <a:pt x="149781" y="1310640"/>
                    <a:pt x="-126330" y="926950"/>
                    <a:pt x="70893" y="252804"/>
                  </a:cubicBezTo>
                  <a:close/>
                </a:path>
              </a:pathLst>
            </a:custGeom>
            <a:gradFill>
              <a:gsLst>
                <a:gs pos="0">
                  <a:srgbClr val="00B050"/>
                </a:gs>
                <a:gs pos="100000">
                  <a:srgbClr val="2F344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29"/>
            <p:cNvSpPr/>
            <p:nvPr/>
          </p:nvSpPr>
          <p:spPr>
            <a:xfrm rot="19404969">
              <a:off x="7958898" y="3812994"/>
              <a:ext cx="127792" cy="334915"/>
            </a:xfrm>
            <a:custGeom>
              <a:avLst/>
              <a:gdLst>
                <a:gd name="connsiteX0" fmla="*/ 0 w 656216"/>
                <a:gd name="connsiteY0" fmla="*/ 328108 h 1936376"/>
                <a:gd name="connsiteX1" fmla="*/ 328108 w 656216"/>
                <a:gd name="connsiteY1" fmla="*/ 0 h 1936376"/>
                <a:gd name="connsiteX2" fmla="*/ 328108 w 656216"/>
                <a:gd name="connsiteY2" fmla="*/ 0 h 1936376"/>
                <a:gd name="connsiteX3" fmla="*/ 656216 w 656216"/>
                <a:gd name="connsiteY3" fmla="*/ 328108 h 1936376"/>
                <a:gd name="connsiteX4" fmla="*/ 656216 w 656216"/>
                <a:gd name="connsiteY4" fmla="*/ 1608268 h 1936376"/>
                <a:gd name="connsiteX5" fmla="*/ 328108 w 656216"/>
                <a:gd name="connsiteY5" fmla="*/ 1936376 h 1936376"/>
                <a:gd name="connsiteX6" fmla="*/ 328108 w 656216"/>
                <a:gd name="connsiteY6" fmla="*/ 1936376 h 1936376"/>
                <a:gd name="connsiteX7" fmla="*/ 0 w 656216"/>
                <a:gd name="connsiteY7" fmla="*/ 1608268 h 1936376"/>
                <a:gd name="connsiteX8" fmla="*/ 0 w 656216"/>
                <a:gd name="connsiteY8" fmla="*/ 328108 h 1936376"/>
                <a:gd name="connsiteX0" fmla="*/ 0 w 806823"/>
                <a:gd name="connsiteY0" fmla="*/ 328108 h 1936376"/>
                <a:gd name="connsiteX1" fmla="*/ 328108 w 806823"/>
                <a:gd name="connsiteY1" fmla="*/ 0 h 1936376"/>
                <a:gd name="connsiteX2" fmla="*/ 328108 w 806823"/>
                <a:gd name="connsiteY2" fmla="*/ 0 h 1936376"/>
                <a:gd name="connsiteX3" fmla="*/ 806823 w 806823"/>
                <a:gd name="connsiteY3" fmla="*/ 220532 h 1936376"/>
                <a:gd name="connsiteX4" fmla="*/ 656216 w 806823"/>
                <a:gd name="connsiteY4" fmla="*/ 1608268 h 1936376"/>
                <a:gd name="connsiteX5" fmla="*/ 328108 w 806823"/>
                <a:gd name="connsiteY5" fmla="*/ 1936376 h 1936376"/>
                <a:gd name="connsiteX6" fmla="*/ 328108 w 806823"/>
                <a:gd name="connsiteY6" fmla="*/ 1936376 h 1936376"/>
                <a:gd name="connsiteX7" fmla="*/ 0 w 806823"/>
                <a:gd name="connsiteY7" fmla="*/ 1608268 h 1936376"/>
                <a:gd name="connsiteX8" fmla="*/ 0 w 806823"/>
                <a:gd name="connsiteY8" fmla="*/ 328108 h 1936376"/>
                <a:gd name="connsiteX0" fmla="*/ 0 w 806823"/>
                <a:gd name="connsiteY0" fmla="*/ 328108 h 1936376"/>
                <a:gd name="connsiteX1" fmla="*/ 328108 w 806823"/>
                <a:gd name="connsiteY1" fmla="*/ 0 h 1936376"/>
                <a:gd name="connsiteX2" fmla="*/ 328108 w 806823"/>
                <a:gd name="connsiteY2" fmla="*/ 0 h 1936376"/>
                <a:gd name="connsiteX3" fmla="*/ 806823 w 806823"/>
                <a:gd name="connsiteY3" fmla="*/ 220532 h 1936376"/>
                <a:gd name="connsiteX4" fmla="*/ 656216 w 806823"/>
                <a:gd name="connsiteY4" fmla="*/ 1608268 h 1936376"/>
                <a:gd name="connsiteX5" fmla="*/ 328108 w 806823"/>
                <a:gd name="connsiteY5" fmla="*/ 1936376 h 1936376"/>
                <a:gd name="connsiteX6" fmla="*/ 328108 w 806823"/>
                <a:gd name="connsiteY6" fmla="*/ 1936376 h 1936376"/>
                <a:gd name="connsiteX7" fmla="*/ 0 w 806823"/>
                <a:gd name="connsiteY7" fmla="*/ 1608268 h 1936376"/>
                <a:gd name="connsiteX8" fmla="*/ 0 w 806823"/>
                <a:gd name="connsiteY8" fmla="*/ 328108 h 1936376"/>
                <a:gd name="connsiteX0" fmla="*/ 0 w 828338"/>
                <a:gd name="connsiteY0" fmla="*/ 263562 h 1936376"/>
                <a:gd name="connsiteX1" fmla="*/ 349623 w 828338"/>
                <a:gd name="connsiteY1" fmla="*/ 0 h 1936376"/>
                <a:gd name="connsiteX2" fmla="*/ 349623 w 828338"/>
                <a:gd name="connsiteY2" fmla="*/ 0 h 1936376"/>
                <a:gd name="connsiteX3" fmla="*/ 828338 w 828338"/>
                <a:gd name="connsiteY3" fmla="*/ 220532 h 1936376"/>
                <a:gd name="connsiteX4" fmla="*/ 677731 w 828338"/>
                <a:gd name="connsiteY4" fmla="*/ 1608268 h 1936376"/>
                <a:gd name="connsiteX5" fmla="*/ 349623 w 828338"/>
                <a:gd name="connsiteY5" fmla="*/ 1936376 h 1936376"/>
                <a:gd name="connsiteX6" fmla="*/ 349623 w 828338"/>
                <a:gd name="connsiteY6" fmla="*/ 1936376 h 1936376"/>
                <a:gd name="connsiteX7" fmla="*/ 21515 w 828338"/>
                <a:gd name="connsiteY7" fmla="*/ 1608268 h 1936376"/>
                <a:gd name="connsiteX8" fmla="*/ 0 w 828338"/>
                <a:gd name="connsiteY8" fmla="*/ 263562 h 1936376"/>
                <a:gd name="connsiteX0" fmla="*/ 83856 w 912194"/>
                <a:gd name="connsiteY0" fmla="*/ 263562 h 1936376"/>
                <a:gd name="connsiteX1" fmla="*/ 433479 w 912194"/>
                <a:gd name="connsiteY1" fmla="*/ 0 h 1936376"/>
                <a:gd name="connsiteX2" fmla="*/ 433479 w 912194"/>
                <a:gd name="connsiteY2" fmla="*/ 0 h 1936376"/>
                <a:gd name="connsiteX3" fmla="*/ 912194 w 912194"/>
                <a:gd name="connsiteY3" fmla="*/ 220532 h 1936376"/>
                <a:gd name="connsiteX4" fmla="*/ 761587 w 912194"/>
                <a:gd name="connsiteY4" fmla="*/ 1608268 h 1936376"/>
                <a:gd name="connsiteX5" fmla="*/ 433479 w 912194"/>
                <a:gd name="connsiteY5" fmla="*/ 1936376 h 1936376"/>
                <a:gd name="connsiteX6" fmla="*/ 433479 w 912194"/>
                <a:gd name="connsiteY6" fmla="*/ 1936376 h 1936376"/>
                <a:gd name="connsiteX7" fmla="*/ 105371 w 912194"/>
                <a:gd name="connsiteY7" fmla="*/ 1608268 h 1936376"/>
                <a:gd name="connsiteX8" fmla="*/ 83856 w 912194"/>
                <a:gd name="connsiteY8" fmla="*/ 263562 h 1936376"/>
                <a:gd name="connsiteX0" fmla="*/ 83856 w 912194"/>
                <a:gd name="connsiteY0" fmla="*/ 381897 h 2054711"/>
                <a:gd name="connsiteX1" fmla="*/ 433479 w 912194"/>
                <a:gd name="connsiteY1" fmla="*/ 118335 h 2054711"/>
                <a:gd name="connsiteX2" fmla="*/ 659390 w 912194"/>
                <a:gd name="connsiteY2" fmla="*/ 0 h 2054711"/>
                <a:gd name="connsiteX3" fmla="*/ 912194 w 912194"/>
                <a:gd name="connsiteY3" fmla="*/ 338867 h 2054711"/>
                <a:gd name="connsiteX4" fmla="*/ 761587 w 912194"/>
                <a:gd name="connsiteY4" fmla="*/ 1726603 h 2054711"/>
                <a:gd name="connsiteX5" fmla="*/ 433479 w 912194"/>
                <a:gd name="connsiteY5" fmla="*/ 2054711 h 2054711"/>
                <a:gd name="connsiteX6" fmla="*/ 433479 w 912194"/>
                <a:gd name="connsiteY6" fmla="*/ 2054711 h 2054711"/>
                <a:gd name="connsiteX7" fmla="*/ 105371 w 912194"/>
                <a:gd name="connsiteY7" fmla="*/ 1726603 h 2054711"/>
                <a:gd name="connsiteX8" fmla="*/ 83856 w 912194"/>
                <a:gd name="connsiteY8" fmla="*/ 381897 h 2054711"/>
                <a:gd name="connsiteX0" fmla="*/ 83856 w 912194"/>
                <a:gd name="connsiteY0" fmla="*/ 403411 h 2076225"/>
                <a:gd name="connsiteX1" fmla="*/ 627117 w 912194"/>
                <a:gd name="connsiteY1" fmla="*/ 0 h 2076225"/>
                <a:gd name="connsiteX2" fmla="*/ 659390 w 912194"/>
                <a:gd name="connsiteY2" fmla="*/ 21514 h 2076225"/>
                <a:gd name="connsiteX3" fmla="*/ 912194 w 912194"/>
                <a:gd name="connsiteY3" fmla="*/ 360381 h 2076225"/>
                <a:gd name="connsiteX4" fmla="*/ 761587 w 912194"/>
                <a:gd name="connsiteY4" fmla="*/ 1748117 h 2076225"/>
                <a:gd name="connsiteX5" fmla="*/ 433479 w 912194"/>
                <a:gd name="connsiteY5" fmla="*/ 2076225 h 2076225"/>
                <a:gd name="connsiteX6" fmla="*/ 433479 w 912194"/>
                <a:gd name="connsiteY6" fmla="*/ 2076225 h 2076225"/>
                <a:gd name="connsiteX7" fmla="*/ 105371 w 912194"/>
                <a:gd name="connsiteY7" fmla="*/ 1748117 h 2076225"/>
                <a:gd name="connsiteX8" fmla="*/ 83856 w 912194"/>
                <a:gd name="connsiteY8" fmla="*/ 403411 h 2076225"/>
                <a:gd name="connsiteX0" fmla="*/ 136885 w 825373"/>
                <a:gd name="connsiteY0" fmla="*/ 252804 h 2076225"/>
                <a:gd name="connsiteX1" fmla="*/ 540296 w 825373"/>
                <a:gd name="connsiteY1" fmla="*/ 0 h 2076225"/>
                <a:gd name="connsiteX2" fmla="*/ 572569 w 825373"/>
                <a:gd name="connsiteY2" fmla="*/ 21514 h 2076225"/>
                <a:gd name="connsiteX3" fmla="*/ 825373 w 825373"/>
                <a:gd name="connsiteY3" fmla="*/ 360381 h 2076225"/>
                <a:gd name="connsiteX4" fmla="*/ 674766 w 825373"/>
                <a:gd name="connsiteY4" fmla="*/ 1748117 h 2076225"/>
                <a:gd name="connsiteX5" fmla="*/ 346658 w 825373"/>
                <a:gd name="connsiteY5" fmla="*/ 2076225 h 2076225"/>
                <a:gd name="connsiteX6" fmla="*/ 346658 w 825373"/>
                <a:gd name="connsiteY6" fmla="*/ 2076225 h 2076225"/>
                <a:gd name="connsiteX7" fmla="*/ 18550 w 825373"/>
                <a:gd name="connsiteY7" fmla="*/ 1748117 h 2076225"/>
                <a:gd name="connsiteX8" fmla="*/ 136885 w 825373"/>
                <a:gd name="connsiteY8" fmla="*/ 252804 h 2076225"/>
                <a:gd name="connsiteX0" fmla="*/ 70893 w 759381"/>
                <a:gd name="connsiteY0" fmla="*/ 252804 h 2076225"/>
                <a:gd name="connsiteX1" fmla="*/ 474304 w 759381"/>
                <a:gd name="connsiteY1" fmla="*/ 0 h 2076225"/>
                <a:gd name="connsiteX2" fmla="*/ 506577 w 759381"/>
                <a:gd name="connsiteY2" fmla="*/ 21514 h 2076225"/>
                <a:gd name="connsiteX3" fmla="*/ 759381 w 759381"/>
                <a:gd name="connsiteY3" fmla="*/ 360381 h 2076225"/>
                <a:gd name="connsiteX4" fmla="*/ 608774 w 759381"/>
                <a:gd name="connsiteY4" fmla="*/ 1748117 h 2076225"/>
                <a:gd name="connsiteX5" fmla="*/ 280666 w 759381"/>
                <a:gd name="connsiteY5" fmla="*/ 2076225 h 2076225"/>
                <a:gd name="connsiteX6" fmla="*/ 280666 w 759381"/>
                <a:gd name="connsiteY6" fmla="*/ 2076225 h 2076225"/>
                <a:gd name="connsiteX7" fmla="*/ 156953 w 759381"/>
                <a:gd name="connsiteY7" fmla="*/ 1758875 h 2076225"/>
                <a:gd name="connsiteX8" fmla="*/ 70893 w 759381"/>
                <a:gd name="connsiteY8" fmla="*/ 252804 h 2076225"/>
                <a:gd name="connsiteX0" fmla="*/ 70893 w 759381"/>
                <a:gd name="connsiteY0" fmla="*/ 252804 h 2076225"/>
                <a:gd name="connsiteX1" fmla="*/ 474304 w 759381"/>
                <a:gd name="connsiteY1" fmla="*/ 0 h 2076225"/>
                <a:gd name="connsiteX2" fmla="*/ 506577 w 759381"/>
                <a:gd name="connsiteY2" fmla="*/ 21514 h 2076225"/>
                <a:gd name="connsiteX3" fmla="*/ 759381 w 759381"/>
                <a:gd name="connsiteY3" fmla="*/ 360381 h 2076225"/>
                <a:gd name="connsiteX4" fmla="*/ 608774 w 759381"/>
                <a:gd name="connsiteY4" fmla="*/ 1748117 h 2076225"/>
                <a:gd name="connsiteX5" fmla="*/ 280666 w 759381"/>
                <a:gd name="connsiteY5" fmla="*/ 2076225 h 2076225"/>
                <a:gd name="connsiteX6" fmla="*/ 474304 w 759381"/>
                <a:gd name="connsiteY6" fmla="*/ 1990164 h 2076225"/>
                <a:gd name="connsiteX7" fmla="*/ 156953 w 759381"/>
                <a:gd name="connsiteY7" fmla="*/ 1758875 h 2076225"/>
                <a:gd name="connsiteX8" fmla="*/ 70893 w 759381"/>
                <a:gd name="connsiteY8" fmla="*/ 252804 h 2076225"/>
                <a:gd name="connsiteX0" fmla="*/ 70893 w 759381"/>
                <a:gd name="connsiteY0" fmla="*/ 252804 h 1990164"/>
                <a:gd name="connsiteX1" fmla="*/ 474304 w 759381"/>
                <a:gd name="connsiteY1" fmla="*/ 0 h 1990164"/>
                <a:gd name="connsiteX2" fmla="*/ 506577 w 759381"/>
                <a:gd name="connsiteY2" fmla="*/ 21514 h 1990164"/>
                <a:gd name="connsiteX3" fmla="*/ 759381 w 759381"/>
                <a:gd name="connsiteY3" fmla="*/ 360381 h 1990164"/>
                <a:gd name="connsiteX4" fmla="*/ 608774 w 759381"/>
                <a:gd name="connsiteY4" fmla="*/ 1748117 h 1990164"/>
                <a:gd name="connsiteX5" fmla="*/ 409758 w 759381"/>
                <a:gd name="connsiteY5" fmla="*/ 1968648 h 1990164"/>
                <a:gd name="connsiteX6" fmla="*/ 474304 w 759381"/>
                <a:gd name="connsiteY6" fmla="*/ 1990164 h 1990164"/>
                <a:gd name="connsiteX7" fmla="*/ 156953 w 759381"/>
                <a:gd name="connsiteY7" fmla="*/ 1758875 h 1990164"/>
                <a:gd name="connsiteX8" fmla="*/ 70893 w 759381"/>
                <a:gd name="connsiteY8" fmla="*/ 252804 h 199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9381" h="1990164">
                  <a:moveTo>
                    <a:pt x="70893" y="252804"/>
                  </a:moveTo>
                  <a:cubicBezTo>
                    <a:pt x="70893" y="71595"/>
                    <a:pt x="293095" y="0"/>
                    <a:pt x="474304" y="0"/>
                  </a:cubicBezTo>
                  <a:lnTo>
                    <a:pt x="506577" y="21514"/>
                  </a:lnTo>
                  <a:cubicBezTo>
                    <a:pt x="687786" y="21514"/>
                    <a:pt x="759381" y="179172"/>
                    <a:pt x="759381" y="360381"/>
                  </a:cubicBezTo>
                  <a:cubicBezTo>
                    <a:pt x="458167" y="1109831"/>
                    <a:pt x="608774" y="1321397"/>
                    <a:pt x="608774" y="1748117"/>
                  </a:cubicBezTo>
                  <a:cubicBezTo>
                    <a:pt x="608774" y="1929326"/>
                    <a:pt x="590967" y="1968648"/>
                    <a:pt x="409758" y="1968648"/>
                  </a:cubicBezTo>
                  <a:lnTo>
                    <a:pt x="474304" y="1990164"/>
                  </a:lnTo>
                  <a:cubicBezTo>
                    <a:pt x="293095" y="1990164"/>
                    <a:pt x="156953" y="1940084"/>
                    <a:pt x="156953" y="1758875"/>
                  </a:cubicBezTo>
                  <a:cubicBezTo>
                    <a:pt x="149781" y="1310640"/>
                    <a:pt x="-126330" y="926950"/>
                    <a:pt x="70893" y="252804"/>
                  </a:cubicBezTo>
                  <a:close/>
                </a:path>
              </a:pathLst>
            </a:custGeom>
            <a:gradFill>
              <a:gsLst>
                <a:gs pos="0">
                  <a:srgbClr val="00B050"/>
                </a:gs>
                <a:gs pos="100000">
                  <a:srgbClr val="2F344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131069" y="3348561"/>
            <a:ext cx="98436" cy="184668"/>
            <a:chOff x="7958898" y="3679114"/>
            <a:chExt cx="286716" cy="537883"/>
          </a:xfrm>
        </p:grpSpPr>
        <p:sp>
          <p:nvSpPr>
            <p:cNvPr id="34" name="圆角矩形 29"/>
            <p:cNvSpPr/>
            <p:nvPr/>
          </p:nvSpPr>
          <p:spPr>
            <a:xfrm>
              <a:off x="8040376" y="3679114"/>
              <a:ext cx="205238" cy="537883"/>
            </a:xfrm>
            <a:custGeom>
              <a:avLst/>
              <a:gdLst>
                <a:gd name="connsiteX0" fmla="*/ 0 w 656216"/>
                <a:gd name="connsiteY0" fmla="*/ 328108 h 1936376"/>
                <a:gd name="connsiteX1" fmla="*/ 328108 w 656216"/>
                <a:gd name="connsiteY1" fmla="*/ 0 h 1936376"/>
                <a:gd name="connsiteX2" fmla="*/ 328108 w 656216"/>
                <a:gd name="connsiteY2" fmla="*/ 0 h 1936376"/>
                <a:gd name="connsiteX3" fmla="*/ 656216 w 656216"/>
                <a:gd name="connsiteY3" fmla="*/ 328108 h 1936376"/>
                <a:gd name="connsiteX4" fmla="*/ 656216 w 656216"/>
                <a:gd name="connsiteY4" fmla="*/ 1608268 h 1936376"/>
                <a:gd name="connsiteX5" fmla="*/ 328108 w 656216"/>
                <a:gd name="connsiteY5" fmla="*/ 1936376 h 1936376"/>
                <a:gd name="connsiteX6" fmla="*/ 328108 w 656216"/>
                <a:gd name="connsiteY6" fmla="*/ 1936376 h 1936376"/>
                <a:gd name="connsiteX7" fmla="*/ 0 w 656216"/>
                <a:gd name="connsiteY7" fmla="*/ 1608268 h 1936376"/>
                <a:gd name="connsiteX8" fmla="*/ 0 w 656216"/>
                <a:gd name="connsiteY8" fmla="*/ 328108 h 1936376"/>
                <a:gd name="connsiteX0" fmla="*/ 0 w 806823"/>
                <a:gd name="connsiteY0" fmla="*/ 328108 h 1936376"/>
                <a:gd name="connsiteX1" fmla="*/ 328108 w 806823"/>
                <a:gd name="connsiteY1" fmla="*/ 0 h 1936376"/>
                <a:gd name="connsiteX2" fmla="*/ 328108 w 806823"/>
                <a:gd name="connsiteY2" fmla="*/ 0 h 1936376"/>
                <a:gd name="connsiteX3" fmla="*/ 806823 w 806823"/>
                <a:gd name="connsiteY3" fmla="*/ 220532 h 1936376"/>
                <a:gd name="connsiteX4" fmla="*/ 656216 w 806823"/>
                <a:gd name="connsiteY4" fmla="*/ 1608268 h 1936376"/>
                <a:gd name="connsiteX5" fmla="*/ 328108 w 806823"/>
                <a:gd name="connsiteY5" fmla="*/ 1936376 h 1936376"/>
                <a:gd name="connsiteX6" fmla="*/ 328108 w 806823"/>
                <a:gd name="connsiteY6" fmla="*/ 1936376 h 1936376"/>
                <a:gd name="connsiteX7" fmla="*/ 0 w 806823"/>
                <a:gd name="connsiteY7" fmla="*/ 1608268 h 1936376"/>
                <a:gd name="connsiteX8" fmla="*/ 0 w 806823"/>
                <a:gd name="connsiteY8" fmla="*/ 328108 h 1936376"/>
                <a:gd name="connsiteX0" fmla="*/ 0 w 806823"/>
                <a:gd name="connsiteY0" fmla="*/ 328108 h 1936376"/>
                <a:gd name="connsiteX1" fmla="*/ 328108 w 806823"/>
                <a:gd name="connsiteY1" fmla="*/ 0 h 1936376"/>
                <a:gd name="connsiteX2" fmla="*/ 328108 w 806823"/>
                <a:gd name="connsiteY2" fmla="*/ 0 h 1936376"/>
                <a:gd name="connsiteX3" fmla="*/ 806823 w 806823"/>
                <a:gd name="connsiteY3" fmla="*/ 220532 h 1936376"/>
                <a:gd name="connsiteX4" fmla="*/ 656216 w 806823"/>
                <a:gd name="connsiteY4" fmla="*/ 1608268 h 1936376"/>
                <a:gd name="connsiteX5" fmla="*/ 328108 w 806823"/>
                <a:gd name="connsiteY5" fmla="*/ 1936376 h 1936376"/>
                <a:gd name="connsiteX6" fmla="*/ 328108 w 806823"/>
                <a:gd name="connsiteY6" fmla="*/ 1936376 h 1936376"/>
                <a:gd name="connsiteX7" fmla="*/ 0 w 806823"/>
                <a:gd name="connsiteY7" fmla="*/ 1608268 h 1936376"/>
                <a:gd name="connsiteX8" fmla="*/ 0 w 806823"/>
                <a:gd name="connsiteY8" fmla="*/ 328108 h 1936376"/>
                <a:gd name="connsiteX0" fmla="*/ 0 w 828338"/>
                <a:gd name="connsiteY0" fmla="*/ 263562 h 1936376"/>
                <a:gd name="connsiteX1" fmla="*/ 349623 w 828338"/>
                <a:gd name="connsiteY1" fmla="*/ 0 h 1936376"/>
                <a:gd name="connsiteX2" fmla="*/ 349623 w 828338"/>
                <a:gd name="connsiteY2" fmla="*/ 0 h 1936376"/>
                <a:gd name="connsiteX3" fmla="*/ 828338 w 828338"/>
                <a:gd name="connsiteY3" fmla="*/ 220532 h 1936376"/>
                <a:gd name="connsiteX4" fmla="*/ 677731 w 828338"/>
                <a:gd name="connsiteY4" fmla="*/ 1608268 h 1936376"/>
                <a:gd name="connsiteX5" fmla="*/ 349623 w 828338"/>
                <a:gd name="connsiteY5" fmla="*/ 1936376 h 1936376"/>
                <a:gd name="connsiteX6" fmla="*/ 349623 w 828338"/>
                <a:gd name="connsiteY6" fmla="*/ 1936376 h 1936376"/>
                <a:gd name="connsiteX7" fmla="*/ 21515 w 828338"/>
                <a:gd name="connsiteY7" fmla="*/ 1608268 h 1936376"/>
                <a:gd name="connsiteX8" fmla="*/ 0 w 828338"/>
                <a:gd name="connsiteY8" fmla="*/ 263562 h 1936376"/>
                <a:gd name="connsiteX0" fmla="*/ 83856 w 912194"/>
                <a:gd name="connsiteY0" fmla="*/ 263562 h 1936376"/>
                <a:gd name="connsiteX1" fmla="*/ 433479 w 912194"/>
                <a:gd name="connsiteY1" fmla="*/ 0 h 1936376"/>
                <a:gd name="connsiteX2" fmla="*/ 433479 w 912194"/>
                <a:gd name="connsiteY2" fmla="*/ 0 h 1936376"/>
                <a:gd name="connsiteX3" fmla="*/ 912194 w 912194"/>
                <a:gd name="connsiteY3" fmla="*/ 220532 h 1936376"/>
                <a:gd name="connsiteX4" fmla="*/ 761587 w 912194"/>
                <a:gd name="connsiteY4" fmla="*/ 1608268 h 1936376"/>
                <a:gd name="connsiteX5" fmla="*/ 433479 w 912194"/>
                <a:gd name="connsiteY5" fmla="*/ 1936376 h 1936376"/>
                <a:gd name="connsiteX6" fmla="*/ 433479 w 912194"/>
                <a:gd name="connsiteY6" fmla="*/ 1936376 h 1936376"/>
                <a:gd name="connsiteX7" fmla="*/ 105371 w 912194"/>
                <a:gd name="connsiteY7" fmla="*/ 1608268 h 1936376"/>
                <a:gd name="connsiteX8" fmla="*/ 83856 w 912194"/>
                <a:gd name="connsiteY8" fmla="*/ 263562 h 1936376"/>
                <a:gd name="connsiteX0" fmla="*/ 83856 w 912194"/>
                <a:gd name="connsiteY0" fmla="*/ 381897 h 2054711"/>
                <a:gd name="connsiteX1" fmla="*/ 433479 w 912194"/>
                <a:gd name="connsiteY1" fmla="*/ 118335 h 2054711"/>
                <a:gd name="connsiteX2" fmla="*/ 659390 w 912194"/>
                <a:gd name="connsiteY2" fmla="*/ 0 h 2054711"/>
                <a:gd name="connsiteX3" fmla="*/ 912194 w 912194"/>
                <a:gd name="connsiteY3" fmla="*/ 338867 h 2054711"/>
                <a:gd name="connsiteX4" fmla="*/ 761587 w 912194"/>
                <a:gd name="connsiteY4" fmla="*/ 1726603 h 2054711"/>
                <a:gd name="connsiteX5" fmla="*/ 433479 w 912194"/>
                <a:gd name="connsiteY5" fmla="*/ 2054711 h 2054711"/>
                <a:gd name="connsiteX6" fmla="*/ 433479 w 912194"/>
                <a:gd name="connsiteY6" fmla="*/ 2054711 h 2054711"/>
                <a:gd name="connsiteX7" fmla="*/ 105371 w 912194"/>
                <a:gd name="connsiteY7" fmla="*/ 1726603 h 2054711"/>
                <a:gd name="connsiteX8" fmla="*/ 83856 w 912194"/>
                <a:gd name="connsiteY8" fmla="*/ 381897 h 2054711"/>
                <a:gd name="connsiteX0" fmla="*/ 83856 w 912194"/>
                <a:gd name="connsiteY0" fmla="*/ 403411 h 2076225"/>
                <a:gd name="connsiteX1" fmla="*/ 627117 w 912194"/>
                <a:gd name="connsiteY1" fmla="*/ 0 h 2076225"/>
                <a:gd name="connsiteX2" fmla="*/ 659390 w 912194"/>
                <a:gd name="connsiteY2" fmla="*/ 21514 h 2076225"/>
                <a:gd name="connsiteX3" fmla="*/ 912194 w 912194"/>
                <a:gd name="connsiteY3" fmla="*/ 360381 h 2076225"/>
                <a:gd name="connsiteX4" fmla="*/ 761587 w 912194"/>
                <a:gd name="connsiteY4" fmla="*/ 1748117 h 2076225"/>
                <a:gd name="connsiteX5" fmla="*/ 433479 w 912194"/>
                <a:gd name="connsiteY5" fmla="*/ 2076225 h 2076225"/>
                <a:gd name="connsiteX6" fmla="*/ 433479 w 912194"/>
                <a:gd name="connsiteY6" fmla="*/ 2076225 h 2076225"/>
                <a:gd name="connsiteX7" fmla="*/ 105371 w 912194"/>
                <a:gd name="connsiteY7" fmla="*/ 1748117 h 2076225"/>
                <a:gd name="connsiteX8" fmla="*/ 83856 w 912194"/>
                <a:gd name="connsiteY8" fmla="*/ 403411 h 2076225"/>
                <a:gd name="connsiteX0" fmla="*/ 136885 w 825373"/>
                <a:gd name="connsiteY0" fmla="*/ 252804 h 2076225"/>
                <a:gd name="connsiteX1" fmla="*/ 540296 w 825373"/>
                <a:gd name="connsiteY1" fmla="*/ 0 h 2076225"/>
                <a:gd name="connsiteX2" fmla="*/ 572569 w 825373"/>
                <a:gd name="connsiteY2" fmla="*/ 21514 h 2076225"/>
                <a:gd name="connsiteX3" fmla="*/ 825373 w 825373"/>
                <a:gd name="connsiteY3" fmla="*/ 360381 h 2076225"/>
                <a:gd name="connsiteX4" fmla="*/ 674766 w 825373"/>
                <a:gd name="connsiteY4" fmla="*/ 1748117 h 2076225"/>
                <a:gd name="connsiteX5" fmla="*/ 346658 w 825373"/>
                <a:gd name="connsiteY5" fmla="*/ 2076225 h 2076225"/>
                <a:gd name="connsiteX6" fmla="*/ 346658 w 825373"/>
                <a:gd name="connsiteY6" fmla="*/ 2076225 h 2076225"/>
                <a:gd name="connsiteX7" fmla="*/ 18550 w 825373"/>
                <a:gd name="connsiteY7" fmla="*/ 1748117 h 2076225"/>
                <a:gd name="connsiteX8" fmla="*/ 136885 w 825373"/>
                <a:gd name="connsiteY8" fmla="*/ 252804 h 2076225"/>
                <a:gd name="connsiteX0" fmla="*/ 70893 w 759381"/>
                <a:gd name="connsiteY0" fmla="*/ 252804 h 2076225"/>
                <a:gd name="connsiteX1" fmla="*/ 474304 w 759381"/>
                <a:gd name="connsiteY1" fmla="*/ 0 h 2076225"/>
                <a:gd name="connsiteX2" fmla="*/ 506577 w 759381"/>
                <a:gd name="connsiteY2" fmla="*/ 21514 h 2076225"/>
                <a:gd name="connsiteX3" fmla="*/ 759381 w 759381"/>
                <a:gd name="connsiteY3" fmla="*/ 360381 h 2076225"/>
                <a:gd name="connsiteX4" fmla="*/ 608774 w 759381"/>
                <a:gd name="connsiteY4" fmla="*/ 1748117 h 2076225"/>
                <a:gd name="connsiteX5" fmla="*/ 280666 w 759381"/>
                <a:gd name="connsiteY5" fmla="*/ 2076225 h 2076225"/>
                <a:gd name="connsiteX6" fmla="*/ 280666 w 759381"/>
                <a:gd name="connsiteY6" fmla="*/ 2076225 h 2076225"/>
                <a:gd name="connsiteX7" fmla="*/ 156953 w 759381"/>
                <a:gd name="connsiteY7" fmla="*/ 1758875 h 2076225"/>
                <a:gd name="connsiteX8" fmla="*/ 70893 w 759381"/>
                <a:gd name="connsiteY8" fmla="*/ 252804 h 2076225"/>
                <a:gd name="connsiteX0" fmla="*/ 70893 w 759381"/>
                <a:gd name="connsiteY0" fmla="*/ 252804 h 2076225"/>
                <a:gd name="connsiteX1" fmla="*/ 474304 w 759381"/>
                <a:gd name="connsiteY1" fmla="*/ 0 h 2076225"/>
                <a:gd name="connsiteX2" fmla="*/ 506577 w 759381"/>
                <a:gd name="connsiteY2" fmla="*/ 21514 h 2076225"/>
                <a:gd name="connsiteX3" fmla="*/ 759381 w 759381"/>
                <a:gd name="connsiteY3" fmla="*/ 360381 h 2076225"/>
                <a:gd name="connsiteX4" fmla="*/ 608774 w 759381"/>
                <a:gd name="connsiteY4" fmla="*/ 1748117 h 2076225"/>
                <a:gd name="connsiteX5" fmla="*/ 280666 w 759381"/>
                <a:gd name="connsiteY5" fmla="*/ 2076225 h 2076225"/>
                <a:gd name="connsiteX6" fmla="*/ 474304 w 759381"/>
                <a:gd name="connsiteY6" fmla="*/ 1990164 h 2076225"/>
                <a:gd name="connsiteX7" fmla="*/ 156953 w 759381"/>
                <a:gd name="connsiteY7" fmla="*/ 1758875 h 2076225"/>
                <a:gd name="connsiteX8" fmla="*/ 70893 w 759381"/>
                <a:gd name="connsiteY8" fmla="*/ 252804 h 2076225"/>
                <a:gd name="connsiteX0" fmla="*/ 70893 w 759381"/>
                <a:gd name="connsiteY0" fmla="*/ 252804 h 1990164"/>
                <a:gd name="connsiteX1" fmla="*/ 474304 w 759381"/>
                <a:gd name="connsiteY1" fmla="*/ 0 h 1990164"/>
                <a:gd name="connsiteX2" fmla="*/ 506577 w 759381"/>
                <a:gd name="connsiteY2" fmla="*/ 21514 h 1990164"/>
                <a:gd name="connsiteX3" fmla="*/ 759381 w 759381"/>
                <a:gd name="connsiteY3" fmla="*/ 360381 h 1990164"/>
                <a:gd name="connsiteX4" fmla="*/ 608774 w 759381"/>
                <a:gd name="connsiteY4" fmla="*/ 1748117 h 1990164"/>
                <a:gd name="connsiteX5" fmla="*/ 409758 w 759381"/>
                <a:gd name="connsiteY5" fmla="*/ 1968648 h 1990164"/>
                <a:gd name="connsiteX6" fmla="*/ 474304 w 759381"/>
                <a:gd name="connsiteY6" fmla="*/ 1990164 h 1990164"/>
                <a:gd name="connsiteX7" fmla="*/ 156953 w 759381"/>
                <a:gd name="connsiteY7" fmla="*/ 1758875 h 1990164"/>
                <a:gd name="connsiteX8" fmla="*/ 70893 w 759381"/>
                <a:gd name="connsiteY8" fmla="*/ 252804 h 199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9381" h="1990164">
                  <a:moveTo>
                    <a:pt x="70893" y="252804"/>
                  </a:moveTo>
                  <a:cubicBezTo>
                    <a:pt x="70893" y="71595"/>
                    <a:pt x="293095" y="0"/>
                    <a:pt x="474304" y="0"/>
                  </a:cubicBezTo>
                  <a:lnTo>
                    <a:pt x="506577" y="21514"/>
                  </a:lnTo>
                  <a:cubicBezTo>
                    <a:pt x="687786" y="21514"/>
                    <a:pt x="759381" y="179172"/>
                    <a:pt x="759381" y="360381"/>
                  </a:cubicBezTo>
                  <a:cubicBezTo>
                    <a:pt x="458167" y="1109831"/>
                    <a:pt x="608774" y="1321397"/>
                    <a:pt x="608774" y="1748117"/>
                  </a:cubicBezTo>
                  <a:cubicBezTo>
                    <a:pt x="608774" y="1929326"/>
                    <a:pt x="590967" y="1968648"/>
                    <a:pt x="409758" y="1968648"/>
                  </a:cubicBezTo>
                  <a:lnTo>
                    <a:pt x="474304" y="1990164"/>
                  </a:lnTo>
                  <a:cubicBezTo>
                    <a:pt x="293095" y="1990164"/>
                    <a:pt x="156953" y="1940084"/>
                    <a:pt x="156953" y="1758875"/>
                  </a:cubicBezTo>
                  <a:cubicBezTo>
                    <a:pt x="149781" y="1310640"/>
                    <a:pt x="-126330" y="926950"/>
                    <a:pt x="70893" y="252804"/>
                  </a:cubicBezTo>
                  <a:close/>
                </a:path>
              </a:pathLst>
            </a:custGeom>
            <a:gradFill>
              <a:gsLst>
                <a:gs pos="0">
                  <a:srgbClr val="00B050"/>
                </a:gs>
                <a:gs pos="100000">
                  <a:srgbClr val="2F344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29"/>
            <p:cNvSpPr/>
            <p:nvPr/>
          </p:nvSpPr>
          <p:spPr>
            <a:xfrm rot="19404969">
              <a:off x="7958898" y="3812994"/>
              <a:ext cx="127792" cy="334915"/>
            </a:xfrm>
            <a:custGeom>
              <a:avLst/>
              <a:gdLst>
                <a:gd name="connsiteX0" fmla="*/ 0 w 656216"/>
                <a:gd name="connsiteY0" fmla="*/ 328108 h 1936376"/>
                <a:gd name="connsiteX1" fmla="*/ 328108 w 656216"/>
                <a:gd name="connsiteY1" fmla="*/ 0 h 1936376"/>
                <a:gd name="connsiteX2" fmla="*/ 328108 w 656216"/>
                <a:gd name="connsiteY2" fmla="*/ 0 h 1936376"/>
                <a:gd name="connsiteX3" fmla="*/ 656216 w 656216"/>
                <a:gd name="connsiteY3" fmla="*/ 328108 h 1936376"/>
                <a:gd name="connsiteX4" fmla="*/ 656216 w 656216"/>
                <a:gd name="connsiteY4" fmla="*/ 1608268 h 1936376"/>
                <a:gd name="connsiteX5" fmla="*/ 328108 w 656216"/>
                <a:gd name="connsiteY5" fmla="*/ 1936376 h 1936376"/>
                <a:gd name="connsiteX6" fmla="*/ 328108 w 656216"/>
                <a:gd name="connsiteY6" fmla="*/ 1936376 h 1936376"/>
                <a:gd name="connsiteX7" fmla="*/ 0 w 656216"/>
                <a:gd name="connsiteY7" fmla="*/ 1608268 h 1936376"/>
                <a:gd name="connsiteX8" fmla="*/ 0 w 656216"/>
                <a:gd name="connsiteY8" fmla="*/ 328108 h 1936376"/>
                <a:gd name="connsiteX0" fmla="*/ 0 w 806823"/>
                <a:gd name="connsiteY0" fmla="*/ 328108 h 1936376"/>
                <a:gd name="connsiteX1" fmla="*/ 328108 w 806823"/>
                <a:gd name="connsiteY1" fmla="*/ 0 h 1936376"/>
                <a:gd name="connsiteX2" fmla="*/ 328108 w 806823"/>
                <a:gd name="connsiteY2" fmla="*/ 0 h 1936376"/>
                <a:gd name="connsiteX3" fmla="*/ 806823 w 806823"/>
                <a:gd name="connsiteY3" fmla="*/ 220532 h 1936376"/>
                <a:gd name="connsiteX4" fmla="*/ 656216 w 806823"/>
                <a:gd name="connsiteY4" fmla="*/ 1608268 h 1936376"/>
                <a:gd name="connsiteX5" fmla="*/ 328108 w 806823"/>
                <a:gd name="connsiteY5" fmla="*/ 1936376 h 1936376"/>
                <a:gd name="connsiteX6" fmla="*/ 328108 w 806823"/>
                <a:gd name="connsiteY6" fmla="*/ 1936376 h 1936376"/>
                <a:gd name="connsiteX7" fmla="*/ 0 w 806823"/>
                <a:gd name="connsiteY7" fmla="*/ 1608268 h 1936376"/>
                <a:gd name="connsiteX8" fmla="*/ 0 w 806823"/>
                <a:gd name="connsiteY8" fmla="*/ 328108 h 1936376"/>
                <a:gd name="connsiteX0" fmla="*/ 0 w 806823"/>
                <a:gd name="connsiteY0" fmla="*/ 328108 h 1936376"/>
                <a:gd name="connsiteX1" fmla="*/ 328108 w 806823"/>
                <a:gd name="connsiteY1" fmla="*/ 0 h 1936376"/>
                <a:gd name="connsiteX2" fmla="*/ 328108 w 806823"/>
                <a:gd name="connsiteY2" fmla="*/ 0 h 1936376"/>
                <a:gd name="connsiteX3" fmla="*/ 806823 w 806823"/>
                <a:gd name="connsiteY3" fmla="*/ 220532 h 1936376"/>
                <a:gd name="connsiteX4" fmla="*/ 656216 w 806823"/>
                <a:gd name="connsiteY4" fmla="*/ 1608268 h 1936376"/>
                <a:gd name="connsiteX5" fmla="*/ 328108 w 806823"/>
                <a:gd name="connsiteY5" fmla="*/ 1936376 h 1936376"/>
                <a:gd name="connsiteX6" fmla="*/ 328108 w 806823"/>
                <a:gd name="connsiteY6" fmla="*/ 1936376 h 1936376"/>
                <a:gd name="connsiteX7" fmla="*/ 0 w 806823"/>
                <a:gd name="connsiteY7" fmla="*/ 1608268 h 1936376"/>
                <a:gd name="connsiteX8" fmla="*/ 0 w 806823"/>
                <a:gd name="connsiteY8" fmla="*/ 328108 h 1936376"/>
                <a:gd name="connsiteX0" fmla="*/ 0 w 828338"/>
                <a:gd name="connsiteY0" fmla="*/ 263562 h 1936376"/>
                <a:gd name="connsiteX1" fmla="*/ 349623 w 828338"/>
                <a:gd name="connsiteY1" fmla="*/ 0 h 1936376"/>
                <a:gd name="connsiteX2" fmla="*/ 349623 w 828338"/>
                <a:gd name="connsiteY2" fmla="*/ 0 h 1936376"/>
                <a:gd name="connsiteX3" fmla="*/ 828338 w 828338"/>
                <a:gd name="connsiteY3" fmla="*/ 220532 h 1936376"/>
                <a:gd name="connsiteX4" fmla="*/ 677731 w 828338"/>
                <a:gd name="connsiteY4" fmla="*/ 1608268 h 1936376"/>
                <a:gd name="connsiteX5" fmla="*/ 349623 w 828338"/>
                <a:gd name="connsiteY5" fmla="*/ 1936376 h 1936376"/>
                <a:gd name="connsiteX6" fmla="*/ 349623 w 828338"/>
                <a:gd name="connsiteY6" fmla="*/ 1936376 h 1936376"/>
                <a:gd name="connsiteX7" fmla="*/ 21515 w 828338"/>
                <a:gd name="connsiteY7" fmla="*/ 1608268 h 1936376"/>
                <a:gd name="connsiteX8" fmla="*/ 0 w 828338"/>
                <a:gd name="connsiteY8" fmla="*/ 263562 h 1936376"/>
                <a:gd name="connsiteX0" fmla="*/ 83856 w 912194"/>
                <a:gd name="connsiteY0" fmla="*/ 263562 h 1936376"/>
                <a:gd name="connsiteX1" fmla="*/ 433479 w 912194"/>
                <a:gd name="connsiteY1" fmla="*/ 0 h 1936376"/>
                <a:gd name="connsiteX2" fmla="*/ 433479 w 912194"/>
                <a:gd name="connsiteY2" fmla="*/ 0 h 1936376"/>
                <a:gd name="connsiteX3" fmla="*/ 912194 w 912194"/>
                <a:gd name="connsiteY3" fmla="*/ 220532 h 1936376"/>
                <a:gd name="connsiteX4" fmla="*/ 761587 w 912194"/>
                <a:gd name="connsiteY4" fmla="*/ 1608268 h 1936376"/>
                <a:gd name="connsiteX5" fmla="*/ 433479 w 912194"/>
                <a:gd name="connsiteY5" fmla="*/ 1936376 h 1936376"/>
                <a:gd name="connsiteX6" fmla="*/ 433479 w 912194"/>
                <a:gd name="connsiteY6" fmla="*/ 1936376 h 1936376"/>
                <a:gd name="connsiteX7" fmla="*/ 105371 w 912194"/>
                <a:gd name="connsiteY7" fmla="*/ 1608268 h 1936376"/>
                <a:gd name="connsiteX8" fmla="*/ 83856 w 912194"/>
                <a:gd name="connsiteY8" fmla="*/ 263562 h 1936376"/>
                <a:gd name="connsiteX0" fmla="*/ 83856 w 912194"/>
                <a:gd name="connsiteY0" fmla="*/ 381897 h 2054711"/>
                <a:gd name="connsiteX1" fmla="*/ 433479 w 912194"/>
                <a:gd name="connsiteY1" fmla="*/ 118335 h 2054711"/>
                <a:gd name="connsiteX2" fmla="*/ 659390 w 912194"/>
                <a:gd name="connsiteY2" fmla="*/ 0 h 2054711"/>
                <a:gd name="connsiteX3" fmla="*/ 912194 w 912194"/>
                <a:gd name="connsiteY3" fmla="*/ 338867 h 2054711"/>
                <a:gd name="connsiteX4" fmla="*/ 761587 w 912194"/>
                <a:gd name="connsiteY4" fmla="*/ 1726603 h 2054711"/>
                <a:gd name="connsiteX5" fmla="*/ 433479 w 912194"/>
                <a:gd name="connsiteY5" fmla="*/ 2054711 h 2054711"/>
                <a:gd name="connsiteX6" fmla="*/ 433479 w 912194"/>
                <a:gd name="connsiteY6" fmla="*/ 2054711 h 2054711"/>
                <a:gd name="connsiteX7" fmla="*/ 105371 w 912194"/>
                <a:gd name="connsiteY7" fmla="*/ 1726603 h 2054711"/>
                <a:gd name="connsiteX8" fmla="*/ 83856 w 912194"/>
                <a:gd name="connsiteY8" fmla="*/ 381897 h 2054711"/>
                <a:gd name="connsiteX0" fmla="*/ 83856 w 912194"/>
                <a:gd name="connsiteY0" fmla="*/ 403411 h 2076225"/>
                <a:gd name="connsiteX1" fmla="*/ 627117 w 912194"/>
                <a:gd name="connsiteY1" fmla="*/ 0 h 2076225"/>
                <a:gd name="connsiteX2" fmla="*/ 659390 w 912194"/>
                <a:gd name="connsiteY2" fmla="*/ 21514 h 2076225"/>
                <a:gd name="connsiteX3" fmla="*/ 912194 w 912194"/>
                <a:gd name="connsiteY3" fmla="*/ 360381 h 2076225"/>
                <a:gd name="connsiteX4" fmla="*/ 761587 w 912194"/>
                <a:gd name="connsiteY4" fmla="*/ 1748117 h 2076225"/>
                <a:gd name="connsiteX5" fmla="*/ 433479 w 912194"/>
                <a:gd name="connsiteY5" fmla="*/ 2076225 h 2076225"/>
                <a:gd name="connsiteX6" fmla="*/ 433479 w 912194"/>
                <a:gd name="connsiteY6" fmla="*/ 2076225 h 2076225"/>
                <a:gd name="connsiteX7" fmla="*/ 105371 w 912194"/>
                <a:gd name="connsiteY7" fmla="*/ 1748117 h 2076225"/>
                <a:gd name="connsiteX8" fmla="*/ 83856 w 912194"/>
                <a:gd name="connsiteY8" fmla="*/ 403411 h 2076225"/>
                <a:gd name="connsiteX0" fmla="*/ 136885 w 825373"/>
                <a:gd name="connsiteY0" fmla="*/ 252804 h 2076225"/>
                <a:gd name="connsiteX1" fmla="*/ 540296 w 825373"/>
                <a:gd name="connsiteY1" fmla="*/ 0 h 2076225"/>
                <a:gd name="connsiteX2" fmla="*/ 572569 w 825373"/>
                <a:gd name="connsiteY2" fmla="*/ 21514 h 2076225"/>
                <a:gd name="connsiteX3" fmla="*/ 825373 w 825373"/>
                <a:gd name="connsiteY3" fmla="*/ 360381 h 2076225"/>
                <a:gd name="connsiteX4" fmla="*/ 674766 w 825373"/>
                <a:gd name="connsiteY4" fmla="*/ 1748117 h 2076225"/>
                <a:gd name="connsiteX5" fmla="*/ 346658 w 825373"/>
                <a:gd name="connsiteY5" fmla="*/ 2076225 h 2076225"/>
                <a:gd name="connsiteX6" fmla="*/ 346658 w 825373"/>
                <a:gd name="connsiteY6" fmla="*/ 2076225 h 2076225"/>
                <a:gd name="connsiteX7" fmla="*/ 18550 w 825373"/>
                <a:gd name="connsiteY7" fmla="*/ 1748117 h 2076225"/>
                <a:gd name="connsiteX8" fmla="*/ 136885 w 825373"/>
                <a:gd name="connsiteY8" fmla="*/ 252804 h 2076225"/>
                <a:gd name="connsiteX0" fmla="*/ 70893 w 759381"/>
                <a:gd name="connsiteY0" fmla="*/ 252804 h 2076225"/>
                <a:gd name="connsiteX1" fmla="*/ 474304 w 759381"/>
                <a:gd name="connsiteY1" fmla="*/ 0 h 2076225"/>
                <a:gd name="connsiteX2" fmla="*/ 506577 w 759381"/>
                <a:gd name="connsiteY2" fmla="*/ 21514 h 2076225"/>
                <a:gd name="connsiteX3" fmla="*/ 759381 w 759381"/>
                <a:gd name="connsiteY3" fmla="*/ 360381 h 2076225"/>
                <a:gd name="connsiteX4" fmla="*/ 608774 w 759381"/>
                <a:gd name="connsiteY4" fmla="*/ 1748117 h 2076225"/>
                <a:gd name="connsiteX5" fmla="*/ 280666 w 759381"/>
                <a:gd name="connsiteY5" fmla="*/ 2076225 h 2076225"/>
                <a:gd name="connsiteX6" fmla="*/ 280666 w 759381"/>
                <a:gd name="connsiteY6" fmla="*/ 2076225 h 2076225"/>
                <a:gd name="connsiteX7" fmla="*/ 156953 w 759381"/>
                <a:gd name="connsiteY7" fmla="*/ 1758875 h 2076225"/>
                <a:gd name="connsiteX8" fmla="*/ 70893 w 759381"/>
                <a:gd name="connsiteY8" fmla="*/ 252804 h 2076225"/>
                <a:gd name="connsiteX0" fmla="*/ 70893 w 759381"/>
                <a:gd name="connsiteY0" fmla="*/ 252804 h 2076225"/>
                <a:gd name="connsiteX1" fmla="*/ 474304 w 759381"/>
                <a:gd name="connsiteY1" fmla="*/ 0 h 2076225"/>
                <a:gd name="connsiteX2" fmla="*/ 506577 w 759381"/>
                <a:gd name="connsiteY2" fmla="*/ 21514 h 2076225"/>
                <a:gd name="connsiteX3" fmla="*/ 759381 w 759381"/>
                <a:gd name="connsiteY3" fmla="*/ 360381 h 2076225"/>
                <a:gd name="connsiteX4" fmla="*/ 608774 w 759381"/>
                <a:gd name="connsiteY4" fmla="*/ 1748117 h 2076225"/>
                <a:gd name="connsiteX5" fmla="*/ 280666 w 759381"/>
                <a:gd name="connsiteY5" fmla="*/ 2076225 h 2076225"/>
                <a:gd name="connsiteX6" fmla="*/ 474304 w 759381"/>
                <a:gd name="connsiteY6" fmla="*/ 1990164 h 2076225"/>
                <a:gd name="connsiteX7" fmla="*/ 156953 w 759381"/>
                <a:gd name="connsiteY7" fmla="*/ 1758875 h 2076225"/>
                <a:gd name="connsiteX8" fmla="*/ 70893 w 759381"/>
                <a:gd name="connsiteY8" fmla="*/ 252804 h 2076225"/>
                <a:gd name="connsiteX0" fmla="*/ 70893 w 759381"/>
                <a:gd name="connsiteY0" fmla="*/ 252804 h 1990164"/>
                <a:gd name="connsiteX1" fmla="*/ 474304 w 759381"/>
                <a:gd name="connsiteY1" fmla="*/ 0 h 1990164"/>
                <a:gd name="connsiteX2" fmla="*/ 506577 w 759381"/>
                <a:gd name="connsiteY2" fmla="*/ 21514 h 1990164"/>
                <a:gd name="connsiteX3" fmla="*/ 759381 w 759381"/>
                <a:gd name="connsiteY3" fmla="*/ 360381 h 1990164"/>
                <a:gd name="connsiteX4" fmla="*/ 608774 w 759381"/>
                <a:gd name="connsiteY4" fmla="*/ 1748117 h 1990164"/>
                <a:gd name="connsiteX5" fmla="*/ 409758 w 759381"/>
                <a:gd name="connsiteY5" fmla="*/ 1968648 h 1990164"/>
                <a:gd name="connsiteX6" fmla="*/ 474304 w 759381"/>
                <a:gd name="connsiteY6" fmla="*/ 1990164 h 1990164"/>
                <a:gd name="connsiteX7" fmla="*/ 156953 w 759381"/>
                <a:gd name="connsiteY7" fmla="*/ 1758875 h 1990164"/>
                <a:gd name="connsiteX8" fmla="*/ 70893 w 759381"/>
                <a:gd name="connsiteY8" fmla="*/ 252804 h 199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9381" h="1990164">
                  <a:moveTo>
                    <a:pt x="70893" y="252804"/>
                  </a:moveTo>
                  <a:cubicBezTo>
                    <a:pt x="70893" y="71595"/>
                    <a:pt x="293095" y="0"/>
                    <a:pt x="474304" y="0"/>
                  </a:cubicBezTo>
                  <a:lnTo>
                    <a:pt x="506577" y="21514"/>
                  </a:lnTo>
                  <a:cubicBezTo>
                    <a:pt x="687786" y="21514"/>
                    <a:pt x="759381" y="179172"/>
                    <a:pt x="759381" y="360381"/>
                  </a:cubicBezTo>
                  <a:cubicBezTo>
                    <a:pt x="458167" y="1109831"/>
                    <a:pt x="608774" y="1321397"/>
                    <a:pt x="608774" y="1748117"/>
                  </a:cubicBezTo>
                  <a:cubicBezTo>
                    <a:pt x="608774" y="1929326"/>
                    <a:pt x="590967" y="1968648"/>
                    <a:pt x="409758" y="1968648"/>
                  </a:cubicBezTo>
                  <a:lnTo>
                    <a:pt x="474304" y="1990164"/>
                  </a:lnTo>
                  <a:cubicBezTo>
                    <a:pt x="293095" y="1990164"/>
                    <a:pt x="156953" y="1940084"/>
                    <a:pt x="156953" y="1758875"/>
                  </a:cubicBezTo>
                  <a:cubicBezTo>
                    <a:pt x="149781" y="1310640"/>
                    <a:pt x="-126330" y="926950"/>
                    <a:pt x="70893" y="252804"/>
                  </a:cubicBezTo>
                  <a:close/>
                </a:path>
              </a:pathLst>
            </a:custGeom>
            <a:gradFill>
              <a:gsLst>
                <a:gs pos="0">
                  <a:srgbClr val="00B050"/>
                </a:gs>
                <a:gs pos="100000">
                  <a:srgbClr val="2F344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026521" y="1743694"/>
            <a:ext cx="639168" cy="639169"/>
            <a:chOff x="1727584" y="1409587"/>
            <a:chExt cx="639168" cy="639169"/>
          </a:xfrm>
        </p:grpSpPr>
        <p:sp>
          <p:nvSpPr>
            <p:cNvPr id="36" name="椭圆 35"/>
            <p:cNvSpPr/>
            <p:nvPr/>
          </p:nvSpPr>
          <p:spPr>
            <a:xfrm>
              <a:off x="1811028" y="1500897"/>
              <a:ext cx="474811" cy="474811"/>
            </a:xfrm>
            <a:prstGeom prst="ellipse">
              <a:avLst/>
            </a:prstGeom>
            <a:solidFill>
              <a:srgbClr val="EFA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727584" y="1409587"/>
              <a:ext cx="639168" cy="639169"/>
            </a:xfrm>
            <a:prstGeom prst="ellipse">
              <a:avLst/>
            </a:prstGeom>
            <a:solidFill>
              <a:srgbClr val="EFA626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任意多边形 5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896863 w 12192000"/>
              <a:gd name="connsiteY0" fmla="*/ 1806498 h 6858000"/>
              <a:gd name="connsiteX1" fmla="*/ 1288633 w 12192000"/>
              <a:gd name="connsiteY1" fmla="*/ 3414728 h 6858000"/>
              <a:gd name="connsiteX2" fmla="*/ 2896863 w 12192000"/>
              <a:gd name="connsiteY2" fmla="*/ 5022958 h 6858000"/>
              <a:gd name="connsiteX3" fmla="*/ 4505093 w 12192000"/>
              <a:gd name="connsiteY3" fmla="*/ 3414728 h 6858000"/>
              <a:gd name="connsiteX4" fmla="*/ 2896863 w 12192000"/>
              <a:gd name="connsiteY4" fmla="*/ 1806498 h 6858000"/>
              <a:gd name="connsiteX5" fmla="*/ 0 w 12192000"/>
              <a:gd name="connsiteY5" fmla="*/ 0 h 6858000"/>
              <a:gd name="connsiteX6" fmla="*/ 12192000 w 12192000"/>
              <a:gd name="connsiteY6" fmla="*/ 0 h 6858000"/>
              <a:gd name="connsiteX7" fmla="*/ 12192000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2896863" y="1806498"/>
                </a:moveTo>
                <a:cubicBezTo>
                  <a:pt x="2008662" y="1806498"/>
                  <a:pt x="1288633" y="2526527"/>
                  <a:pt x="1288633" y="3414728"/>
                </a:cubicBezTo>
                <a:cubicBezTo>
                  <a:pt x="1288633" y="4302929"/>
                  <a:pt x="2008662" y="5022958"/>
                  <a:pt x="2896863" y="5022958"/>
                </a:cubicBezTo>
                <a:cubicBezTo>
                  <a:pt x="3785064" y="5022958"/>
                  <a:pt x="4505093" y="4302929"/>
                  <a:pt x="4505093" y="3414728"/>
                </a:cubicBezTo>
                <a:cubicBezTo>
                  <a:pt x="4505093" y="2526527"/>
                  <a:pt x="3785064" y="1806498"/>
                  <a:pt x="2896863" y="1806498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4996345" y="2613776"/>
            <a:ext cx="7195655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EFBD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你会感受到</a:t>
            </a:r>
            <a:endParaRPr lang="en-US" altLang="zh-CN" sz="3200" b="1" dirty="0" smtClean="0">
              <a:solidFill>
                <a:srgbClr val="EFBD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-简" panose="02000000000000000000" pitchFamily="2" charset="-122"/>
                <a:ea typeface="黑体-简" panose="02000000000000000000" pitchFamily="2" charset="-122"/>
              </a:rPr>
              <a:t>大自然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-简" panose="02000000000000000000" pitchFamily="2" charset="-122"/>
                <a:ea typeface="黑体-简" panose="02000000000000000000" pitchFamily="2" charset="-122"/>
              </a:rPr>
              <a:t>给这里铺上了一张黄色的地毯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-简" panose="02000000000000000000" pitchFamily="2" charset="-122"/>
                <a:ea typeface="黑体-简" panose="02000000000000000000" pitchFamily="2" charset="-122"/>
              </a:rPr>
              <a:t>。</a:t>
            </a:r>
            <a:endParaRPr lang="en-US" altLang="zh-CN" sz="2800" dirty="0" smtClean="0">
              <a:solidFill>
                <a:schemeClr val="tx1">
                  <a:lumMod val="65000"/>
                  <a:lumOff val="35000"/>
                </a:schemeClr>
              </a:solidFill>
              <a:latin typeface="黑体-简" panose="02000000000000000000" pitchFamily="2" charset="-122"/>
              <a:ea typeface="黑体-简" panose="02000000000000000000" pitchFamily="2" charset="-122"/>
            </a:endParaRPr>
          </a:p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-简" panose="02000000000000000000" pitchFamily="2" charset="-122"/>
                <a:ea typeface="黑体-简" panose="02000000000000000000" pitchFamily="2" charset="-122"/>
              </a:rPr>
              <a:t>风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-简" panose="02000000000000000000" pitchFamily="2" charset="-122"/>
                <a:ea typeface="黑体-简" panose="02000000000000000000" pitchFamily="2" charset="-122"/>
              </a:rPr>
              <a:t>一吹，好像有人提起地毯在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-简" panose="02000000000000000000" pitchFamily="2" charset="-122"/>
                <a:ea typeface="黑体-简" panose="02000000000000000000" pitchFamily="2" charset="-122"/>
              </a:rPr>
              <a:t>抖动</a:t>
            </a:r>
            <a:endParaRPr lang="en-US" altLang="zh-CN" sz="2800" dirty="0" smtClean="0">
              <a:solidFill>
                <a:schemeClr val="tx1">
                  <a:lumMod val="65000"/>
                  <a:lumOff val="35000"/>
                </a:schemeClr>
              </a:solidFill>
              <a:latin typeface="黑体-简" panose="02000000000000000000" pitchFamily="2" charset="-122"/>
              <a:ea typeface="黑体-简" panose="02000000000000000000" pitchFamily="2" charset="-122"/>
            </a:endParaRPr>
          </a:p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-简" panose="02000000000000000000" pitchFamily="2" charset="-122"/>
                <a:ea typeface="黑体-简" panose="02000000000000000000" pitchFamily="2" charset="-122"/>
              </a:rPr>
              <a:t>满天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-简" panose="02000000000000000000" pitchFamily="2" charset="-122"/>
                <a:ea typeface="黑体-简" panose="02000000000000000000" pitchFamily="2" charset="-122"/>
              </a:rPr>
              <a:t>扬起尘烟。</a:t>
            </a:r>
            <a:endParaRPr lang="en-US" altLang="zh-CN" sz="2800" dirty="0" smtClean="0">
              <a:solidFill>
                <a:schemeClr val="tx1">
                  <a:lumMod val="65000"/>
                  <a:lumOff val="35000"/>
                </a:schemeClr>
              </a:solidFill>
              <a:latin typeface="黑体-简" panose="02000000000000000000" pitchFamily="2" charset="-122"/>
              <a:ea typeface="黑体-简" panose="02000000000000000000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H="1">
            <a:off x="-1804086" y="-1705232"/>
            <a:ext cx="790832" cy="19276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260627"/>
      </p:ext>
    </p:extLst>
  </p:cSld>
  <p:clrMapOvr>
    <a:masterClrMapping/>
  </p:clrMapOvr>
  <p:transition advClick="0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xit" presetSubtype="4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38667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667">
                                          <p:cBhvr additive="base"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667">
                                          <p:cBhvr additive="base">
                                            <p:cTn id="1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38667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667">
                                          <p:cBhvr additive="base">
                                            <p:cTn id="1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667">
                                          <p:cBhvr additive="base">
                                            <p:cTn id="2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38667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667">
                                          <p:cBhvr additive="base">
                                            <p:cTn id="23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667">
                                          <p:cBhvr additive="base">
                                            <p:cTn id="2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 p14:presetBounceEnd="4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3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3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xit" presetSubtype="4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3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3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40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088879" y="1087719"/>
            <a:ext cx="3497005" cy="4416669"/>
          </a:xfrm>
          <a:prstGeom prst="rect">
            <a:avLst/>
          </a:prstGeom>
          <a:solidFill>
            <a:srgbClr val="C4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5170" y="3268901"/>
            <a:ext cx="3497005" cy="2204891"/>
          </a:xfrm>
          <a:prstGeom prst="rect">
            <a:avLst/>
          </a:prstGeom>
          <a:solidFill>
            <a:srgbClr val="EFBD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-309922" y="3268903"/>
            <a:ext cx="5204016" cy="1918706"/>
          </a:xfrm>
          <a:prstGeom prst="triangle">
            <a:avLst>
              <a:gd name="adj" fmla="val 78259"/>
            </a:avLst>
          </a:prstGeom>
          <a:solidFill>
            <a:srgbClr val="2D25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705059">
            <a:off x="2782620" y="3014015"/>
            <a:ext cx="315021" cy="2770121"/>
          </a:xfrm>
          <a:prstGeom prst="triangle">
            <a:avLst>
              <a:gd name="adj" fmla="val 100000"/>
            </a:avLst>
          </a:prstGeom>
          <a:solidFill>
            <a:srgbClr val="FEB1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297994" y="2935141"/>
            <a:ext cx="963363" cy="1160038"/>
            <a:chOff x="2209046" y="3487667"/>
            <a:chExt cx="1303699" cy="1569855"/>
          </a:xfrm>
        </p:grpSpPr>
        <p:sp>
          <p:nvSpPr>
            <p:cNvPr id="27" name="圆角矩形 26"/>
            <p:cNvSpPr/>
            <p:nvPr/>
          </p:nvSpPr>
          <p:spPr>
            <a:xfrm>
              <a:off x="2694647" y="3487667"/>
              <a:ext cx="267037" cy="1569855"/>
            </a:xfrm>
            <a:prstGeom prst="roundRect">
              <a:avLst>
                <a:gd name="adj" fmla="val 25758"/>
              </a:avLst>
            </a:prstGeom>
            <a:solidFill>
              <a:srgbClr val="6949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209046" y="3666653"/>
              <a:ext cx="1303699" cy="552262"/>
            </a:xfrm>
            <a:prstGeom prst="rect">
              <a:avLst/>
            </a:prstGeom>
            <a:solidFill>
              <a:srgbClr val="6949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290528" y="3739081"/>
              <a:ext cx="1131683" cy="434566"/>
              <a:chOff x="2290528" y="3739081"/>
              <a:chExt cx="1131683" cy="434566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290528" y="3757188"/>
                <a:ext cx="72428" cy="724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349783" y="4101219"/>
                <a:ext cx="72428" cy="724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349783" y="3739081"/>
                <a:ext cx="72428" cy="724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2290528" y="4092166"/>
                <a:ext cx="72428" cy="724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2298046" y="3785884"/>
              <a:ext cx="1082920" cy="3748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方正康体简体" panose="02010601030101010101" pitchFamily="2" charset="-122"/>
                  <a:ea typeface="方正康体简体" panose="02010601030101010101" pitchFamily="2" charset="-122"/>
                </a:rPr>
                <a:t>不准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康体简体" panose="02010601030101010101" pitchFamily="2" charset="-122"/>
                  <a:ea typeface="方正康体简体" panose="02010601030101010101" pitchFamily="2" charset="-122"/>
                </a:rPr>
                <a:t>乱来</a:t>
              </a:r>
              <a:endParaRPr lang="zh-CN" altLang="en-US" sz="1200" dirty="0">
                <a:solidFill>
                  <a:schemeClr val="bg1"/>
                </a:solidFill>
                <a:latin typeface="方正康体简体" panose="02010601030101010101" pitchFamily="2" charset="-122"/>
                <a:ea typeface="方正康体简体" panose="02010601030101010101" pitchFamily="2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115431" y="3803257"/>
              <a:ext cx="186117" cy="27512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3107342" y="3908453"/>
              <a:ext cx="153748" cy="11328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2956955" y="3880314"/>
              <a:ext cx="3041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FF0000"/>
                  </a:solidFill>
                  <a:latin typeface="方正康体简体" panose="02010601030101010101" pitchFamily="2" charset="-122"/>
                  <a:ea typeface="方正康体简体" panose="02010601030101010101" pitchFamily="2" charset="-122"/>
                </a:rPr>
                <a:t>搞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323210" y="3344071"/>
            <a:ext cx="211868" cy="397467"/>
            <a:chOff x="7958898" y="3679114"/>
            <a:chExt cx="286716" cy="537883"/>
          </a:xfrm>
        </p:grpSpPr>
        <p:sp>
          <p:nvSpPr>
            <p:cNvPr id="30" name="圆角矩形 29"/>
            <p:cNvSpPr/>
            <p:nvPr/>
          </p:nvSpPr>
          <p:spPr>
            <a:xfrm>
              <a:off x="8040376" y="3679114"/>
              <a:ext cx="205238" cy="537883"/>
            </a:xfrm>
            <a:custGeom>
              <a:avLst/>
              <a:gdLst>
                <a:gd name="connsiteX0" fmla="*/ 0 w 656216"/>
                <a:gd name="connsiteY0" fmla="*/ 328108 h 1936376"/>
                <a:gd name="connsiteX1" fmla="*/ 328108 w 656216"/>
                <a:gd name="connsiteY1" fmla="*/ 0 h 1936376"/>
                <a:gd name="connsiteX2" fmla="*/ 328108 w 656216"/>
                <a:gd name="connsiteY2" fmla="*/ 0 h 1936376"/>
                <a:gd name="connsiteX3" fmla="*/ 656216 w 656216"/>
                <a:gd name="connsiteY3" fmla="*/ 328108 h 1936376"/>
                <a:gd name="connsiteX4" fmla="*/ 656216 w 656216"/>
                <a:gd name="connsiteY4" fmla="*/ 1608268 h 1936376"/>
                <a:gd name="connsiteX5" fmla="*/ 328108 w 656216"/>
                <a:gd name="connsiteY5" fmla="*/ 1936376 h 1936376"/>
                <a:gd name="connsiteX6" fmla="*/ 328108 w 656216"/>
                <a:gd name="connsiteY6" fmla="*/ 1936376 h 1936376"/>
                <a:gd name="connsiteX7" fmla="*/ 0 w 656216"/>
                <a:gd name="connsiteY7" fmla="*/ 1608268 h 1936376"/>
                <a:gd name="connsiteX8" fmla="*/ 0 w 656216"/>
                <a:gd name="connsiteY8" fmla="*/ 328108 h 1936376"/>
                <a:gd name="connsiteX0" fmla="*/ 0 w 806823"/>
                <a:gd name="connsiteY0" fmla="*/ 328108 h 1936376"/>
                <a:gd name="connsiteX1" fmla="*/ 328108 w 806823"/>
                <a:gd name="connsiteY1" fmla="*/ 0 h 1936376"/>
                <a:gd name="connsiteX2" fmla="*/ 328108 w 806823"/>
                <a:gd name="connsiteY2" fmla="*/ 0 h 1936376"/>
                <a:gd name="connsiteX3" fmla="*/ 806823 w 806823"/>
                <a:gd name="connsiteY3" fmla="*/ 220532 h 1936376"/>
                <a:gd name="connsiteX4" fmla="*/ 656216 w 806823"/>
                <a:gd name="connsiteY4" fmla="*/ 1608268 h 1936376"/>
                <a:gd name="connsiteX5" fmla="*/ 328108 w 806823"/>
                <a:gd name="connsiteY5" fmla="*/ 1936376 h 1936376"/>
                <a:gd name="connsiteX6" fmla="*/ 328108 w 806823"/>
                <a:gd name="connsiteY6" fmla="*/ 1936376 h 1936376"/>
                <a:gd name="connsiteX7" fmla="*/ 0 w 806823"/>
                <a:gd name="connsiteY7" fmla="*/ 1608268 h 1936376"/>
                <a:gd name="connsiteX8" fmla="*/ 0 w 806823"/>
                <a:gd name="connsiteY8" fmla="*/ 328108 h 1936376"/>
                <a:gd name="connsiteX0" fmla="*/ 0 w 806823"/>
                <a:gd name="connsiteY0" fmla="*/ 328108 h 1936376"/>
                <a:gd name="connsiteX1" fmla="*/ 328108 w 806823"/>
                <a:gd name="connsiteY1" fmla="*/ 0 h 1936376"/>
                <a:gd name="connsiteX2" fmla="*/ 328108 w 806823"/>
                <a:gd name="connsiteY2" fmla="*/ 0 h 1936376"/>
                <a:gd name="connsiteX3" fmla="*/ 806823 w 806823"/>
                <a:gd name="connsiteY3" fmla="*/ 220532 h 1936376"/>
                <a:gd name="connsiteX4" fmla="*/ 656216 w 806823"/>
                <a:gd name="connsiteY4" fmla="*/ 1608268 h 1936376"/>
                <a:gd name="connsiteX5" fmla="*/ 328108 w 806823"/>
                <a:gd name="connsiteY5" fmla="*/ 1936376 h 1936376"/>
                <a:gd name="connsiteX6" fmla="*/ 328108 w 806823"/>
                <a:gd name="connsiteY6" fmla="*/ 1936376 h 1936376"/>
                <a:gd name="connsiteX7" fmla="*/ 0 w 806823"/>
                <a:gd name="connsiteY7" fmla="*/ 1608268 h 1936376"/>
                <a:gd name="connsiteX8" fmla="*/ 0 w 806823"/>
                <a:gd name="connsiteY8" fmla="*/ 328108 h 1936376"/>
                <a:gd name="connsiteX0" fmla="*/ 0 w 828338"/>
                <a:gd name="connsiteY0" fmla="*/ 263562 h 1936376"/>
                <a:gd name="connsiteX1" fmla="*/ 349623 w 828338"/>
                <a:gd name="connsiteY1" fmla="*/ 0 h 1936376"/>
                <a:gd name="connsiteX2" fmla="*/ 349623 w 828338"/>
                <a:gd name="connsiteY2" fmla="*/ 0 h 1936376"/>
                <a:gd name="connsiteX3" fmla="*/ 828338 w 828338"/>
                <a:gd name="connsiteY3" fmla="*/ 220532 h 1936376"/>
                <a:gd name="connsiteX4" fmla="*/ 677731 w 828338"/>
                <a:gd name="connsiteY4" fmla="*/ 1608268 h 1936376"/>
                <a:gd name="connsiteX5" fmla="*/ 349623 w 828338"/>
                <a:gd name="connsiteY5" fmla="*/ 1936376 h 1936376"/>
                <a:gd name="connsiteX6" fmla="*/ 349623 w 828338"/>
                <a:gd name="connsiteY6" fmla="*/ 1936376 h 1936376"/>
                <a:gd name="connsiteX7" fmla="*/ 21515 w 828338"/>
                <a:gd name="connsiteY7" fmla="*/ 1608268 h 1936376"/>
                <a:gd name="connsiteX8" fmla="*/ 0 w 828338"/>
                <a:gd name="connsiteY8" fmla="*/ 263562 h 1936376"/>
                <a:gd name="connsiteX0" fmla="*/ 83856 w 912194"/>
                <a:gd name="connsiteY0" fmla="*/ 263562 h 1936376"/>
                <a:gd name="connsiteX1" fmla="*/ 433479 w 912194"/>
                <a:gd name="connsiteY1" fmla="*/ 0 h 1936376"/>
                <a:gd name="connsiteX2" fmla="*/ 433479 w 912194"/>
                <a:gd name="connsiteY2" fmla="*/ 0 h 1936376"/>
                <a:gd name="connsiteX3" fmla="*/ 912194 w 912194"/>
                <a:gd name="connsiteY3" fmla="*/ 220532 h 1936376"/>
                <a:gd name="connsiteX4" fmla="*/ 761587 w 912194"/>
                <a:gd name="connsiteY4" fmla="*/ 1608268 h 1936376"/>
                <a:gd name="connsiteX5" fmla="*/ 433479 w 912194"/>
                <a:gd name="connsiteY5" fmla="*/ 1936376 h 1936376"/>
                <a:gd name="connsiteX6" fmla="*/ 433479 w 912194"/>
                <a:gd name="connsiteY6" fmla="*/ 1936376 h 1936376"/>
                <a:gd name="connsiteX7" fmla="*/ 105371 w 912194"/>
                <a:gd name="connsiteY7" fmla="*/ 1608268 h 1936376"/>
                <a:gd name="connsiteX8" fmla="*/ 83856 w 912194"/>
                <a:gd name="connsiteY8" fmla="*/ 263562 h 1936376"/>
                <a:gd name="connsiteX0" fmla="*/ 83856 w 912194"/>
                <a:gd name="connsiteY0" fmla="*/ 381897 h 2054711"/>
                <a:gd name="connsiteX1" fmla="*/ 433479 w 912194"/>
                <a:gd name="connsiteY1" fmla="*/ 118335 h 2054711"/>
                <a:gd name="connsiteX2" fmla="*/ 659390 w 912194"/>
                <a:gd name="connsiteY2" fmla="*/ 0 h 2054711"/>
                <a:gd name="connsiteX3" fmla="*/ 912194 w 912194"/>
                <a:gd name="connsiteY3" fmla="*/ 338867 h 2054711"/>
                <a:gd name="connsiteX4" fmla="*/ 761587 w 912194"/>
                <a:gd name="connsiteY4" fmla="*/ 1726603 h 2054711"/>
                <a:gd name="connsiteX5" fmla="*/ 433479 w 912194"/>
                <a:gd name="connsiteY5" fmla="*/ 2054711 h 2054711"/>
                <a:gd name="connsiteX6" fmla="*/ 433479 w 912194"/>
                <a:gd name="connsiteY6" fmla="*/ 2054711 h 2054711"/>
                <a:gd name="connsiteX7" fmla="*/ 105371 w 912194"/>
                <a:gd name="connsiteY7" fmla="*/ 1726603 h 2054711"/>
                <a:gd name="connsiteX8" fmla="*/ 83856 w 912194"/>
                <a:gd name="connsiteY8" fmla="*/ 381897 h 2054711"/>
                <a:gd name="connsiteX0" fmla="*/ 83856 w 912194"/>
                <a:gd name="connsiteY0" fmla="*/ 403411 h 2076225"/>
                <a:gd name="connsiteX1" fmla="*/ 627117 w 912194"/>
                <a:gd name="connsiteY1" fmla="*/ 0 h 2076225"/>
                <a:gd name="connsiteX2" fmla="*/ 659390 w 912194"/>
                <a:gd name="connsiteY2" fmla="*/ 21514 h 2076225"/>
                <a:gd name="connsiteX3" fmla="*/ 912194 w 912194"/>
                <a:gd name="connsiteY3" fmla="*/ 360381 h 2076225"/>
                <a:gd name="connsiteX4" fmla="*/ 761587 w 912194"/>
                <a:gd name="connsiteY4" fmla="*/ 1748117 h 2076225"/>
                <a:gd name="connsiteX5" fmla="*/ 433479 w 912194"/>
                <a:gd name="connsiteY5" fmla="*/ 2076225 h 2076225"/>
                <a:gd name="connsiteX6" fmla="*/ 433479 w 912194"/>
                <a:gd name="connsiteY6" fmla="*/ 2076225 h 2076225"/>
                <a:gd name="connsiteX7" fmla="*/ 105371 w 912194"/>
                <a:gd name="connsiteY7" fmla="*/ 1748117 h 2076225"/>
                <a:gd name="connsiteX8" fmla="*/ 83856 w 912194"/>
                <a:gd name="connsiteY8" fmla="*/ 403411 h 2076225"/>
                <a:gd name="connsiteX0" fmla="*/ 136885 w 825373"/>
                <a:gd name="connsiteY0" fmla="*/ 252804 h 2076225"/>
                <a:gd name="connsiteX1" fmla="*/ 540296 w 825373"/>
                <a:gd name="connsiteY1" fmla="*/ 0 h 2076225"/>
                <a:gd name="connsiteX2" fmla="*/ 572569 w 825373"/>
                <a:gd name="connsiteY2" fmla="*/ 21514 h 2076225"/>
                <a:gd name="connsiteX3" fmla="*/ 825373 w 825373"/>
                <a:gd name="connsiteY3" fmla="*/ 360381 h 2076225"/>
                <a:gd name="connsiteX4" fmla="*/ 674766 w 825373"/>
                <a:gd name="connsiteY4" fmla="*/ 1748117 h 2076225"/>
                <a:gd name="connsiteX5" fmla="*/ 346658 w 825373"/>
                <a:gd name="connsiteY5" fmla="*/ 2076225 h 2076225"/>
                <a:gd name="connsiteX6" fmla="*/ 346658 w 825373"/>
                <a:gd name="connsiteY6" fmla="*/ 2076225 h 2076225"/>
                <a:gd name="connsiteX7" fmla="*/ 18550 w 825373"/>
                <a:gd name="connsiteY7" fmla="*/ 1748117 h 2076225"/>
                <a:gd name="connsiteX8" fmla="*/ 136885 w 825373"/>
                <a:gd name="connsiteY8" fmla="*/ 252804 h 2076225"/>
                <a:gd name="connsiteX0" fmla="*/ 70893 w 759381"/>
                <a:gd name="connsiteY0" fmla="*/ 252804 h 2076225"/>
                <a:gd name="connsiteX1" fmla="*/ 474304 w 759381"/>
                <a:gd name="connsiteY1" fmla="*/ 0 h 2076225"/>
                <a:gd name="connsiteX2" fmla="*/ 506577 w 759381"/>
                <a:gd name="connsiteY2" fmla="*/ 21514 h 2076225"/>
                <a:gd name="connsiteX3" fmla="*/ 759381 w 759381"/>
                <a:gd name="connsiteY3" fmla="*/ 360381 h 2076225"/>
                <a:gd name="connsiteX4" fmla="*/ 608774 w 759381"/>
                <a:gd name="connsiteY4" fmla="*/ 1748117 h 2076225"/>
                <a:gd name="connsiteX5" fmla="*/ 280666 w 759381"/>
                <a:gd name="connsiteY5" fmla="*/ 2076225 h 2076225"/>
                <a:gd name="connsiteX6" fmla="*/ 280666 w 759381"/>
                <a:gd name="connsiteY6" fmla="*/ 2076225 h 2076225"/>
                <a:gd name="connsiteX7" fmla="*/ 156953 w 759381"/>
                <a:gd name="connsiteY7" fmla="*/ 1758875 h 2076225"/>
                <a:gd name="connsiteX8" fmla="*/ 70893 w 759381"/>
                <a:gd name="connsiteY8" fmla="*/ 252804 h 2076225"/>
                <a:gd name="connsiteX0" fmla="*/ 70893 w 759381"/>
                <a:gd name="connsiteY0" fmla="*/ 252804 h 2076225"/>
                <a:gd name="connsiteX1" fmla="*/ 474304 w 759381"/>
                <a:gd name="connsiteY1" fmla="*/ 0 h 2076225"/>
                <a:gd name="connsiteX2" fmla="*/ 506577 w 759381"/>
                <a:gd name="connsiteY2" fmla="*/ 21514 h 2076225"/>
                <a:gd name="connsiteX3" fmla="*/ 759381 w 759381"/>
                <a:gd name="connsiteY3" fmla="*/ 360381 h 2076225"/>
                <a:gd name="connsiteX4" fmla="*/ 608774 w 759381"/>
                <a:gd name="connsiteY4" fmla="*/ 1748117 h 2076225"/>
                <a:gd name="connsiteX5" fmla="*/ 280666 w 759381"/>
                <a:gd name="connsiteY5" fmla="*/ 2076225 h 2076225"/>
                <a:gd name="connsiteX6" fmla="*/ 474304 w 759381"/>
                <a:gd name="connsiteY6" fmla="*/ 1990164 h 2076225"/>
                <a:gd name="connsiteX7" fmla="*/ 156953 w 759381"/>
                <a:gd name="connsiteY7" fmla="*/ 1758875 h 2076225"/>
                <a:gd name="connsiteX8" fmla="*/ 70893 w 759381"/>
                <a:gd name="connsiteY8" fmla="*/ 252804 h 2076225"/>
                <a:gd name="connsiteX0" fmla="*/ 70893 w 759381"/>
                <a:gd name="connsiteY0" fmla="*/ 252804 h 1990164"/>
                <a:gd name="connsiteX1" fmla="*/ 474304 w 759381"/>
                <a:gd name="connsiteY1" fmla="*/ 0 h 1990164"/>
                <a:gd name="connsiteX2" fmla="*/ 506577 w 759381"/>
                <a:gd name="connsiteY2" fmla="*/ 21514 h 1990164"/>
                <a:gd name="connsiteX3" fmla="*/ 759381 w 759381"/>
                <a:gd name="connsiteY3" fmla="*/ 360381 h 1990164"/>
                <a:gd name="connsiteX4" fmla="*/ 608774 w 759381"/>
                <a:gd name="connsiteY4" fmla="*/ 1748117 h 1990164"/>
                <a:gd name="connsiteX5" fmla="*/ 409758 w 759381"/>
                <a:gd name="connsiteY5" fmla="*/ 1968648 h 1990164"/>
                <a:gd name="connsiteX6" fmla="*/ 474304 w 759381"/>
                <a:gd name="connsiteY6" fmla="*/ 1990164 h 1990164"/>
                <a:gd name="connsiteX7" fmla="*/ 156953 w 759381"/>
                <a:gd name="connsiteY7" fmla="*/ 1758875 h 1990164"/>
                <a:gd name="connsiteX8" fmla="*/ 70893 w 759381"/>
                <a:gd name="connsiteY8" fmla="*/ 252804 h 199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9381" h="1990164">
                  <a:moveTo>
                    <a:pt x="70893" y="252804"/>
                  </a:moveTo>
                  <a:cubicBezTo>
                    <a:pt x="70893" y="71595"/>
                    <a:pt x="293095" y="0"/>
                    <a:pt x="474304" y="0"/>
                  </a:cubicBezTo>
                  <a:lnTo>
                    <a:pt x="506577" y="21514"/>
                  </a:lnTo>
                  <a:cubicBezTo>
                    <a:pt x="687786" y="21514"/>
                    <a:pt x="759381" y="179172"/>
                    <a:pt x="759381" y="360381"/>
                  </a:cubicBezTo>
                  <a:cubicBezTo>
                    <a:pt x="458167" y="1109831"/>
                    <a:pt x="608774" y="1321397"/>
                    <a:pt x="608774" y="1748117"/>
                  </a:cubicBezTo>
                  <a:cubicBezTo>
                    <a:pt x="608774" y="1929326"/>
                    <a:pt x="590967" y="1968648"/>
                    <a:pt x="409758" y="1968648"/>
                  </a:cubicBezTo>
                  <a:lnTo>
                    <a:pt x="474304" y="1990164"/>
                  </a:lnTo>
                  <a:cubicBezTo>
                    <a:pt x="293095" y="1990164"/>
                    <a:pt x="156953" y="1940084"/>
                    <a:pt x="156953" y="1758875"/>
                  </a:cubicBezTo>
                  <a:cubicBezTo>
                    <a:pt x="149781" y="1310640"/>
                    <a:pt x="-126330" y="926950"/>
                    <a:pt x="70893" y="252804"/>
                  </a:cubicBezTo>
                  <a:close/>
                </a:path>
              </a:pathLst>
            </a:custGeom>
            <a:gradFill>
              <a:gsLst>
                <a:gs pos="0">
                  <a:srgbClr val="00B050"/>
                </a:gs>
                <a:gs pos="100000">
                  <a:srgbClr val="2F344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29"/>
            <p:cNvSpPr/>
            <p:nvPr/>
          </p:nvSpPr>
          <p:spPr>
            <a:xfrm rot="19404969">
              <a:off x="7958898" y="3812994"/>
              <a:ext cx="127792" cy="334915"/>
            </a:xfrm>
            <a:custGeom>
              <a:avLst/>
              <a:gdLst>
                <a:gd name="connsiteX0" fmla="*/ 0 w 656216"/>
                <a:gd name="connsiteY0" fmla="*/ 328108 h 1936376"/>
                <a:gd name="connsiteX1" fmla="*/ 328108 w 656216"/>
                <a:gd name="connsiteY1" fmla="*/ 0 h 1936376"/>
                <a:gd name="connsiteX2" fmla="*/ 328108 w 656216"/>
                <a:gd name="connsiteY2" fmla="*/ 0 h 1936376"/>
                <a:gd name="connsiteX3" fmla="*/ 656216 w 656216"/>
                <a:gd name="connsiteY3" fmla="*/ 328108 h 1936376"/>
                <a:gd name="connsiteX4" fmla="*/ 656216 w 656216"/>
                <a:gd name="connsiteY4" fmla="*/ 1608268 h 1936376"/>
                <a:gd name="connsiteX5" fmla="*/ 328108 w 656216"/>
                <a:gd name="connsiteY5" fmla="*/ 1936376 h 1936376"/>
                <a:gd name="connsiteX6" fmla="*/ 328108 w 656216"/>
                <a:gd name="connsiteY6" fmla="*/ 1936376 h 1936376"/>
                <a:gd name="connsiteX7" fmla="*/ 0 w 656216"/>
                <a:gd name="connsiteY7" fmla="*/ 1608268 h 1936376"/>
                <a:gd name="connsiteX8" fmla="*/ 0 w 656216"/>
                <a:gd name="connsiteY8" fmla="*/ 328108 h 1936376"/>
                <a:gd name="connsiteX0" fmla="*/ 0 w 806823"/>
                <a:gd name="connsiteY0" fmla="*/ 328108 h 1936376"/>
                <a:gd name="connsiteX1" fmla="*/ 328108 w 806823"/>
                <a:gd name="connsiteY1" fmla="*/ 0 h 1936376"/>
                <a:gd name="connsiteX2" fmla="*/ 328108 w 806823"/>
                <a:gd name="connsiteY2" fmla="*/ 0 h 1936376"/>
                <a:gd name="connsiteX3" fmla="*/ 806823 w 806823"/>
                <a:gd name="connsiteY3" fmla="*/ 220532 h 1936376"/>
                <a:gd name="connsiteX4" fmla="*/ 656216 w 806823"/>
                <a:gd name="connsiteY4" fmla="*/ 1608268 h 1936376"/>
                <a:gd name="connsiteX5" fmla="*/ 328108 w 806823"/>
                <a:gd name="connsiteY5" fmla="*/ 1936376 h 1936376"/>
                <a:gd name="connsiteX6" fmla="*/ 328108 w 806823"/>
                <a:gd name="connsiteY6" fmla="*/ 1936376 h 1936376"/>
                <a:gd name="connsiteX7" fmla="*/ 0 w 806823"/>
                <a:gd name="connsiteY7" fmla="*/ 1608268 h 1936376"/>
                <a:gd name="connsiteX8" fmla="*/ 0 w 806823"/>
                <a:gd name="connsiteY8" fmla="*/ 328108 h 1936376"/>
                <a:gd name="connsiteX0" fmla="*/ 0 w 806823"/>
                <a:gd name="connsiteY0" fmla="*/ 328108 h 1936376"/>
                <a:gd name="connsiteX1" fmla="*/ 328108 w 806823"/>
                <a:gd name="connsiteY1" fmla="*/ 0 h 1936376"/>
                <a:gd name="connsiteX2" fmla="*/ 328108 w 806823"/>
                <a:gd name="connsiteY2" fmla="*/ 0 h 1936376"/>
                <a:gd name="connsiteX3" fmla="*/ 806823 w 806823"/>
                <a:gd name="connsiteY3" fmla="*/ 220532 h 1936376"/>
                <a:gd name="connsiteX4" fmla="*/ 656216 w 806823"/>
                <a:gd name="connsiteY4" fmla="*/ 1608268 h 1936376"/>
                <a:gd name="connsiteX5" fmla="*/ 328108 w 806823"/>
                <a:gd name="connsiteY5" fmla="*/ 1936376 h 1936376"/>
                <a:gd name="connsiteX6" fmla="*/ 328108 w 806823"/>
                <a:gd name="connsiteY6" fmla="*/ 1936376 h 1936376"/>
                <a:gd name="connsiteX7" fmla="*/ 0 w 806823"/>
                <a:gd name="connsiteY7" fmla="*/ 1608268 h 1936376"/>
                <a:gd name="connsiteX8" fmla="*/ 0 w 806823"/>
                <a:gd name="connsiteY8" fmla="*/ 328108 h 1936376"/>
                <a:gd name="connsiteX0" fmla="*/ 0 w 828338"/>
                <a:gd name="connsiteY0" fmla="*/ 263562 h 1936376"/>
                <a:gd name="connsiteX1" fmla="*/ 349623 w 828338"/>
                <a:gd name="connsiteY1" fmla="*/ 0 h 1936376"/>
                <a:gd name="connsiteX2" fmla="*/ 349623 w 828338"/>
                <a:gd name="connsiteY2" fmla="*/ 0 h 1936376"/>
                <a:gd name="connsiteX3" fmla="*/ 828338 w 828338"/>
                <a:gd name="connsiteY3" fmla="*/ 220532 h 1936376"/>
                <a:gd name="connsiteX4" fmla="*/ 677731 w 828338"/>
                <a:gd name="connsiteY4" fmla="*/ 1608268 h 1936376"/>
                <a:gd name="connsiteX5" fmla="*/ 349623 w 828338"/>
                <a:gd name="connsiteY5" fmla="*/ 1936376 h 1936376"/>
                <a:gd name="connsiteX6" fmla="*/ 349623 w 828338"/>
                <a:gd name="connsiteY6" fmla="*/ 1936376 h 1936376"/>
                <a:gd name="connsiteX7" fmla="*/ 21515 w 828338"/>
                <a:gd name="connsiteY7" fmla="*/ 1608268 h 1936376"/>
                <a:gd name="connsiteX8" fmla="*/ 0 w 828338"/>
                <a:gd name="connsiteY8" fmla="*/ 263562 h 1936376"/>
                <a:gd name="connsiteX0" fmla="*/ 83856 w 912194"/>
                <a:gd name="connsiteY0" fmla="*/ 263562 h 1936376"/>
                <a:gd name="connsiteX1" fmla="*/ 433479 w 912194"/>
                <a:gd name="connsiteY1" fmla="*/ 0 h 1936376"/>
                <a:gd name="connsiteX2" fmla="*/ 433479 w 912194"/>
                <a:gd name="connsiteY2" fmla="*/ 0 h 1936376"/>
                <a:gd name="connsiteX3" fmla="*/ 912194 w 912194"/>
                <a:gd name="connsiteY3" fmla="*/ 220532 h 1936376"/>
                <a:gd name="connsiteX4" fmla="*/ 761587 w 912194"/>
                <a:gd name="connsiteY4" fmla="*/ 1608268 h 1936376"/>
                <a:gd name="connsiteX5" fmla="*/ 433479 w 912194"/>
                <a:gd name="connsiteY5" fmla="*/ 1936376 h 1936376"/>
                <a:gd name="connsiteX6" fmla="*/ 433479 w 912194"/>
                <a:gd name="connsiteY6" fmla="*/ 1936376 h 1936376"/>
                <a:gd name="connsiteX7" fmla="*/ 105371 w 912194"/>
                <a:gd name="connsiteY7" fmla="*/ 1608268 h 1936376"/>
                <a:gd name="connsiteX8" fmla="*/ 83856 w 912194"/>
                <a:gd name="connsiteY8" fmla="*/ 263562 h 1936376"/>
                <a:gd name="connsiteX0" fmla="*/ 83856 w 912194"/>
                <a:gd name="connsiteY0" fmla="*/ 381897 h 2054711"/>
                <a:gd name="connsiteX1" fmla="*/ 433479 w 912194"/>
                <a:gd name="connsiteY1" fmla="*/ 118335 h 2054711"/>
                <a:gd name="connsiteX2" fmla="*/ 659390 w 912194"/>
                <a:gd name="connsiteY2" fmla="*/ 0 h 2054711"/>
                <a:gd name="connsiteX3" fmla="*/ 912194 w 912194"/>
                <a:gd name="connsiteY3" fmla="*/ 338867 h 2054711"/>
                <a:gd name="connsiteX4" fmla="*/ 761587 w 912194"/>
                <a:gd name="connsiteY4" fmla="*/ 1726603 h 2054711"/>
                <a:gd name="connsiteX5" fmla="*/ 433479 w 912194"/>
                <a:gd name="connsiteY5" fmla="*/ 2054711 h 2054711"/>
                <a:gd name="connsiteX6" fmla="*/ 433479 w 912194"/>
                <a:gd name="connsiteY6" fmla="*/ 2054711 h 2054711"/>
                <a:gd name="connsiteX7" fmla="*/ 105371 w 912194"/>
                <a:gd name="connsiteY7" fmla="*/ 1726603 h 2054711"/>
                <a:gd name="connsiteX8" fmla="*/ 83856 w 912194"/>
                <a:gd name="connsiteY8" fmla="*/ 381897 h 2054711"/>
                <a:gd name="connsiteX0" fmla="*/ 83856 w 912194"/>
                <a:gd name="connsiteY0" fmla="*/ 403411 h 2076225"/>
                <a:gd name="connsiteX1" fmla="*/ 627117 w 912194"/>
                <a:gd name="connsiteY1" fmla="*/ 0 h 2076225"/>
                <a:gd name="connsiteX2" fmla="*/ 659390 w 912194"/>
                <a:gd name="connsiteY2" fmla="*/ 21514 h 2076225"/>
                <a:gd name="connsiteX3" fmla="*/ 912194 w 912194"/>
                <a:gd name="connsiteY3" fmla="*/ 360381 h 2076225"/>
                <a:gd name="connsiteX4" fmla="*/ 761587 w 912194"/>
                <a:gd name="connsiteY4" fmla="*/ 1748117 h 2076225"/>
                <a:gd name="connsiteX5" fmla="*/ 433479 w 912194"/>
                <a:gd name="connsiteY5" fmla="*/ 2076225 h 2076225"/>
                <a:gd name="connsiteX6" fmla="*/ 433479 w 912194"/>
                <a:gd name="connsiteY6" fmla="*/ 2076225 h 2076225"/>
                <a:gd name="connsiteX7" fmla="*/ 105371 w 912194"/>
                <a:gd name="connsiteY7" fmla="*/ 1748117 h 2076225"/>
                <a:gd name="connsiteX8" fmla="*/ 83856 w 912194"/>
                <a:gd name="connsiteY8" fmla="*/ 403411 h 2076225"/>
                <a:gd name="connsiteX0" fmla="*/ 136885 w 825373"/>
                <a:gd name="connsiteY0" fmla="*/ 252804 h 2076225"/>
                <a:gd name="connsiteX1" fmla="*/ 540296 w 825373"/>
                <a:gd name="connsiteY1" fmla="*/ 0 h 2076225"/>
                <a:gd name="connsiteX2" fmla="*/ 572569 w 825373"/>
                <a:gd name="connsiteY2" fmla="*/ 21514 h 2076225"/>
                <a:gd name="connsiteX3" fmla="*/ 825373 w 825373"/>
                <a:gd name="connsiteY3" fmla="*/ 360381 h 2076225"/>
                <a:gd name="connsiteX4" fmla="*/ 674766 w 825373"/>
                <a:gd name="connsiteY4" fmla="*/ 1748117 h 2076225"/>
                <a:gd name="connsiteX5" fmla="*/ 346658 w 825373"/>
                <a:gd name="connsiteY5" fmla="*/ 2076225 h 2076225"/>
                <a:gd name="connsiteX6" fmla="*/ 346658 w 825373"/>
                <a:gd name="connsiteY6" fmla="*/ 2076225 h 2076225"/>
                <a:gd name="connsiteX7" fmla="*/ 18550 w 825373"/>
                <a:gd name="connsiteY7" fmla="*/ 1748117 h 2076225"/>
                <a:gd name="connsiteX8" fmla="*/ 136885 w 825373"/>
                <a:gd name="connsiteY8" fmla="*/ 252804 h 2076225"/>
                <a:gd name="connsiteX0" fmla="*/ 70893 w 759381"/>
                <a:gd name="connsiteY0" fmla="*/ 252804 h 2076225"/>
                <a:gd name="connsiteX1" fmla="*/ 474304 w 759381"/>
                <a:gd name="connsiteY1" fmla="*/ 0 h 2076225"/>
                <a:gd name="connsiteX2" fmla="*/ 506577 w 759381"/>
                <a:gd name="connsiteY2" fmla="*/ 21514 h 2076225"/>
                <a:gd name="connsiteX3" fmla="*/ 759381 w 759381"/>
                <a:gd name="connsiteY3" fmla="*/ 360381 h 2076225"/>
                <a:gd name="connsiteX4" fmla="*/ 608774 w 759381"/>
                <a:gd name="connsiteY4" fmla="*/ 1748117 h 2076225"/>
                <a:gd name="connsiteX5" fmla="*/ 280666 w 759381"/>
                <a:gd name="connsiteY5" fmla="*/ 2076225 h 2076225"/>
                <a:gd name="connsiteX6" fmla="*/ 280666 w 759381"/>
                <a:gd name="connsiteY6" fmla="*/ 2076225 h 2076225"/>
                <a:gd name="connsiteX7" fmla="*/ 156953 w 759381"/>
                <a:gd name="connsiteY7" fmla="*/ 1758875 h 2076225"/>
                <a:gd name="connsiteX8" fmla="*/ 70893 w 759381"/>
                <a:gd name="connsiteY8" fmla="*/ 252804 h 2076225"/>
                <a:gd name="connsiteX0" fmla="*/ 70893 w 759381"/>
                <a:gd name="connsiteY0" fmla="*/ 252804 h 2076225"/>
                <a:gd name="connsiteX1" fmla="*/ 474304 w 759381"/>
                <a:gd name="connsiteY1" fmla="*/ 0 h 2076225"/>
                <a:gd name="connsiteX2" fmla="*/ 506577 w 759381"/>
                <a:gd name="connsiteY2" fmla="*/ 21514 h 2076225"/>
                <a:gd name="connsiteX3" fmla="*/ 759381 w 759381"/>
                <a:gd name="connsiteY3" fmla="*/ 360381 h 2076225"/>
                <a:gd name="connsiteX4" fmla="*/ 608774 w 759381"/>
                <a:gd name="connsiteY4" fmla="*/ 1748117 h 2076225"/>
                <a:gd name="connsiteX5" fmla="*/ 280666 w 759381"/>
                <a:gd name="connsiteY5" fmla="*/ 2076225 h 2076225"/>
                <a:gd name="connsiteX6" fmla="*/ 474304 w 759381"/>
                <a:gd name="connsiteY6" fmla="*/ 1990164 h 2076225"/>
                <a:gd name="connsiteX7" fmla="*/ 156953 w 759381"/>
                <a:gd name="connsiteY7" fmla="*/ 1758875 h 2076225"/>
                <a:gd name="connsiteX8" fmla="*/ 70893 w 759381"/>
                <a:gd name="connsiteY8" fmla="*/ 252804 h 2076225"/>
                <a:gd name="connsiteX0" fmla="*/ 70893 w 759381"/>
                <a:gd name="connsiteY0" fmla="*/ 252804 h 1990164"/>
                <a:gd name="connsiteX1" fmla="*/ 474304 w 759381"/>
                <a:gd name="connsiteY1" fmla="*/ 0 h 1990164"/>
                <a:gd name="connsiteX2" fmla="*/ 506577 w 759381"/>
                <a:gd name="connsiteY2" fmla="*/ 21514 h 1990164"/>
                <a:gd name="connsiteX3" fmla="*/ 759381 w 759381"/>
                <a:gd name="connsiteY3" fmla="*/ 360381 h 1990164"/>
                <a:gd name="connsiteX4" fmla="*/ 608774 w 759381"/>
                <a:gd name="connsiteY4" fmla="*/ 1748117 h 1990164"/>
                <a:gd name="connsiteX5" fmla="*/ 409758 w 759381"/>
                <a:gd name="connsiteY5" fmla="*/ 1968648 h 1990164"/>
                <a:gd name="connsiteX6" fmla="*/ 474304 w 759381"/>
                <a:gd name="connsiteY6" fmla="*/ 1990164 h 1990164"/>
                <a:gd name="connsiteX7" fmla="*/ 156953 w 759381"/>
                <a:gd name="connsiteY7" fmla="*/ 1758875 h 1990164"/>
                <a:gd name="connsiteX8" fmla="*/ 70893 w 759381"/>
                <a:gd name="connsiteY8" fmla="*/ 252804 h 199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9381" h="1990164">
                  <a:moveTo>
                    <a:pt x="70893" y="252804"/>
                  </a:moveTo>
                  <a:cubicBezTo>
                    <a:pt x="70893" y="71595"/>
                    <a:pt x="293095" y="0"/>
                    <a:pt x="474304" y="0"/>
                  </a:cubicBezTo>
                  <a:lnTo>
                    <a:pt x="506577" y="21514"/>
                  </a:lnTo>
                  <a:cubicBezTo>
                    <a:pt x="687786" y="21514"/>
                    <a:pt x="759381" y="179172"/>
                    <a:pt x="759381" y="360381"/>
                  </a:cubicBezTo>
                  <a:cubicBezTo>
                    <a:pt x="458167" y="1109831"/>
                    <a:pt x="608774" y="1321397"/>
                    <a:pt x="608774" y="1748117"/>
                  </a:cubicBezTo>
                  <a:cubicBezTo>
                    <a:pt x="608774" y="1929326"/>
                    <a:pt x="590967" y="1968648"/>
                    <a:pt x="409758" y="1968648"/>
                  </a:cubicBezTo>
                  <a:lnTo>
                    <a:pt x="474304" y="1990164"/>
                  </a:lnTo>
                  <a:cubicBezTo>
                    <a:pt x="293095" y="1990164"/>
                    <a:pt x="156953" y="1940084"/>
                    <a:pt x="156953" y="1758875"/>
                  </a:cubicBezTo>
                  <a:cubicBezTo>
                    <a:pt x="149781" y="1310640"/>
                    <a:pt x="-126330" y="926950"/>
                    <a:pt x="70893" y="252804"/>
                  </a:cubicBezTo>
                  <a:close/>
                </a:path>
              </a:pathLst>
            </a:custGeom>
            <a:gradFill>
              <a:gsLst>
                <a:gs pos="0">
                  <a:srgbClr val="00B050"/>
                </a:gs>
                <a:gs pos="100000">
                  <a:srgbClr val="2F344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131069" y="3348965"/>
            <a:ext cx="98436" cy="184668"/>
            <a:chOff x="7958898" y="3679114"/>
            <a:chExt cx="286716" cy="537883"/>
          </a:xfrm>
        </p:grpSpPr>
        <p:sp>
          <p:nvSpPr>
            <p:cNvPr id="34" name="圆角矩形 29"/>
            <p:cNvSpPr/>
            <p:nvPr/>
          </p:nvSpPr>
          <p:spPr>
            <a:xfrm>
              <a:off x="8040376" y="3679114"/>
              <a:ext cx="205238" cy="537883"/>
            </a:xfrm>
            <a:custGeom>
              <a:avLst/>
              <a:gdLst>
                <a:gd name="connsiteX0" fmla="*/ 0 w 656216"/>
                <a:gd name="connsiteY0" fmla="*/ 328108 h 1936376"/>
                <a:gd name="connsiteX1" fmla="*/ 328108 w 656216"/>
                <a:gd name="connsiteY1" fmla="*/ 0 h 1936376"/>
                <a:gd name="connsiteX2" fmla="*/ 328108 w 656216"/>
                <a:gd name="connsiteY2" fmla="*/ 0 h 1936376"/>
                <a:gd name="connsiteX3" fmla="*/ 656216 w 656216"/>
                <a:gd name="connsiteY3" fmla="*/ 328108 h 1936376"/>
                <a:gd name="connsiteX4" fmla="*/ 656216 w 656216"/>
                <a:gd name="connsiteY4" fmla="*/ 1608268 h 1936376"/>
                <a:gd name="connsiteX5" fmla="*/ 328108 w 656216"/>
                <a:gd name="connsiteY5" fmla="*/ 1936376 h 1936376"/>
                <a:gd name="connsiteX6" fmla="*/ 328108 w 656216"/>
                <a:gd name="connsiteY6" fmla="*/ 1936376 h 1936376"/>
                <a:gd name="connsiteX7" fmla="*/ 0 w 656216"/>
                <a:gd name="connsiteY7" fmla="*/ 1608268 h 1936376"/>
                <a:gd name="connsiteX8" fmla="*/ 0 w 656216"/>
                <a:gd name="connsiteY8" fmla="*/ 328108 h 1936376"/>
                <a:gd name="connsiteX0" fmla="*/ 0 w 806823"/>
                <a:gd name="connsiteY0" fmla="*/ 328108 h 1936376"/>
                <a:gd name="connsiteX1" fmla="*/ 328108 w 806823"/>
                <a:gd name="connsiteY1" fmla="*/ 0 h 1936376"/>
                <a:gd name="connsiteX2" fmla="*/ 328108 w 806823"/>
                <a:gd name="connsiteY2" fmla="*/ 0 h 1936376"/>
                <a:gd name="connsiteX3" fmla="*/ 806823 w 806823"/>
                <a:gd name="connsiteY3" fmla="*/ 220532 h 1936376"/>
                <a:gd name="connsiteX4" fmla="*/ 656216 w 806823"/>
                <a:gd name="connsiteY4" fmla="*/ 1608268 h 1936376"/>
                <a:gd name="connsiteX5" fmla="*/ 328108 w 806823"/>
                <a:gd name="connsiteY5" fmla="*/ 1936376 h 1936376"/>
                <a:gd name="connsiteX6" fmla="*/ 328108 w 806823"/>
                <a:gd name="connsiteY6" fmla="*/ 1936376 h 1936376"/>
                <a:gd name="connsiteX7" fmla="*/ 0 w 806823"/>
                <a:gd name="connsiteY7" fmla="*/ 1608268 h 1936376"/>
                <a:gd name="connsiteX8" fmla="*/ 0 w 806823"/>
                <a:gd name="connsiteY8" fmla="*/ 328108 h 1936376"/>
                <a:gd name="connsiteX0" fmla="*/ 0 w 806823"/>
                <a:gd name="connsiteY0" fmla="*/ 328108 h 1936376"/>
                <a:gd name="connsiteX1" fmla="*/ 328108 w 806823"/>
                <a:gd name="connsiteY1" fmla="*/ 0 h 1936376"/>
                <a:gd name="connsiteX2" fmla="*/ 328108 w 806823"/>
                <a:gd name="connsiteY2" fmla="*/ 0 h 1936376"/>
                <a:gd name="connsiteX3" fmla="*/ 806823 w 806823"/>
                <a:gd name="connsiteY3" fmla="*/ 220532 h 1936376"/>
                <a:gd name="connsiteX4" fmla="*/ 656216 w 806823"/>
                <a:gd name="connsiteY4" fmla="*/ 1608268 h 1936376"/>
                <a:gd name="connsiteX5" fmla="*/ 328108 w 806823"/>
                <a:gd name="connsiteY5" fmla="*/ 1936376 h 1936376"/>
                <a:gd name="connsiteX6" fmla="*/ 328108 w 806823"/>
                <a:gd name="connsiteY6" fmla="*/ 1936376 h 1936376"/>
                <a:gd name="connsiteX7" fmla="*/ 0 w 806823"/>
                <a:gd name="connsiteY7" fmla="*/ 1608268 h 1936376"/>
                <a:gd name="connsiteX8" fmla="*/ 0 w 806823"/>
                <a:gd name="connsiteY8" fmla="*/ 328108 h 1936376"/>
                <a:gd name="connsiteX0" fmla="*/ 0 w 828338"/>
                <a:gd name="connsiteY0" fmla="*/ 263562 h 1936376"/>
                <a:gd name="connsiteX1" fmla="*/ 349623 w 828338"/>
                <a:gd name="connsiteY1" fmla="*/ 0 h 1936376"/>
                <a:gd name="connsiteX2" fmla="*/ 349623 w 828338"/>
                <a:gd name="connsiteY2" fmla="*/ 0 h 1936376"/>
                <a:gd name="connsiteX3" fmla="*/ 828338 w 828338"/>
                <a:gd name="connsiteY3" fmla="*/ 220532 h 1936376"/>
                <a:gd name="connsiteX4" fmla="*/ 677731 w 828338"/>
                <a:gd name="connsiteY4" fmla="*/ 1608268 h 1936376"/>
                <a:gd name="connsiteX5" fmla="*/ 349623 w 828338"/>
                <a:gd name="connsiteY5" fmla="*/ 1936376 h 1936376"/>
                <a:gd name="connsiteX6" fmla="*/ 349623 w 828338"/>
                <a:gd name="connsiteY6" fmla="*/ 1936376 h 1936376"/>
                <a:gd name="connsiteX7" fmla="*/ 21515 w 828338"/>
                <a:gd name="connsiteY7" fmla="*/ 1608268 h 1936376"/>
                <a:gd name="connsiteX8" fmla="*/ 0 w 828338"/>
                <a:gd name="connsiteY8" fmla="*/ 263562 h 1936376"/>
                <a:gd name="connsiteX0" fmla="*/ 83856 w 912194"/>
                <a:gd name="connsiteY0" fmla="*/ 263562 h 1936376"/>
                <a:gd name="connsiteX1" fmla="*/ 433479 w 912194"/>
                <a:gd name="connsiteY1" fmla="*/ 0 h 1936376"/>
                <a:gd name="connsiteX2" fmla="*/ 433479 w 912194"/>
                <a:gd name="connsiteY2" fmla="*/ 0 h 1936376"/>
                <a:gd name="connsiteX3" fmla="*/ 912194 w 912194"/>
                <a:gd name="connsiteY3" fmla="*/ 220532 h 1936376"/>
                <a:gd name="connsiteX4" fmla="*/ 761587 w 912194"/>
                <a:gd name="connsiteY4" fmla="*/ 1608268 h 1936376"/>
                <a:gd name="connsiteX5" fmla="*/ 433479 w 912194"/>
                <a:gd name="connsiteY5" fmla="*/ 1936376 h 1936376"/>
                <a:gd name="connsiteX6" fmla="*/ 433479 w 912194"/>
                <a:gd name="connsiteY6" fmla="*/ 1936376 h 1936376"/>
                <a:gd name="connsiteX7" fmla="*/ 105371 w 912194"/>
                <a:gd name="connsiteY7" fmla="*/ 1608268 h 1936376"/>
                <a:gd name="connsiteX8" fmla="*/ 83856 w 912194"/>
                <a:gd name="connsiteY8" fmla="*/ 263562 h 1936376"/>
                <a:gd name="connsiteX0" fmla="*/ 83856 w 912194"/>
                <a:gd name="connsiteY0" fmla="*/ 381897 h 2054711"/>
                <a:gd name="connsiteX1" fmla="*/ 433479 w 912194"/>
                <a:gd name="connsiteY1" fmla="*/ 118335 h 2054711"/>
                <a:gd name="connsiteX2" fmla="*/ 659390 w 912194"/>
                <a:gd name="connsiteY2" fmla="*/ 0 h 2054711"/>
                <a:gd name="connsiteX3" fmla="*/ 912194 w 912194"/>
                <a:gd name="connsiteY3" fmla="*/ 338867 h 2054711"/>
                <a:gd name="connsiteX4" fmla="*/ 761587 w 912194"/>
                <a:gd name="connsiteY4" fmla="*/ 1726603 h 2054711"/>
                <a:gd name="connsiteX5" fmla="*/ 433479 w 912194"/>
                <a:gd name="connsiteY5" fmla="*/ 2054711 h 2054711"/>
                <a:gd name="connsiteX6" fmla="*/ 433479 w 912194"/>
                <a:gd name="connsiteY6" fmla="*/ 2054711 h 2054711"/>
                <a:gd name="connsiteX7" fmla="*/ 105371 w 912194"/>
                <a:gd name="connsiteY7" fmla="*/ 1726603 h 2054711"/>
                <a:gd name="connsiteX8" fmla="*/ 83856 w 912194"/>
                <a:gd name="connsiteY8" fmla="*/ 381897 h 2054711"/>
                <a:gd name="connsiteX0" fmla="*/ 83856 w 912194"/>
                <a:gd name="connsiteY0" fmla="*/ 403411 h 2076225"/>
                <a:gd name="connsiteX1" fmla="*/ 627117 w 912194"/>
                <a:gd name="connsiteY1" fmla="*/ 0 h 2076225"/>
                <a:gd name="connsiteX2" fmla="*/ 659390 w 912194"/>
                <a:gd name="connsiteY2" fmla="*/ 21514 h 2076225"/>
                <a:gd name="connsiteX3" fmla="*/ 912194 w 912194"/>
                <a:gd name="connsiteY3" fmla="*/ 360381 h 2076225"/>
                <a:gd name="connsiteX4" fmla="*/ 761587 w 912194"/>
                <a:gd name="connsiteY4" fmla="*/ 1748117 h 2076225"/>
                <a:gd name="connsiteX5" fmla="*/ 433479 w 912194"/>
                <a:gd name="connsiteY5" fmla="*/ 2076225 h 2076225"/>
                <a:gd name="connsiteX6" fmla="*/ 433479 w 912194"/>
                <a:gd name="connsiteY6" fmla="*/ 2076225 h 2076225"/>
                <a:gd name="connsiteX7" fmla="*/ 105371 w 912194"/>
                <a:gd name="connsiteY7" fmla="*/ 1748117 h 2076225"/>
                <a:gd name="connsiteX8" fmla="*/ 83856 w 912194"/>
                <a:gd name="connsiteY8" fmla="*/ 403411 h 2076225"/>
                <a:gd name="connsiteX0" fmla="*/ 136885 w 825373"/>
                <a:gd name="connsiteY0" fmla="*/ 252804 h 2076225"/>
                <a:gd name="connsiteX1" fmla="*/ 540296 w 825373"/>
                <a:gd name="connsiteY1" fmla="*/ 0 h 2076225"/>
                <a:gd name="connsiteX2" fmla="*/ 572569 w 825373"/>
                <a:gd name="connsiteY2" fmla="*/ 21514 h 2076225"/>
                <a:gd name="connsiteX3" fmla="*/ 825373 w 825373"/>
                <a:gd name="connsiteY3" fmla="*/ 360381 h 2076225"/>
                <a:gd name="connsiteX4" fmla="*/ 674766 w 825373"/>
                <a:gd name="connsiteY4" fmla="*/ 1748117 h 2076225"/>
                <a:gd name="connsiteX5" fmla="*/ 346658 w 825373"/>
                <a:gd name="connsiteY5" fmla="*/ 2076225 h 2076225"/>
                <a:gd name="connsiteX6" fmla="*/ 346658 w 825373"/>
                <a:gd name="connsiteY6" fmla="*/ 2076225 h 2076225"/>
                <a:gd name="connsiteX7" fmla="*/ 18550 w 825373"/>
                <a:gd name="connsiteY7" fmla="*/ 1748117 h 2076225"/>
                <a:gd name="connsiteX8" fmla="*/ 136885 w 825373"/>
                <a:gd name="connsiteY8" fmla="*/ 252804 h 2076225"/>
                <a:gd name="connsiteX0" fmla="*/ 70893 w 759381"/>
                <a:gd name="connsiteY0" fmla="*/ 252804 h 2076225"/>
                <a:gd name="connsiteX1" fmla="*/ 474304 w 759381"/>
                <a:gd name="connsiteY1" fmla="*/ 0 h 2076225"/>
                <a:gd name="connsiteX2" fmla="*/ 506577 w 759381"/>
                <a:gd name="connsiteY2" fmla="*/ 21514 h 2076225"/>
                <a:gd name="connsiteX3" fmla="*/ 759381 w 759381"/>
                <a:gd name="connsiteY3" fmla="*/ 360381 h 2076225"/>
                <a:gd name="connsiteX4" fmla="*/ 608774 w 759381"/>
                <a:gd name="connsiteY4" fmla="*/ 1748117 h 2076225"/>
                <a:gd name="connsiteX5" fmla="*/ 280666 w 759381"/>
                <a:gd name="connsiteY5" fmla="*/ 2076225 h 2076225"/>
                <a:gd name="connsiteX6" fmla="*/ 280666 w 759381"/>
                <a:gd name="connsiteY6" fmla="*/ 2076225 h 2076225"/>
                <a:gd name="connsiteX7" fmla="*/ 156953 w 759381"/>
                <a:gd name="connsiteY7" fmla="*/ 1758875 h 2076225"/>
                <a:gd name="connsiteX8" fmla="*/ 70893 w 759381"/>
                <a:gd name="connsiteY8" fmla="*/ 252804 h 2076225"/>
                <a:gd name="connsiteX0" fmla="*/ 70893 w 759381"/>
                <a:gd name="connsiteY0" fmla="*/ 252804 h 2076225"/>
                <a:gd name="connsiteX1" fmla="*/ 474304 w 759381"/>
                <a:gd name="connsiteY1" fmla="*/ 0 h 2076225"/>
                <a:gd name="connsiteX2" fmla="*/ 506577 w 759381"/>
                <a:gd name="connsiteY2" fmla="*/ 21514 h 2076225"/>
                <a:gd name="connsiteX3" fmla="*/ 759381 w 759381"/>
                <a:gd name="connsiteY3" fmla="*/ 360381 h 2076225"/>
                <a:gd name="connsiteX4" fmla="*/ 608774 w 759381"/>
                <a:gd name="connsiteY4" fmla="*/ 1748117 h 2076225"/>
                <a:gd name="connsiteX5" fmla="*/ 280666 w 759381"/>
                <a:gd name="connsiteY5" fmla="*/ 2076225 h 2076225"/>
                <a:gd name="connsiteX6" fmla="*/ 474304 w 759381"/>
                <a:gd name="connsiteY6" fmla="*/ 1990164 h 2076225"/>
                <a:gd name="connsiteX7" fmla="*/ 156953 w 759381"/>
                <a:gd name="connsiteY7" fmla="*/ 1758875 h 2076225"/>
                <a:gd name="connsiteX8" fmla="*/ 70893 w 759381"/>
                <a:gd name="connsiteY8" fmla="*/ 252804 h 2076225"/>
                <a:gd name="connsiteX0" fmla="*/ 70893 w 759381"/>
                <a:gd name="connsiteY0" fmla="*/ 252804 h 1990164"/>
                <a:gd name="connsiteX1" fmla="*/ 474304 w 759381"/>
                <a:gd name="connsiteY1" fmla="*/ 0 h 1990164"/>
                <a:gd name="connsiteX2" fmla="*/ 506577 w 759381"/>
                <a:gd name="connsiteY2" fmla="*/ 21514 h 1990164"/>
                <a:gd name="connsiteX3" fmla="*/ 759381 w 759381"/>
                <a:gd name="connsiteY3" fmla="*/ 360381 h 1990164"/>
                <a:gd name="connsiteX4" fmla="*/ 608774 w 759381"/>
                <a:gd name="connsiteY4" fmla="*/ 1748117 h 1990164"/>
                <a:gd name="connsiteX5" fmla="*/ 409758 w 759381"/>
                <a:gd name="connsiteY5" fmla="*/ 1968648 h 1990164"/>
                <a:gd name="connsiteX6" fmla="*/ 474304 w 759381"/>
                <a:gd name="connsiteY6" fmla="*/ 1990164 h 1990164"/>
                <a:gd name="connsiteX7" fmla="*/ 156953 w 759381"/>
                <a:gd name="connsiteY7" fmla="*/ 1758875 h 1990164"/>
                <a:gd name="connsiteX8" fmla="*/ 70893 w 759381"/>
                <a:gd name="connsiteY8" fmla="*/ 252804 h 199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9381" h="1990164">
                  <a:moveTo>
                    <a:pt x="70893" y="252804"/>
                  </a:moveTo>
                  <a:cubicBezTo>
                    <a:pt x="70893" y="71595"/>
                    <a:pt x="293095" y="0"/>
                    <a:pt x="474304" y="0"/>
                  </a:cubicBezTo>
                  <a:lnTo>
                    <a:pt x="506577" y="21514"/>
                  </a:lnTo>
                  <a:cubicBezTo>
                    <a:pt x="687786" y="21514"/>
                    <a:pt x="759381" y="179172"/>
                    <a:pt x="759381" y="360381"/>
                  </a:cubicBezTo>
                  <a:cubicBezTo>
                    <a:pt x="458167" y="1109831"/>
                    <a:pt x="608774" y="1321397"/>
                    <a:pt x="608774" y="1748117"/>
                  </a:cubicBezTo>
                  <a:cubicBezTo>
                    <a:pt x="608774" y="1929326"/>
                    <a:pt x="590967" y="1968648"/>
                    <a:pt x="409758" y="1968648"/>
                  </a:cubicBezTo>
                  <a:lnTo>
                    <a:pt x="474304" y="1990164"/>
                  </a:lnTo>
                  <a:cubicBezTo>
                    <a:pt x="293095" y="1990164"/>
                    <a:pt x="156953" y="1940084"/>
                    <a:pt x="156953" y="1758875"/>
                  </a:cubicBezTo>
                  <a:cubicBezTo>
                    <a:pt x="149781" y="1310640"/>
                    <a:pt x="-126330" y="926950"/>
                    <a:pt x="70893" y="252804"/>
                  </a:cubicBezTo>
                  <a:close/>
                </a:path>
              </a:pathLst>
            </a:custGeom>
            <a:gradFill>
              <a:gsLst>
                <a:gs pos="0">
                  <a:srgbClr val="00B050"/>
                </a:gs>
                <a:gs pos="100000">
                  <a:srgbClr val="2F344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29"/>
            <p:cNvSpPr/>
            <p:nvPr/>
          </p:nvSpPr>
          <p:spPr>
            <a:xfrm rot="19404969">
              <a:off x="7958898" y="3812994"/>
              <a:ext cx="127792" cy="334915"/>
            </a:xfrm>
            <a:custGeom>
              <a:avLst/>
              <a:gdLst>
                <a:gd name="connsiteX0" fmla="*/ 0 w 656216"/>
                <a:gd name="connsiteY0" fmla="*/ 328108 h 1936376"/>
                <a:gd name="connsiteX1" fmla="*/ 328108 w 656216"/>
                <a:gd name="connsiteY1" fmla="*/ 0 h 1936376"/>
                <a:gd name="connsiteX2" fmla="*/ 328108 w 656216"/>
                <a:gd name="connsiteY2" fmla="*/ 0 h 1936376"/>
                <a:gd name="connsiteX3" fmla="*/ 656216 w 656216"/>
                <a:gd name="connsiteY3" fmla="*/ 328108 h 1936376"/>
                <a:gd name="connsiteX4" fmla="*/ 656216 w 656216"/>
                <a:gd name="connsiteY4" fmla="*/ 1608268 h 1936376"/>
                <a:gd name="connsiteX5" fmla="*/ 328108 w 656216"/>
                <a:gd name="connsiteY5" fmla="*/ 1936376 h 1936376"/>
                <a:gd name="connsiteX6" fmla="*/ 328108 w 656216"/>
                <a:gd name="connsiteY6" fmla="*/ 1936376 h 1936376"/>
                <a:gd name="connsiteX7" fmla="*/ 0 w 656216"/>
                <a:gd name="connsiteY7" fmla="*/ 1608268 h 1936376"/>
                <a:gd name="connsiteX8" fmla="*/ 0 w 656216"/>
                <a:gd name="connsiteY8" fmla="*/ 328108 h 1936376"/>
                <a:gd name="connsiteX0" fmla="*/ 0 w 806823"/>
                <a:gd name="connsiteY0" fmla="*/ 328108 h 1936376"/>
                <a:gd name="connsiteX1" fmla="*/ 328108 w 806823"/>
                <a:gd name="connsiteY1" fmla="*/ 0 h 1936376"/>
                <a:gd name="connsiteX2" fmla="*/ 328108 w 806823"/>
                <a:gd name="connsiteY2" fmla="*/ 0 h 1936376"/>
                <a:gd name="connsiteX3" fmla="*/ 806823 w 806823"/>
                <a:gd name="connsiteY3" fmla="*/ 220532 h 1936376"/>
                <a:gd name="connsiteX4" fmla="*/ 656216 w 806823"/>
                <a:gd name="connsiteY4" fmla="*/ 1608268 h 1936376"/>
                <a:gd name="connsiteX5" fmla="*/ 328108 w 806823"/>
                <a:gd name="connsiteY5" fmla="*/ 1936376 h 1936376"/>
                <a:gd name="connsiteX6" fmla="*/ 328108 w 806823"/>
                <a:gd name="connsiteY6" fmla="*/ 1936376 h 1936376"/>
                <a:gd name="connsiteX7" fmla="*/ 0 w 806823"/>
                <a:gd name="connsiteY7" fmla="*/ 1608268 h 1936376"/>
                <a:gd name="connsiteX8" fmla="*/ 0 w 806823"/>
                <a:gd name="connsiteY8" fmla="*/ 328108 h 1936376"/>
                <a:gd name="connsiteX0" fmla="*/ 0 w 806823"/>
                <a:gd name="connsiteY0" fmla="*/ 328108 h 1936376"/>
                <a:gd name="connsiteX1" fmla="*/ 328108 w 806823"/>
                <a:gd name="connsiteY1" fmla="*/ 0 h 1936376"/>
                <a:gd name="connsiteX2" fmla="*/ 328108 w 806823"/>
                <a:gd name="connsiteY2" fmla="*/ 0 h 1936376"/>
                <a:gd name="connsiteX3" fmla="*/ 806823 w 806823"/>
                <a:gd name="connsiteY3" fmla="*/ 220532 h 1936376"/>
                <a:gd name="connsiteX4" fmla="*/ 656216 w 806823"/>
                <a:gd name="connsiteY4" fmla="*/ 1608268 h 1936376"/>
                <a:gd name="connsiteX5" fmla="*/ 328108 w 806823"/>
                <a:gd name="connsiteY5" fmla="*/ 1936376 h 1936376"/>
                <a:gd name="connsiteX6" fmla="*/ 328108 w 806823"/>
                <a:gd name="connsiteY6" fmla="*/ 1936376 h 1936376"/>
                <a:gd name="connsiteX7" fmla="*/ 0 w 806823"/>
                <a:gd name="connsiteY7" fmla="*/ 1608268 h 1936376"/>
                <a:gd name="connsiteX8" fmla="*/ 0 w 806823"/>
                <a:gd name="connsiteY8" fmla="*/ 328108 h 1936376"/>
                <a:gd name="connsiteX0" fmla="*/ 0 w 828338"/>
                <a:gd name="connsiteY0" fmla="*/ 263562 h 1936376"/>
                <a:gd name="connsiteX1" fmla="*/ 349623 w 828338"/>
                <a:gd name="connsiteY1" fmla="*/ 0 h 1936376"/>
                <a:gd name="connsiteX2" fmla="*/ 349623 w 828338"/>
                <a:gd name="connsiteY2" fmla="*/ 0 h 1936376"/>
                <a:gd name="connsiteX3" fmla="*/ 828338 w 828338"/>
                <a:gd name="connsiteY3" fmla="*/ 220532 h 1936376"/>
                <a:gd name="connsiteX4" fmla="*/ 677731 w 828338"/>
                <a:gd name="connsiteY4" fmla="*/ 1608268 h 1936376"/>
                <a:gd name="connsiteX5" fmla="*/ 349623 w 828338"/>
                <a:gd name="connsiteY5" fmla="*/ 1936376 h 1936376"/>
                <a:gd name="connsiteX6" fmla="*/ 349623 w 828338"/>
                <a:gd name="connsiteY6" fmla="*/ 1936376 h 1936376"/>
                <a:gd name="connsiteX7" fmla="*/ 21515 w 828338"/>
                <a:gd name="connsiteY7" fmla="*/ 1608268 h 1936376"/>
                <a:gd name="connsiteX8" fmla="*/ 0 w 828338"/>
                <a:gd name="connsiteY8" fmla="*/ 263562 h 1936376"/>
                <a:gd name="connsiteX0" fmla="*/ 83856 w 912194"/>
                <a:gd name="connsiteY0" fmla="*/ 263562 h 1936376"/>
                <a:gd name="connsiteX1" fmla="*/ 433479 w 912194"/>
                <a:gd name="connsiteY1" fmla="*/ 0 h 1936376"/>
                <a:gd name="connsiteX2" fmla="*/ 433479 w 912194"/>
                <a:gd name="connsiteY2" fmla="*/ 0 h 1936376"/>
                <a:gd name="connsiteX3" fmla="*/ 912194 w 912194"/>
                <a:gd name="connsiteY3" fmla="*/ 220532 h 1936376"/>
                <a:gd name="connsiteX4" fmla="*/ 761587 w 912194"/>
                <a:gd name="connsiteY4" fmla="*/ 1608268 h 1936376"/>
                <a:gd name="connsiteX5" fmla="*/ 433479 w 912194"/>
                <a:gd name="connsiteY5" fmla="*/ 1936376 h 1936376"/>
                <a:gd name="connsiteX6" fmla="*/ 433479 w 912194"/>
                <a:gd name="connsiteY6" fmla="*/ 1936376 h 1936376"/>
                <a:gd name="connsiteX7" fmla="*/ 105371 w 912194"/>
                <a:gd name="connsiteY7" fmla="*/ 1608268 h 1936376"/>
                <a:gd name="connsiteX8" fmla="*/ 83856 w 912194"/>
                <a:gd name="connsiteY8" fmla="*/ 263562 h 1936376"/>
                <a:gd name="connsiteX0" fmla="*/ 83856 w 912194"/>
                <a:gd name="connsiteY0" fmla="*/ 381897 h 2054711"/>
                <a:gd name="connsiteX1" fmla="*/ 433479 w 912194"/>
                <a:gd name="connsiteY1" fmla="*/ 118335 h 2054711"/>
                <a:gd name="connsiteX2" fmla="*/ 659390 w 912194"/>
                <a:gd name="connsiteY2" fmla="*/ 0 h 2054711"/>
                <a:gd name="connsiteX3" fmla="*/ 912194 w 912194"/>
                <a:gd name="connsiteY3" fmla="*/ 338867 h 2054711"/>
                <a:gd name="connsiteX4" fmla="*/ 761587 w 912194"/>
                <a:gd name="connsiteY4" fmla="*/ 1726603 h 2054711"/>
                <a:gd name="connsiteX5" fmla="*/ 433479 w 912194"/>
                <a:gd name="connsiteY5" fmla="*/ 2054711 h 2054711"/>
                <a:gd name="connsiteX6" fmla="*/ 433479 w 912194"/>
                <a:gd name="connsiteY6" fmla="*/ 2054711 h 2054711"/>
                <a:gd name="connsiteX7" fmla="*/ 105371 w 912194"/>
                <a:gd name="connsiteY7" fmla="*/ 1726603 h 2054711"/>
                <a:gd name="connsiteX8" fmla="*/ 83856 w 912194"/>
                <a:gd name="connsiteY8" fmla="*/ 381897 h 2054711"/>
                <a:gd name="connsiteX0" fmla="*/ 83856 w 912194"/>
                <a:gd name="connsiteY0" fmla="*/ 403411 h 2076225"/>
                <a:gd name="connsiteX1" fmla="*/ 627117 w 912194"/>
                <a:gd name="connsiteY1" fmla="*/ 0 h 2076225"/>
                <a:gd name="connsiteX2" fmla="*/ 659390 w 912194"/>
                <a:gd name="connsiteY2" fmla="*/ 21514 h 2076225"/>
                <a:gd name="connsiteX3" fmla="*/ 912194 w 912194"/>
                <a:gd name="connsiteY3" fmla="*/ 360381 h 2076225"/>
                <a:gd name="connsiteX4" fmla="*/ 761587 w 912194"/>
                <a:gd name="connsiteY4" fmla="*/ 1748117 h 2076225"/>
                <a:gd name="connsiteX5" fmla="*/ 433479 w 912194"/>
                <a:gd name="connsiteY5" fmla="*/ 2076225 h 2076225"/>
                <a:gd name="connsiteX6" fmla="*/ 433479 w 912194"/>
                <a:gd name="connsiteY6" fmla="*/ 2076225 h 2076225"/>
                <a:gd name="connsiteX7" fmla="*/ 105371 w 912194"/>
                <a:gd name="connsiteY7" fmla="*/ 1748117 h 2076225"/>
                <a:gd name="connsiteX8" fmla="*/ 83856 w 912194"/>
                <a:gd name="connsiteY8" fmla="*/ 403411 h 2076225"/>
                <a:gd name="connsiteX0" fmla="*/ 136885 w 825373"/>
                <a:gd name="connsiteY0" fmla="*/ 252804 h 2076225"/>
                <a:gd name="connsiteX1" fmla="*/ 540296 w 825373"/>
                <a:gd name="connsiteY1" fmla="*/ 0 h 2076225"/>
                <a:gd name="connsiteX2" fmla="*/ 572569 w 825373"/>
                <a:gd name="connsiteY2" fmla="*/ 21514 h 2076225"/>
                <a:gd name="connsiteX3" fmla="*/ 825373 w 825373"/>
                <a:gd name="connsiteY3" fmla="*/ 360381 h 2076225"/>
                <a:gd name="connsiteX4" fmla="*/ 674766 w 825373"/>
                <a:gd name="connsiteY4" fmla="*/ 1748117 h 2076225"/>
                <a:gd name="connsiteX5" fmla="*/ 346658 w 825373"/>
                <a:gd name="connsiteY5" fmla="*/ 2076225 h 2076225"/>
                <a:gd name="connsiteX6" fmla="*/ 346658 w 825373"/>
                <a:gd name="connsiteY6" fmla="*/ 2076225 h 2076225"/>
                <a:gd name="connsiteX7" fmla="*/ 18550 w 825373"/>
                <a:gd name="connsiteY7" fmla="*/ 1748117 h 2076225"/>
                <a:gd name="connsiteX8" fmla="*/ 136885 w 825373"/>
                <a:gd name="connsiteY8" fmla="*/ 252804 h 2076225"/>
                <a:gd name="connsiteX0" fmla="*/ 70893 w 759381"/>
                <a:gd name="connsiteY0" fmla="*/ 252804 h 2076225"/>
                <a:gd name="connsiteX1" fmla="*/ 474304 w 759381"/>
                <a:gd name="connsiteY1" fmla="*/ 0 h 2076225"/>
                <a:gd name="connsiteX2" fmla="*/ 506577 w 759381"/>
                <a:gd name="connsiteY2" fmla="*/ 21514 h 2076225"/>
                <a:gd name="connsiteX3" fmla="*/ 759381 w 759381"/>
                <a:gd name="connsiteY3" fmla="*/ 360381 h 2076225"/>
                <a:gd name="connsiteX4" fmla="*/ 608774 w 759381"/>
                <a:gd name="connsiteY4" fmla="*/ 1748117 h 2076225"/>
                <a:gd name="connsiteX5" fmla="*/ 280666 w 759381"/>
                <a:gd name="connsiteY5" fmla="*/ 2076225 h 2076225"/>
                <a:gd name="connsiteX6" fmla="*/ 280666 w 759381"/>
                <a:gd name="connsiteY6" fmla="*/ 2076225 h 2076225"/>
                <a:gd name="connsiteX7" fmla="*/ 156953 w 759381"/>
                <a:gd name="connsiteY7" fmla="*/ 1758875 h 2076225"/>
                <a:gd name="connsiteX8" fmla="*/ 70893 w 759381"/>
                <a:gd name="connsiteY8" fmla="*/ 252804 h 2076225"/>
                <a:gd name="connsiteX0" fmla="*/ 70893 w 759381"/>
                <a:gd name="connsiteY0" fmla="*/ 252804 h 2076225"/>
                <a:gd name="connsiteX1" fmla="*/ 474304 w 759381"/>
                <a:gd name="connsiteY1" fmla="*/ 0 h 2076225"/>
                <a:gd name="connsiteX2" fmla="*/ 506577 w 759381"/>
                <a:gd name="connsiteY2" fmla="*/ 21514 h 2076225"/>
                <a:gd name="connsiteX3" fmla="*/ 759381 w 759381"/>
                <a:gd name="connsiteY3" fmla="*/ 360381 h 2076225"/>
                <a:gd name="connsiteX4" fmla="*/ 608774 w 759381"/>
                <a:gd name="connsiteY4" fmla="*/ 1748117 h 2076225"/>
                <a:gd name="connsiteX5" fmla="*/ 280666 w 759381"/>
                <a:gd name="connsiteY5" fmla="*/ 2076225 h 2076225"/>
                <a:gd name="connsiteX6" fmla="*/ 474304 w 759381"/>
                <a:gd name="connsiteY6" fmla="*/ 1990164 h 2076225"/>
                <a:gd name="connsiteX7" fmla="*/ 156953 w 759381"/>
                <a:gd name="connsiteY7" fmla="*/ 1758875 h 2076225"/>
                <a:gd name="connsiteX8" fmla="*/ 70893 w 759381"/>
                <a:gd name="connsiteY8" fmla="*/ 252804 h 2076225"/>
                <a:gd name="connsiteX0" fmla="*/ 70893 w 759381"/>
                <a:gd name="connsiteY0" fmla="*/ 252804 h 1990164"/>
                <a:gd name="connsiteX1" fmla="*/ 474304 w 759381"/>
                <a:gd name="connsiteY1" fmla="*/ 0 h 1990164"/>
                <a:gd name="connsiteX2" fmla="*/ 506577 w 759381"/>
                <a:gd name="connsiteY2" fmla="*/ 21514 h 1990164"/>
                <a:gd name="connsiteX3" fmla="*/ 759381 w 759381"/>
                <a:gd name="connsiteY3" fmla="*/ 360381 h 1990164"/>
                <a:gd name="connsiteX4" fmla="*/ 608774 w 759381"/>
                <a:gd name="connsiteY4" fmla="*/ 1748117 h 1990164"/>
                <a:gd name="connsiteX5" fmla="*/ 409758 w 759381"/>
                <a:gd name="connsiteY5" fmla="*/ 1968648 h 1990164"/>
                <a:gd name="connsiteX6" fmla="*/ 474304 w 759381"/>
                <a:gd name="connsiteY6" fmla="*/ 1990164 h 1990164"/>
                <a:gd name="connsiteX7" fmla="*/ 156953 w 759381"/>
                <a:gd name="connsiteY7" fmla="*/ 1758875 h 1990164"/>
                <a:gd name="connsiteX8" fmla="*/ 70893 w 759381"/>
                <a:gd name="connsiteY8" fmla="*/ 252804 h 199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9381" h="1990164">
                  <a:moveTo>
                    <a:pt x="70893" y="252804"/>
                  </a:moveTo>
                  <a:cubicBezTo>
                    <a:pt x="70893" y="71595"/>
                    <a:pt x="293095" y="0"/>
                    <a:pt x="474304" y="0"/>
                  </a:cubicBezTo>
                  <a:lnTo>
                    <a:pt x="506577" y="21514"/>
                  </a:lnTo>
                  <a:cubicBezTo>
                    <a:pt x="687786" y="21514"/>
                    <a:pt x="759381" y="179172"/>
                    <a:pt x="759381" y="360381"/>
                  </a:cubicBezTo>
                  <a:cubicBezTo>
                    <a:pt x="458167" y="1109831"/>
                    <a:pt x="608774" y="1321397"/>
                    <a:pt x="608774" y="1748117"/>
                  </a:cubicBezTo>
                  <a:cubicBezTo>
                    <a:pt x="608774" y="1929326"/>
                    <a:pt x="590967" y="1968648"/>
                    <a:pt x="409758" y="1968648"/>
                  </a:cubicBezTo>
                  <a:lnTo>
                    <a:pt x="474304" y="1990164"/>
                  </a:lnTo>
                  <a:cubicBezTo>
                    <a:pt x="293095" y="1990164"/>
                    <a:pt x="156953" y="1940084"/>
                    <a:pt x="156953" y="1758875"/>
                  </a:cubicBezTo>
                  <a:cubicBezTo>
                    <a:pt x="149781" y="1310640"/>
                    <a:pt x="-126330" y="926950"/>
                    <a:pt x="70893" y="252804"/>
                  </a:cubicBezTo>
                  <a:close/>
                </a:path>
              </a:pathLst>
            </a:custGeom>
            <a:gradFill>
              <a:gsLst>
                <a:gs pos="0">
                  <a:srgbClr val="00B050"/>
                </a:gs>
                <a:gs pos="100000">
                  <a:srgbClr val="2F344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026521" y="1744098"/>
            <a:ext cx="639168" cy="639169"/>
            <a:chOff x="1727584" y="1409587"/>
            <a:chExt cx="639168" cy="639169"/>
          </a:xfrm>
        </p:grpSpPr>
        <p:sp>
          <p:nvSpPr>
            <p:cNvPr id="36" name="椭圆 35"/>
            <p:cNvSpPr/>
            <p:nvPr/>
          </p:nvSpPr>
          <p:spPr>
            <a:xfrm>
              <a:off x="1811028" y="1500897"/>
              <a:ext cx="474811" cy="474811"/>
            </a:xfrm>
            <a:prstGeom prst="ellipse">
              <a:avLst/>
            </a:prstGeom>
            <a:solidFill>
              <a:srgbClr val="EFA6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727584" y="1409587"/>
              <a:ext cx="639168" cy="639169"/>
            </a:xfrm>
            <a:prstGeom prst="ellipse">
              <a:avLst/>
            </a:prstGeom>
            <a:solidFill>
              <a:srgbClr val="EFA626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9" name="矩形 158"/>
          <p:cNvSpPr/>
          <p:nvPr/>
        </p:nvSpPr>
        <p:spPr>
          <a:xfrm>
            <a:off x="-2364259" y="1285103"/>
            <a:ext cx="7092778" cy="4349578"/>
          </a:xfrm>
          <a:prstGeom prst="rect">
            <a:avLst/>
          </a:prstGeom>
          <a:solidFill>
            <a:srgbClr val="ABC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-2820413" y="3645244"/>
            <a:ext cx="9299254" cy="2360141"/>
            <a:chOff x="-332587" y="6459543"/>
            <a:chExt cx="12524587" cy="3178727"/>
          </a:xfrm>
          <a:solidFill>
            <a:srgbClr val="97B2B3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-332587" y="6459543"/>
              <a:ext cx="12392783" cy="796913"/>
              <a:chOff x="-332587" y="6459543"/>
              <a:chExt cx="12392783" cy="796913"/>
            </a:xfrm>
            <a:grpFill/>
          </p:grpSpPr>
          <p:grpSp>
            <p:nvGrpSpPr>
              <p:cNvPr id="5" name="组合 4"/>
              <p:cNvGrpSpPr/>
              <p:nvPr/>
            </p:nvGrpSpPr>
            <p:grpSpPr>
              <a:xfrm>
                <a:off x="-332587" y="6459543"/>
                <a:ext cx="6214403" cy="796913"/>
                <a:chOff x="1100797" y="180242"/>
                <a:chExt cx="12325859" cy="1580625"/>
              </a:xfrm>
              <a:grpFill/>
            </p:grpSpPr>
            <p:grpSp>
              <p:nvGrpSpPr>
                <p:cNvPr id="4" name="组合 3"/>
                <p:cNvGrpSpPr/>
                <p:nvPr/>
              </p:nvGrpSpPr>
              <p:grpSpPr>
                <a:xfrm>
                  <a:off x="1100797" y="180242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3" name="椭圆 2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椭圆 37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" name="椭圆 40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2" name="组合 41"/>
                <p:cNvGrpSpPr/>
                <p:nvPr/>
              </p:nvGrpSpPr>
              <p:grpSpPr>
                <a:xfrm>
                  <a:off x="3050367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43" name="椭圆 42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椭圆 43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5" name="椭圆 44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6" name="组合 45"/>
                <p:cNvGrpSpPr/>
                <p:nvPr/>
              </p:nvGrpSpPr>
              <p:grpSpPr>
                <a:xfrm>
                  <a:off x="5086201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47" name="椭圆 46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椭圆 47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椭圆 48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0" name="组合 49"/>
                <p:cNvGrpSpPr/>
                <p:nvPr/>
              </p:nvGrpSpPr>
              <p:grpSpPr>
                <a:xfrm>
                  <a:off x="7122035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51" name="椭圆 50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" name="椭圆 51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椭圆 52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4" name="组合 53"/>
                <p:cNvGrpSpPr/>
                <p:nvPr/>
              </p:nvGrpSpPr>
              <p:grpSpPr>
                <a:xfrm>
                  <a:off x="9157869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55" name="椭圆 54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" name="椭圆 55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" name="椭圆 56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8" name="组合 57"/>
                <p:cNvGrpSpPr/>
                <p:nvPr/>
              </p:nvGrpSpPr>
              <p:grpSpPr>
                <a:xfrm>
                  <a:off x="11193703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59" name="椭圆 58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" name="椭圆 59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" name="椭圆 60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62" name="组合 61"/>
              <p:cNvGrpSpPr/>
              <p:nvPr/>
            </p:nvGrpSpPr>
            <p:grpSpPr>
              <a:xfrm>
                <a:off x="5845793" y="6459543"/>
                <a:ext cx="6214403" cy="796913"/>
                <a:chOff x="1100797" y="180242"/>
                <a:chExt cx="12325859" cy="1580625"/>
              </a:xfrm>
              <a:grpFill/>
            </p:grpSpPr>
            <p:grpSp>
              <p:nvGrpSpPr>
                <p:cNvPr id="63" name="组合 62"/>
                <p:cNvGrpSpPr/>
                <p:nvPr/>
              </p:nvGrpSpPr>
              <p:grpSpPr>
                <a:xfrm>
                  <a:off x="1100797" y="180242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84" name="椭圆 83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椭圆 84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椭圆 85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4" name="组合 63"/>
                <p:cNvGrpSpPr/>
                <p:nvPr/>
              </p:nvGrpSpPr>
              <p:grpSpPr>
                <a:xfrm>
                  <a:off x="3050367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81" name="椭圆 80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2" name="椭圆 81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3" name="椭圆 82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5" name="组合 64"/>
                <p:cNvGrpSpPr/>
                <p:nvPr/>
              </p:nvGrpSpPr>
              <p:grpSpPr>
                <a:xfrm>
                  <a:off x="5086201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78" name="椭圆 77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椭圆 78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0" name="椭圆 79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>
                  <a:off x="7122035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75" name="椭圆 74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椭圆 75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7" name="椭圆 76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7" name="组合 66"/>
                <p:cNvGrpSpPr/>
                <p:nvPr/>
              </p:nvGrpSpPr>
              <p:grpSpPr>
                <a:xfrm>
                  <a:off x="9157869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72" name="椭圆 71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3" name="椭圆 72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椭圆 73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8" name="组合 67"/>
                <p:cNvGrpSpPr/>
                <p:nvPr/>
              </p:nvGrpSpPr>
              <p:grpSpPr>
                <a:xfrm>
                  <a:off x="11193703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69" name="椭圆 68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椭圆 69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1" name="椭圆 70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sp>
          <p:nvSpPr>
            <p:cNvPr id="8" name="矩形 7"/>
            <p:cNvSpPr/>
            <p:nvPr/>
          </p:nvSpPr>
          <p:spPr>
            <a:xfrm>
              <a:off x="-271849" y="6858000"/>
              <a:ext cx="12463849" cy="27802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-980303" y="2048537"/>
            <a:ext cx="5362833" cy="1782060"/>
            <a:chOff x="2347783" y="-2100649"/>
            <a:chExt cx="7957753" cy="2644347"/>
          </a:xfrm>
        </p:grpSpPr>
        <p:grpSp>
          <p:nvGrpSpPr>
            <p:cNvPr id="26" name="组合 25"/>
            <p:cNvGrpSpPr/>
            <p:nvPr/>
          </p:nvGrpSpPr>
          <p:grpSpPr>
            <a:xfrm>
              <a:off x="2347783" y="-2100649"/>
              <a:ext cx="7809471" cy="741406"/>
              <a:chOff x="2323070" y="-1804087"/>
              <a:chExt cx="7809471" cy="741406"/>
            </a:xfrm>
          </p:grpSpPr>
          <p:cxnSp>
            <p:nvCxnSpPr>
              <p:cNvPr id="24" name="直接连接符 23"/>
              <p:cNvCxnSpPr/>
              <p:nvPr/>
            </p:nvCxnSpPr>
            <p:spPr>
              <a:xfrm flipH="1">
                <a:off x="2323070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 flipH="1">
                <a:off x="3805881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flipH="1">
                <a:off x="5288692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flipH="1">
                <a:off x="6771503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H="1">
                <a:off x="8254314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H="1">
                <a:off x="9737125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组合 91"/>
            <p:cNvGrpSpPr/>
            <p:nvPr/>
          </p:nvGrpSpPr>
          <p:grpSpPr>
            <a:xfrm>
              <a:off x="2471351" y="-1235676"/>
              <a:ext cx="7809471" cy="741406"/>
              <a:chOff x="2323070" y="-1804087"/>
              <a:chExt cx="7809471" cy="741406"/>
            </a:xfrm>
          </p:grpSpPr>
          <p:cxnSp>
            <p:nvCxnSpPr>
              <p:cNvPr id="93" name="直接连接符 92"/>
              <p:cNvCxnSpPr/>
              <p:nvPr/>
            </p:nvCxnSpPr>
            <p:spPr>
              <a:xfrm flipH="1">
                <a:off x="2323070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H="1">
                <a:off x="3805881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H="1">
                <a:off x="5288692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H="1">
                <a:off x="6771503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H="1">
                <a:off x="8254314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H="1">
                <a:off x="9737125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组合 98"/>
            <p:cNvGrpSpPr/>
            <p:nvPr/>
          </p:nvGrpSpPr>
          <p:grpSpPr>
            <a:xfrm>
              <a:off x="2496065" y="-197708"/>
              <a:ext cx="7809471" cy="741406"/>
              <a:chOff x="2323070" y="-1804087"/>
              <a:chExt cx="7809471" cy="741406"/>
            </a:xfrm>
          </p:grpSpPr>
          <p:cxnSp>
            <p:nvCxnSpPr>
              <p:cNvPr id="100" name="直接连接符 99"/>
              <p:cNvCxnSpPr/>
              <p:nvPr/>
            </p:nvCxnSpPr>
            <p:spPr>
              <a:xfrm flipH="1">
                <a:off x="2323070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H="1">
                <a:off x="3805881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flipH="1">
                <a:off x="5288692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flipH="1">
                <a:off x="6771503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 flipH="1">
                <a:off x="8254314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 flipH="1">
                <a:off x="9737125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6" name="组合 105"/>
          <p:cNvGrpSpPr/>
          <p:nvPr/>
        </p:nvGrpSpPr>
        <p:grpSpPr>
          <a:xfrm>
            <a:off x="-2795699" y="4188941"/>
            <a:ext cx="9299254" cy="2360141"/>
            <a:chOff x="-332587" y="6459543"/>
            <a:chExt cx="12524587" cy="3178727"/>
          </a:xfrm>
          <a:solidFill>
            <a:srgbClr val="81A3A4"/>
          </a:solidFill>
        </p:grpSpPr>
        <p:grpSp>
          <p:nvGrpSpPr>
            <p:cNvPr id="107" name="组合 106"/>
            <p:cNvGrpSpPr/>
            <p:nvPr/>
          </p:nvGrpSpPr>
          <p:grpSpPr>
            <a:xfrm>
              <a:off x="-332587" y="6459543"/>
              <a:ext cx="12392783" cy="796913"/>
              <a:chOff x="-332587" y="6459543"/>
              <a:chExt cx="12392783" cy="796913"/>
            </a:xfrm>
            <a:grpFill/>
          </p:grpSpPr>
          <p:grpSp>
            <p:nvGrpSpPr>
              <p:cNvPr id="109" name="组合 108"/>
              <p:cNvGrpSpPr/>
              <p:nvPr/>
            </p:nvGrpSpPr>
            <p:grpSpPr>
              <a:xfrm>
                <a:off x="-332587" y="6459543"/>
                <a:ext cx="6214403" cy="796913"/>
                <a:chOff x="1100797" y="180242"/>
                <a:chExt cx="12325859" cy="1580625"/>
              </a:xfrm>
              <a:grpFill/>
            </p:grpSpPr>
            <p:grpSp>
              <p:nvGrpSpPr>
                <p:cNvPr id="135" name="组合 134"/>
                <p:cNvGrpSpPr/>
                <p:nvPr/>
              </p:nvGrpSpPr>
              <p:grpSpPr>
                <a:xfrm>
                  <a:off x="1100797" y="180242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56" name="椭圆 155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7" name="椭圆 156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8" name="椭圆 157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36" name="组合 135"/>
                <p:cNvGrpSpPr/>
                <p:nvPr/>
              </p:nvGrpSpPr>
              <p:grpSpPr>
                <a:xfrm>
                  <a:off x="3050367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53" name="椭圆 152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4" name="椭圆 153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5" name="椭圆 154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37" name="组合 136"/>
                <p:cNvGrpSpPr/>
                <p:nvPr/>
              </p:nvGrpSpPr>
              <p:grpSpPr>
                <a:xfrm>
                  <a:off x="5086201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50" name="椭圆 149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1" name="椭圆 150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2" name="椭圆 151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38" name="组合 137"/>
                <p:cNvGrpSpPr/>
                <p:nvPr/>
              </p:nvGrpSpPr>
              <p:grpSpPr>
                <a:xfrm>
                  <a:off x="7122035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47" name="椭圆 146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8" name="椭圆 147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9" name="椭圆 148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39" name="组合 138"/>
                <p:cNvGrpSpPr/>
                <p:nvPr/>
              </p:nvGrpSpPr>
              <p:grpSpPr>
                <a:xfrm>
                  <a:off x="9157869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44" name="椭圆 143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5" name="椭圆 144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6" name="椭圆 145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40" name="组合 139"/>
                <p:cNvGrpSpPr/>
                <p:nvPr/>
              </p:nvGrpSpPr>
              <p:grpSpPr>
                <a:xfrm>
                  <a:off x="11193703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41" name="椭圆 140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2" name="椭圆 141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3" name="椭圆 142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10" name="组合 109"/>
              <p:cNvGrpSpPr/>
              <p:nvPr/>
            </p:nvGrpSpPr>
            <p:grpSpPr>
              <a:xfrm>
                <a:off x="5845793" y="6459543"/>
                <a:ext cx="6214403" cy="796913"/>
                <a:chOff x="1100797" y="180242"/>
                <a:chExt cx="12325859" cy="1580625"/>
              </a:xfrm>
              <a:grpFill/>
            </p:grpSpPr>
            <p:grpSp>
              <p:nvGrpSpPr>
                <p:cNvPr id="111" name="组合 110"/>
                <p:cNvGrpSpPr/>
                <p:nvPr/>
              </p:nvGrpSpPr>
              <p:grpSpPr>
                <a:xfrm>
                  <a:off x="1100797" y="180242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32" name="椭圆 131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3" name="椭圆 132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4" name="椭圆 133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2" name="组合 111"/>
                <p:cNvGrpSpPr/>
                <p:nvPr/>
              </p:nvGrpSpPr>
              <p:grpSpPr>
                <a:xfrm>
                  <a:off x="3050367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29" name="椭圆 128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0" name="椭圆 129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1" name="椭圆 130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3" name="组合 112"/>
                <p:cNvGrpSpPr/>
                <p:nvPr/>
              </p:nvGrpSpPr>
              <p:grpSpPr>
                <a:xfrm>
                  <a:off x="5086201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26" name="椭圆 125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7" name="椭圆 126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8" name="椭圆 127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4" name="组合 113"/>
                <p:cNvGrpSpPr/>
                <p:nvPr/>
              </p:nvGrpSpPr>
              <p:grpSpPr>
                <a:xfrm>
                  <a:off x="7122035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23" name="椭圆 122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4" name="椭圆 123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5" name="椭圆 124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5" name="组合 114"/>
                <p:cNvGrpSpPr/>
                <p:nvPr/>
              </p:nvGrpSpPr>
              <p:grpSpPr>
                <a:xfrm>
                  <a:off x="9157869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20" name="椭圆 119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1" name="椭圆 120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2" name="椭圆 121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6" name="组合 115"/>
                <p:cNvGrpSpPr/>
                <p:nvPr/>
              </p:nvGrpSpPr>
              <p:grpSpPr>
                <a:xfrm>
                  <a:off x="11193703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17" name="椭圆 116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8" name="椭圆 117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9" name="椭圆 118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sp>
          <p:nvSpPr>
            <p:cNvPr id="108" name="矩形 107"/>
            <p:cNvSpPr/>
            <p:nvPr/>
          </p:nvSpPr>
          <p:spPr>
            <a:xfrm>
              <a:off x="-271849" y="6858000"/>
              <a:ext cx="12463849" cy="27802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0" name="闪电形 159"/>
          <p:cNvSpPr/>
          <p:nvPr/>
        </p:nvSpPr>
        <p:spPr>
          <a:xfrm flipH="1">
            <a:off x="2767913" y="2323071"/>
            <a:ext cx="1087394" cy="1087394"/>
          </a:xfrm>
          <a:prstGeom prst="lightningBol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896863 w 12192000"/>
              <a:gd name="connsiteY0" fmla="*/ 1806498 h 6858000"/>
              <a:gd name="connsiteX1" fmla="*/ 1288633 w 12192000"/>
              <a:gd name="connsiteY1" fmla="*/ 3414728 h 6858000"/>
              <a:gd name="connsiteX2" fmla="*/ 2896863 w 12192000"/>
              <a:gd name="connsiteY2" fmla="*/ 5022958 h 6858000"/>
              <a:gd name="connsiteX3" fmla="*/ 4505093 w 12192000"/>
              <a:gd name="connsiteY3" fmla="*/ 3414728 h 6858000"/>
              <a:gd name="connsiteX4" fmla="*/ 2896863 w 12192000"/>
              <a:gd name="connsiteY4" fmla="*/ 1806498 h 6858000"/>
              <a:gd name="connsiteX5" fmla="*/ 0 w 12192000"/>
              <a:gd name="connsiteY5" fmla="*/ 0 h 6858000"/>
              <a:gd name="connsiteX6" fmla="*/ 12192000 w 12192000"/>
              <a:gd name="connsiteY6" fmla="*/ 0 h 6858000"/>
              <a:gd name="connsiteX7" fmla="*/ 12192000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2896863" y="1806498"/>
                </a:moveTo>
                <a:cubicBezTo>
                  <a:pt x="2008662" y="1806498"/>
                  <a:pt x="1288633" y="2526527"/>
                  <a:pt x="1288633" y="3414728"/>
                </a:cubicBezTo>
                <a:cubicBezTo>
                  <a:pt x="1288633" y="4302929"/>
                  <a:pt x="2008662" y="5022958"/>
                  <a:pt x="2896863" y="5022958"/>
                </a:cubicBezTo>
                <a:cubicBezTo>
                  <a:pt x="3785064" y="5022958"/>
                  <a:pt x="4505093" y="4302929"/>
                  <a:pt x="4505093" y="3414728"/>
                </a:cubicBezTo>
                <a:cubicBezTo>
                  <a:pt x="4505093" y="2526527"/>
                  <a:pt x="3785064" y="1806498"/>
                  <a:pt x="2896863" y="1806498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4650356" y="2564349"/>
            <a:ext cx="7195655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97B2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你会感受到</a:t>
            </a:r>
            <a:endParaRPr lang="en-US" altLang="zh-CN" sz="3200" b="1" dirty="0" smtClean="0">
              <a:solidFill>
                <a:srgbClr val="97B2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黑体-简" panose="02000000000000000000" pitchFamily="2" charset="-122"/>
                <a:ea typeface="黑体-简" panose="02000000000000000000" pitchFamily="2" charset="-122"/>
              </a:rPr>
              <a:t>大雨下了起来，像铜钱大的雨点儿狠狠地打在了地上，发出“啪啪”的响声，又像利剑从天上自上而下射了下来。</a:t>
            </a:r>
            <a:endParaRPr lang="en-US" altLang="zh-CN" sz="2800" dirty="0" smtClean="0">
              <a:solidFill>
                <a:schemeClr val="tx1">
                  <a:lumMod val="65000"/>
                  <a:lumOff val="35000"/>
                </a:schemeClr>
              </a:solidFill>
              <a:latin typeface="黑体-简" panose="02000000000000000000" pitchFamily="2" charset="-122"/>
              <a:ea typeface="黑体-简" panose="02000000000000000000" pitchFamily="2" charset="-122"/>
            </a:endParaRPr>
          </a:p>
        </p:txBody>
      </p:sp>
      <p:cxnSp>
        <p:nvCxnSpPr>
          <p:cNvPr id="164" name="直接连接符 163"/>
          <p:cNvCxnSpPr/>
          <p:nvPr/>
        </p:nvCxnSpPr>
        <p:spPr>
          <a:xfrm flipH="1">
            <a:off x="-1804086" y="-1705232"/>
            <a:ext cx="790832" cy="19276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316999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ac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ac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ac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ac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120000">
                                      <p:cBhvr>
                                        <p:cTn id="6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120000">
                                      <p:cBhvr>
                                        <p:cTn id="6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32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120000">
                                      <p:cBhvr>
                                        <p:cTn id="7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32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120000">
                                      <p:cBhvr>
                                        <p:cTn id="8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5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3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59" grpId="0" animBg="1"/>
      <p:bldP spid="159" grpId="1" animBg="1"/>
      <p:bldP spid="160" grpId="0" animBg="1"/>
      <p:bldP spid="160" grpId="1" animBg="1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矩形 158"/>
          <p:cNvSpPr/>
          <p:nvPr/>
        </p:nvSpPr>
        <p:spPr>
          <a:xfrm>
            <a:off x="-2364259" y="1285103"/>
            <a:ext cx="7092778" cy="2817341"/>
          </a:xfrm>
          <a:prstGeom prst="rect">
            <a:avLst/>
          </a:prstGeom>
          <a:solidFill>
            <a:srgbClr val="ABC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-2820413" y="3645244"/>
            <a:ext cx="9299254" cy="2360141"/>
            <a:chOff x="-332587" y="6459543"/>
            <a:chExt cx="12524587" cy="3178727"/>
          </a:xfrm>
          <a:solidFill>
            <a:srgbClr val="97B2B3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-332587" y="6459543"/>
              <a:ext cx="12392783" cy="796913"/>
              <a:chOff x="-332587" y="6459543"/>
              <a:chExt cx="12392783" cy="796913"/>
            </a:xfrm>
            <a:grpFill/>
          </p:grpSpPr>
          <p:grpSp>
            <p:nvGrpSpPr>
              <p:cNvPr id="5" name="组合 4"/>
              <p:cNvGrpSpPr/>
              <p:nvPr/>
            </p:nvGrpSpPr>
            <p:grpSpPr>
              <a:xfrm>
                <a:off x="-332587" y="6459543"/>
                <a:ext cx="6214403" cy="796913"/>
                <a:chOff x="1100797" y="180242"/>
                <a:chExt cx="12325859" cy="1580625"/>
              </a:xfrm>
              <a:grpFill/>
            </p:grpSpPr>
            <p:grpSp>
              <p:nvGrpSpPr>
                <p:cNvPr id="4" name="组合 3"/>
                <p:cNvGrpSpPr/>
                <p:nvPr/>
              </p:nvGrpSpPr>
              <p:grpSpPr>
                <a:xfrm>
                  <a:off x="1100797" y="180242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3" name="椭圆 2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椭圆 37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" name="椭圆 40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2" name="组合 41"/>
                <p:cNvGrpSpPr/>
                <p:nvPr/>
              </p:nvGrpSpPr>
              <p:grpSpPr>
                <a:xfrm>
                  <a:off x="3050367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43" name="椭圆 42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椭圆 43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5" name="椭圆 44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6" name="组合 45"/>
                <p:cNvGrpSpPr/>
                <p:nvPr/>
              </p:nvGrpSpPr>
              <p:grpSpPr>
                <a:xfrm>
                  <a:off x="5086201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47" name="椭圆 46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椭圆 47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椭圆 48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0" name="组合 49"/>
                <p:cNvGrpSpPr/>
                <p:nvPr/>
              </p:nvGrpSpPr>
              <p:grpSpPr>
                <a:xfrm>
                  <a:off x="7122035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51" name="椭圆 50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" name="椭圆 51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椭圆 52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4" name="组合 53"/>
                <p:cNvGrpSpPr/>
                <p:nvPr/>
              </p:nvGrpSpPr>
              <p:grpSpPr>
                <a:xfrm>
                  <a:off x="9157869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55" name="椭圆 54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" name="椭圆 55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" name="椭圆 56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8" name="组合 57"/>
                <p:cNvGrpSpPr/>
                <p:nvPr/>
              </p:nvGrpSpPr>
              <p:grpSpPr>
                <a:xfrm>
                  <a:off x="11193703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59" name="椭圆 58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" name="椭圆 59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" name="椭圆 60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62" name="组合 61"/>
              <p:cNvGrpSpPr/>
              <p:nvPr/>
            </p:nvGrpSpPr>
            <p:grpSpPr>
              <a:xfrm>
                <a:off x="5845793" y="6459543"/>
                <a:ext cx="6214403" cy="796913"/>
                <a:chOff x="1100797" y="180242"/>
                <a:chExt cx="12325859" cy="1580625"/>
              </a:xfrm>
              <a:grpFill/>
            </p:grpSpPr>
            <p:grpSp>
              <p:nvGrpSpPr>
                <p:cNvPr id="63" name="组合 62"/>
                <p:cNvGrpSpPr/>
                <p:nvPr/>
              </p:nvGrpSpPr>
              <p:grpSpPr>
                <a:xfrm>
                  <a:off x="1100797" y="180242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84" name="椭圆 83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椭圆 84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椭圆 85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4" name="组合 63"/>
                <p:cNvGrpSpPr/>
                <p:nvPr/>
              </p:nvGrpSpPr>
              <p:grpSpPr>
                <a:xfrm>
                  <a:off x="3050367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81" name="椭圆 80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2" name="椭圆 81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3" name="椭圆 82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5" name="组合 64"/>
                <p:cNvGrpSpPr/>
                <p:nvPr/>
              </p:nvGrpSpPr>
              <p:grpSpPr>
                <a:xfrm>
                  <a:off x="5086201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78" name="椭圆 77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9" name="椭圆 78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0" name="椭圆 79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>
                  <a:off x="7122035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75" name="椭圆 74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椭圆 75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7" name="椭圆 76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7" name="组合 66"/>
                <p:cNvGrpSpPr/>
                <p:nvPr/>
              </p:nvGrpSpPr>
              <p:grpSpPr>
                <a:xfrm>
                  <a:off x="9157869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72" name="椭圆 71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3" name="椭圆 72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椭圆 73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8" name="组合 67"/>
                <p:cNvGrpSpPr/>
                <p:nvPr/>
              </p:nvGrpSpPr>
              <p:grpSpPr>
                <a:xfrm>
                  <a:off x="11193703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69" name="椭圆 68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椭圆 69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1" name="椭圆 70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sp>
          <p:nvSpPr>
            <p:cNvPr id="8" name="矩形 7"/>
            <p:cNvSpPr/>
            <p:nvPr/>
          </p:nvSpPr>
          <p:spPr>
            <a:xfrm>
              <a:off x="-271849" y="6858000"/>
              <a:ext cx="12463849" cy="27802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-980303" y="2048537"/>
            <a:ext cx="5362833" cy="1782060"/>
            <a:chOff x="2347783" y="-2100649"/>
            <a:chExt cx="7957753" cy="2644347"/>
          </a:xfrm>
        </p:grpSpPr>
        <p:grpSp>
          <p:nvGrpSpPr>
            <p:cNvPr id="26" name="组合 25"/>
            <p:cNvGrpSpPr/>
            <p:nvPr/>
          </p:nvGrpSpPr>
          <p:grpSpPr>
            <a:xfrm>
              <a:off x="2347783" y="-2100649"/>
              <a:ext cx="7809471" cy="741406"/>
              <a:chOff x="2323070" y="-1804087"/>
              <a:chExt cx="7809471" cy="741406"/>
            </a:xfrm>
          </p:grpSpPr>
          <p:cxnSp>
            <p:nvCxnSpPr>
              <p:cNvPr id="24" name="直接连接符 23"/>
              <p:cNvCxnSpPr/>
              <p:nvPr/>
            </p:nvCxnSpPr>
            <p:spPr>
              <a:xfrm flipH="1">
                <a:off x="2323070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 flipH="1">
                <a:off x="3805881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flipH="1">
                <a:off x="5288692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flipH="1">
                <a:off x="6771503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H="1">
                <a:off x="8254314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H="1">
                <a:off x="9737125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组合 91"/>
            <p:cNvGrpSpPr/>
            <p:nvPr/>
          </p:nvGrpSpPr>
          <p:grpSpPr>
            <a:xfrm>
              <a:off x="2471351" y="-1235676"/>
              <a:ext cx="7809471" cy="741406"/>
              <a:chOff x="2323070" y="-1804087"/>
              <a:chExt cx="7809471" cy="741406"/>
            </a:xfrm>
          </p:grpSpPr>
          <p:cxnSp>
            <p:nvCxnSpPr>
              <p:cNvPr id="93" name="直接连接符 92"/>
              <p:cNvCxnSpPr/>
              <p:nvPr/>
            </p:nvCxnSpPr>
            <p:spPr>
              <a:xfrm flipH="1">
                <a:off x="2323070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H="1">
                <a:off x="3805881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H="1">
                <a:off x="5288692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H="1">
                <a:off x="6771503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H="1">
                <a:off x="8254314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H="1">
                <a:off x="9737125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组合 98"/>
            <p:cNvGrpSpPr/>
            <p:nvPr/>
          </p:nvGrpSpPr>
          <p:grpSpPr>
            <a:xfrm>
              <a:off x="2496065" y="-197708"/>
              <a:ext cx="7809471" cy="741406"/>
              <a:chOff x="2323070" y="-1804087"/>
              <a:chExt cx="7809471" cy="741406"/>
            </a:xfrm>
          </p:grpSpPr>
          <p:cxnSp>
            <p:nvCxnSpPr>
              <p:cNvPr id="100" name="直接连接符 99"/>
              <p:cNvCxnSpPr/>
              <p:nvPr/>
            </p:nvCxnSpPr>
            <p:spPr>
              <a:xfrm flipH="1">
                <a:off x="2323070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H="1">
                <a:off x="3805881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flipH="1">
                <a:off x="5288692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flipH="1">
                <a:off x="6771503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 flipH="1">
                <a:off x="8254314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 flipH="1">
                <a:off x="9737125" y="-1804087"/>
                <a:ext cx="395416" cy="741406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6" name="组合 105"/>
          <p:cNvGrpSpPr/>
          <p:nvPr/>
        </p:nvGrpSpPr>
        <p:grpSpPr>
          <a:xfrm>
            <a:off x="-2795699" y="4188941"/>
            <a:ext cx="9299254" cy="2360141"/>
            <a:chOff x="-332587" y="6459543"/>
            <a:chExt cx="12524587" cy="3178727"/>
          </a:xfrm>
          <a:solidFill>
            <a:srgbClr val="81A3A4"/>
          </a:solidFill>
        </p:grpSpPr>
        <p:grpSp>
          <p:nvGrpSpPr>
            <p:cNvPr id="107" name="组合 106"/>
            <p:cNvGrpSpPr/>
            <p:nvPr/>
          </p:nvGrpSpPr>
          <p:grpSpPr>
            <a:xfrm>
              <a:off x="-332587" y="6459543"/>
              <a:ext cx="12392783" cy="796913"/>
              <a:chOff x="-332587" y="6459543"/>
              <a:chExt cx="12392783" cy="796913"/>
            </a:xfrm>
            <a:grpFill/>
          </p:grpSpPr>
          <p:grpSp>
            <p:nvGrpSpPr>
              <p:cNvPr id="109" name="组合 108"/>
              <p:cNvGrpSpPr/>
              <p:nvPr/>
            </p:nvGrpSpPr>
            <p:grpSpPr>
              <a:xfrm>
                <a:off x="-332587" y="6459543"/>
                <a:ext cx="6214403" cy="796913"/>
                <a:chOff x="1100797" y="180242"/>
                <a:chExt cx="12325859" cy="1580625"/>
              </a:xfrm>
              <a:grpFill/>
            </p:grpSpPr>
            <p:grpSp>
              <p:nvGrpSpPr>
                <p:cNvPr id="135" name="组合 134"/>
                <p:cNvGrpSpPr/>
                <p:nvPr/>
              </p:nvGrpSpPr>
              <p:grpSpPr>
                <a:xfrm>
                  <a:off x="1100797" y="180242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56" name="椭圆 155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7" name="椭圆 156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8" name="椭圆 157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36" name="组合 135"/>
                <p:cNvGrpSpPr/>
                <p:nvPr/>
              </p:nvGrpSpPr>
              <p:grpSpPr>
                <a:xfrm>
                  <a:off x="3050367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53" name="椭圆 152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4" name="椭圆 153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5" name="椭圆 154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37" name="组合 136"/>
                <p:cNvGrpSpPr/>
                <p:nvPr/>
              </p:nvGrpSpPr>
              <p:grpSpPr>
                <a:xfrm>
                  <a:off x="5086201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50" name="椭圆 149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1" name="椭圆 150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2" name="椭圆 151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38" name="组合 137"/>
                <p:cNvGrpSpPr/>
                <p:nvPr/>
              </p:nvGrpSpPr>
              <p:grpSpPr>
                <a:xfrm>
                  <a:off x="7122035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47" name="椭圆 146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8" name="椭圆 147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9" name="椭圆 148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39" name="组合 138"/>
                <p:cNvGrpSpPr/>
                <p:nvPr/>
              </p:nvGrpSpPr>
              <p:grpSpPr>
                <a:xfrm>
                  <a:off x="9157869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44" name="椭圆 143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5" name="椭圆 144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6" name="椭圆 145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40" name="组合 139"/>
                <p:cNvGrpSpPr/>
                <p:nvPr/>
              </p:nvGrpSpPr>
              <p:grpSpPr>
                <a:xfrm>
                  <a:off x="11193703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41" name="椭圆 140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2" name="椭圆 141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3" name="椭圆 142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10" name="组合 109"/>
              <p:cNvGrpSpPr/>
              <p:nvPr/>
            </p:nvGrpSpPr>
            <p:grpSpPr>
              <a:xfrm>
                <a:off x="5845793" y="6459543"/>
                <a:ext cx="6214403" cy="796913"/>
                <a:chOff x="1100797" y="180242"/>
                <a:chExt cx="12325859" cy="1580625"/>
              </a:xfrm>
              <a:grpFill/>
            </p:grpSpPr>
            <p:grpSp>
              <p:nvGrpSpPr>
                <p:cNvPr id="111" name="组合 110"/>
                <p:cNvGrpSpPr/>
                <p:nvPr/>
              </p:nvGrpSpPr>
              <p:grpSpPr>
                <a:xfrm>
                  <a:off x="1100797" y="180242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32" name="椭圆 131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3" name="椭圆 132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4" name="椭圆 133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2" name="组合 111"/>
                <p:cNvGrpSpPr/>
                <p:nvPr/>
              </p:nvGrpSpPr>
              <p:grpSpPr>
                <a:xfrm>
                  <a:off x="3050367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29" name="椭圆 128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0" name="椭圆 129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1" name="椭圆 130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3" name="组合 112"/>
                <p:cNvGrpSpPr/>
                <p:nvPr/>
              </p:nvGrpSpPr>
              <p:grpSpPr>
                <a:xfrm>
                  <a:off x="5086201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26" name="椭圆 125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7" name="椭圆 126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8" name="椭圆 127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4" name="组合 113"/>
                <p:cNvGrpSpPr/>
                <p:nvPr/>
              </p:nvGrpSpPr>
              <p:grpSpPr>
                <a:xfrm>
                  <a:off x="7122035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23" name="椭圆 122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4" name="椭圆 123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5" name="椭圆 124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5" name="组合 114"/>
                <p:cNvGrpSpPr/>
                <p:nvPr/>
              </p:nvGrpSpPr>
              <p:grpSpPr>
                <a:xfrm>
                  <a:off x="9157869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20" name="椭圆 119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1" name="椭圆 120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2" name="椭圆 121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6" name="组合 115"/>
                <p:cNvGrpSpPr/>
                <p:nvPr/>
              </p:nvGrpSpPr>
              <p:grpSpPr>
                <a:xfrm>
                  <a:off x="11193703" y="283759"/>
                  <a:ext cx="2232953" cy="1477108"/>
                  <a:chOff x="1100797" y="180242"/>
                  <a:chExt cx="2232953" cy="1477108"/>
                </a:xfrm>
                <a:grpFill/>
              </p:grpSpPr>
              <p:sp>
                <p:nvSpPr>
                  <p:cNvPr id="117" name="椭圆 116"/>
                  <p:cNvSpPr/>
                  <p:nvPr/>
                </p:nvSpPr>
                <p:spPr>
                  <a:xfrm>
                    <a:off x="1100797" y="180242"/>
                    <a:ext cx="1477108" cy="147710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8" name="椭圆 117"/>
                  <p:cNvSpPr/>
                  <p:nvPr/>
                </p:nvSpPr>
                <p:spPr>
                  <a:xfrm>
                    <a:off x="2198077" y="531934"/>
                    <a:ext cx="829993" cy="82999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9" name="椭圆 118"/>
                  <p:cNvSpPr/>
                  <p:nvPr/>
                </p:nvSpPr>
                <p:spPr>
                  <a:xfrm>
                    <a:off x="2826727" y="588204"/>
                    <a:ext cx="507023" cy="50702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sp>
          <p:nvSpPr>
            <p:cNvPr id="108" name="矩形 107"/>
            <p:cNvSpPr/>
            <p:nvPr/>
          </p:nvSpPr>
          <p:spPr>
            <a:xfrm>
              <a:off x="-271849" y="6858000"/>
              <a:ext cx="12463849" cy="27802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0" name="闪电形 159"/>
          <p:cNvSpPr/>
          <p:nvPr/>
        </p:nvSpPr>
        <p:spPr>
          <a:xfrm flipH="1">
            <a:off x="2767913" y="2323071"/>
            <a:ext cx="1087394" cy="1087394"/>
          </a:xfrm>
          <a:prstGeom prst="lightningBol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矩形 165"/>
          <p:cNvSpPr/>
          <p:nvPr/>
        </p:nvSpPr>
        <p:spPr>
          <a:xfrm>
            <a:off x="932375" y="1535837"/>
            <a:ext cx="3720503" cy="3038412"/>
          </a:xfrm>
          <a:prstGeom prst="rect">
            <a:avLst/>
          </a:prstGeom>
          <a:solidFill>
            <a:srgbClr val="A7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等腰三角形 166"/>
          <p:cNvSpPr/>
          <p:nvPr/>
        </p:nvSpPr>
        <p:spPr>
          <a:xfrm>
            <a:off x="1118399" y="2572458"/>
            <a:ext cx="3472470" cy="2294311"/>
          </a:xfrm>
          <a:prstGeom prst="triangle">
            <a:avLst/>
          </a:prstGeom>
          <a:solidFill>
            <a:srgbClr val="6949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等腰三角形 167"/>
          <p:cNvSpPr/>
          <p:nvPr/>
        </p:nvSpPr>
        <p:spPr>
          <a:xfrm>
            <a:off x="568412" y="2907586"/>
            <a:ext cx="2376983" cy="1570509"/>
          </a:xfrm>
          <a:prstGeom prst="triangle">
            <a:avLst/>
          </a:prstGeom>
          <a:solidFill>
            <a:srgbClr val="69493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等腰三角形 168"/>
          <p:cNvSpPr/>
          <p:nvPr/>
        </p:nvSpPr>
        <p:spPr>
          <a:xfrm>
            <a:off x="2689279" y="2816370"/>
            <a:ext cx="2376986" cy="1570509"/>
          </a:xfrm>
          <a:prstGeom prst="triangle">
            <a:avLst/>
          </a:prstGeom>
          <a:solidFill>
            <a:srgbClr val="69493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2" name="组合 171"/>
          <p:cNvGrpSpPr/>
          <p:nvPr/>
        </p:nvGrpSpPr>
        <p:grpSpPr>
          <a:xfrm>
            <a:off x="663671" y="3602784"/>
            <a:ext cx="4340588" cy="3761844"/>
            <a:chOff x="663671" y="3602784"/>
            <a:chExt cx="4340588" cy="3761844"/>
          </a:xfrm>
        </p:grpSpPr>
        <p:sp>
          <p:nvSpPr>
            <p:cNvPr id="170" name="椭圆 169"/>
            <p:cNvSpPr/>
            <p:nvPr/>
          </p:nvSpPr>
          <p:spPr>
            <a:xfrm>
              <a:off x="663671" y="3602784"/>
              <a:ext cx="4340588" cy="2521676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新月形 170"/>
            <p:cNvSpPr/>
            <p:nvPr/>
          </p:nvSpPr>
          <p:spPr>
            <a:xfrm>
              <a:off x="1531789" y="3602784"/>
              <a:ext cx="1591549" cy="3761844"/>
            </a:xfrm>
            <a:prstGeom prst="moon">
              <a:avLst/>
            </a:prstGeom>
            <a:solidFill>
              <a:srgbClr val="FDFDFD">
                <a:alpha val="62000"/>
              </a:srgbClr>
            </a:solidFill>
            <a:ln w="47625">
              <a:solidFill>
                <a:schemeClr val="accent1">
                  <a:shade val="50000"/>
                  <a:alpha val="3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任意多边形 5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896863 w 12192000"/>
              <a:gd name="connsiteY0" fmla="*/ 1806498 h 6858000"/>
              <a:gd name="connsiteX1" fmla="*/ 1288633 w 12192000"/>
              <a:gd name="connsiteY1" fmla="*/ 3414728 h 6858000"/>
              <a:gd name="connsiteX2" fmla="*/ 2896863 w 12192000"/>
              <a:gd name="connsiteY2" fmla="*/ 5022958 h 6858000"/>
              <a:gd name="connsiteX3" fmla="*/ 4505093 w 12192000"/>
              <a:gd name="connsiteY3" fmla="*/ 3414728 h 6858000"/>
              <a:gd name="connsiteX4" fmla="*/ 2896863 w 12192000"/>
              <a:gd name="connsiteY4" fmla="*/ 1806498 h 6858000"/>
              <a:gd name="connsiteX5" fmla="*/ 0 w 12192000"/>
              <a:gd name="connsiteY5" fmla="*/ 0 h 6858000"/>
              <a:gd name="connsiteX6" fmla="*/ 12192000 w 12192000"/>
              <a:gd name="connsiteY6" fmla="*/ 0 h 6858000"/>
              <a:gd name="connsiteX7" fmla="*/ 12192000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2896863" y="1806498"/>
                </a:moveTo>
                <a:cubicBezTo>
                  <a:pt x="2008662" y="1806498"/>
                  <a:pt x="1288633" y="2526527"/>
                  <a:pt x="1288633" y="3414728"/>
                </a:cubicBezTo>
                <a:cubicBezTo>
                  <a:pt x="1288633" y="4302929"/>
                  <a:pt x="2008662" y="5022958"/>
                  <a:pt x="2896863" y="5022958"/>
                </a:cubicBezTo>
                <a:cubicBezTo>
                  <a:pt x="3785064" y="5022958"/>
                  <a:pt x="4505093" y="4302929"/>
                  <a:pt x="4505093" y="3414728"/>
                </a:cubicBezTo>
                <a:cubicBezTo>
                  <a:pt x="4505093" y="2526527"/>
                  <a:pt x="3785064" y="1806498"/>
                  <a:pt x="2896863" y="1806498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4650356" y="2564349"/>
            <a:ext cx="7195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你会感受到</a:t>
            </a:r>
            <a:endParaRPr lang="en-US" altLang="zh-CN" sz="3200" b="1" dirty="0" smtClean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黑体-简" panose="02000000000000000000" pitchFamily="2" charset="-122"/>
                <a:ea typeface="黑体-简" panose="02000000000000000000" pitchFamily="2" charset="-122"/>
              </a:rPr>
              <a:t>春雨轻洒，草儿发芽，大地青绿一色。</a:t>
            </a:r>
            <a:endParaRPr lang="en-US" altLang="zh-CN" sz="2800" dirty="0" smtClean="0">
              <a:solidFill>
                <a:schemeClr val="tx1">
                  <a:lumMod val="65000"/>
                  <a:lumOff val="35000"/>
                </a:schemeClr>
              </a:solidFill>
              <a:latin typeface="黑体-简" panose="02000000000000000000" pitchFamily="2" charset="-122"/>
              <a:ea typeface="黑体-简" panose="02000000000000000000" pitchFamily="2" charset="-122"/>
            </a:endParaRPr>
          </a:p>
        </p:txBody>
      </p:sp>
      <p:cxnSp>
        <p:nvCxnSpPr>
          <p:cNvPr id="173" name="直接连接符 172"/>
          <p:cNvCxnSpPr/>
          <p:nvPr/>
        </p:nvCxnSpPr>
        <p:spPr>
          <a:xfrm flipH="1">
            <a:off x="-1804086" y="-1705232"/>
            <a:ext cx="790832" cy="19276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385771"/>
      </p:ext>
    </p:extLst>
  </p:cSld>
  <p:clrMapOvr>
    <a:masterClrMapping/>
  </p:clrMapOvr>
  <p:transition advClick="0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xit" presetSubtype="4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" dur="50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2" presetClass="exit" presetSubtype="4" ac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0" presetClass="exit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10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0" presetClass="exit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 p14:presetBounceEnd="52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8" dur="75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9" dur="75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2" dur="75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3" dur="75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6" dur="75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7" dur="75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0" dur="75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1" dur="75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3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3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9" grpId="0" animBg="1"/>
          <p:bldP spid="160" grpId="0" animBg="1"/>
          <p:bldP spid="166" grpId="0" animBg="1"/>
          <p:bldP spid="167" grpId="0" animBg="1"/>
          <p:bldP spid="168" grpId="0" animBg="1"/>
          <p:bldP spid="169" grpId="0" animBg="1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xit" presetSubtype="4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" dur="50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2" presetClass="exit" presetSubtype="4" ac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0" presetClass="exit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10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0" presetClass="exit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3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3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9" grpId="0" animBg="1"/>
          <p:bldP spid="160" grpId="0" animBg="1"/>
          <p:bldP spid="166" grpId="0" animBg="1"/>
          <p:bldP spid="167" grpId="0" animBg="1"/>
          <p:bldP spid="168" grpId="0" animBg="1"/>
          <p:bldP spid="169" grpId="0" animBg="1"/>
          <p:bldP spid="40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4650356" y="2564349"/>
            <a:ext cx="7195655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97B2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你会感受到</a:t>
            </a:r>
            <a:endParaRPr lang="en-US" altLang="zh-CN" sz="3200" b="1" dirty="0" smtClean="0">
              <a:solidFill>
                <a:srgbClr val="97B2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黑体-简" panose="02000000000000000000" pitchFamily="2" charset="-122"/>
                <a:ea typeface="黑体-简" panose="02000000000000000000" pitchFamily="2" charset="-122"/>
              </a:rPr>
              <a:t>大雨下了起来，像铜钱大的雨点儿狠狠地打在了地上，发出“啪啪”的响声，又像利剑从天上自上而下射了下来。</a:t>
            </a:r>
            <a:endParaRPr lang="en-US" altLang="zh-CN" sz="2800" dirty="0" smtClean="0">
              <a:solidFill>
                <a:schemeClr val="tx1">
                  <a:lumMod val="65000"/>
                  <a:lumOff val="35000"/>
                </a:schemeClr>
              </a:solidFill>
              <a:latin typeface="黑体-简" panose="02000000000000000000" pitchFamily="2" charset="-122"/>
              <a:ea typeface="黑体-简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A7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等腰三角形 161"/>
          <p:cNvSpPr/>
          <p:nvPr/>
        </p:nvSpPr>
        <p:spPr>
          <a:xfrm>
            <a:off x="1118399" y="2572458"/>
            <a:ext cx="3472470" cy="2294311"/>
          </a:xfrm>
          <a:prstGeom prst="triangle">
            <a:avLst/>
          </a:prstGeom>
          <a:solidFill>
            <a:srgbClr val="6949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等腰三角形 162"/>
          <p:cNvSpPr/>
          <p:nvPr/>
        </p:nvSpPr>
        <p:spPr>
          <a:xfrm>
            <a:off x="568412" y="2907586"/>
            <a:ext cx="2376983" cy="1570509"/>
          </a:xfrm>
          <a:prstGeom prst="triangle">
            <a:avLst/>
          </a:prstGeom>
          <a:solidFill>
            <a:srgbClr val="69493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等腰三角形 163"/>
          <p:cNvSpPr/>
          <p:nvPr/>
        </p:nvSpPr>
        <p:spPr>
          <a:xfrm>
            <a:off x="2689279" y="2816370"/>
            <a:ext cx="2376986" cy="1570509"/>
          </a:xfrm>
          <a:prstGeom prst="triangle">
            <a:avLst/>
          </a:prstGeom>
          <a:solidFill>
            <a:srgbClr val="69493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63671" y="3602784"/>
            <a:ext cx="4340588" cy="252167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新月形 160"/>
          <p:cNvSpPr/>
          <p:nvPr/>
        </p:nvSpPr>
        <p:spPr>
          <a:xfrm>
            <a:off x="1531789" y="3602784"/>
            <a:ext cx="1591549" cy="3761844"/>
          </a:xfrm>
          <a:prstGeom prst="moon">
            <a:avLst/>
          </a:prstGeom>
          <a:solidFill>
            <a:srgbClr val="FDFDFD">
              <a:alpha val="62000"/>
            </a:srgbClr>
          </a:solidFill>
          <a:ln w="47625">
            <a:solidFill>
              <a:schemeClr val="accent1">
                <a:shade val="50000"/>
                <a:alpha val="3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2896863 w 12192000"/>
              <a:gd name="connsiteY0" fmla="*/ 1806498 h 6858000"/>
              <a:gd name="connsiteX1" fmla="*/ 1288633 w 12192000"/>
              <a:gd name="connsiteY1" fmla="*/ 3414728 h 6858000"/>
              <a:gd name="connsiteX2" fmla="*/ 2896863 w 12192000"/>
              <a:gd name="connsiteY2" fmla="*/ 5022958 h 6858000"/>
              <a:gd name="connsiteX3" fmla="*/ 4505093 w 12192000"/>
              <a:gd name="connsiteY3" fmla="*/ 3414728 h 6858000"/>
              <a:gd name="connsiteX4" fmla="*/ 2896863 w 12192000"/>
              <a:gd name="connsiteY4" fmla="*/ 1806498 h 6858000"/>
              <a:gd name="connsiteX5" fmla="*/ 0 w 12192000"/>
              <a:gd name="connsiteY5" fmla="*/ 0 h 6858000"/>
              <a:gd name="connsiteX6" fmla="*/ 12192000 w 12192000"/>
              <a:gd name="connsiteY6" fmla="*/ 0 h 6858000"/>
              <a:gd name="connsiteX7" fmla="*/ 12192000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2896863" y="1806498"/>
                </a:moveTo>
                <a:cubicBezTo>
                  <a:pt x="2008662" y="1806498"/>
                  <a:pt x="1288633" y="2526527"/>
                  <a:pt x="1288633" y="3414728"/>
                </a:cubicBezTo>
                <a:cubicBezTo>
                  <a:pt x="1288633" y="4302929"/>
                  <a:pt x="2008662" y="5022958"/>
                  <a:pt x="2896863" y="5022958"/>
                </a:cubicBezTo>
                <a:cubicBezTo>
                  <a:pt x="3785064" y="5022958"/>
                  <a:pt x="4505093" y="4302929"/>
                  <a:pt x="4505093" y="3414728"/>
                </a:cubicBezTo>
                <a:cubicBezTo>
                  <a:pt x="4505093" y="2526527"/>
                  <a:pt x="3785064" y="1806498"/>
                  <a:pt x="2896863" y="1806498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285102" y="1856903"/>
            <a:ext cx="3156846" cy="3156846"/>
          </a:xfrm>
          <a:prstGeom prst="ellipse">
            <a:avLst/>
          </a:prstGeom>
          <a:solidFill>
            <a:srgbClr val="A7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311416" y="1729944"/>
            <a:ext cx="9777035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600" b="1" dirty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16600" b="1" dirty="0" smtClean="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场旅程</a:t>
            </a:r>
            <a:endParaRPr lang="en-US" altLang="zh-CN" sz="16600" b="1" dirty="0" smtClean="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>
                <a:solidFill>
                  <a:srgbClr val="69A3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zh-CN" altLang="en-US" sz="4400" b="1" dirty="0" smtClean="0">
                <a:solidFill>
                  <a:srgbClr val="69A3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会给你记忆带来非常好的体验和感受</a:t>
            </a:r>
            <a:endParaRPr lang="zh-CN" altLang="en-US" sz="4400" b="1" dirty="0">
              <a:solidFill>
                <a:srgbClr val="69A3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2792627" y="-2496065"/>
            <a:ext cx="3459892" cy="494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6077705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ac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ac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ac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c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700000" y="7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50"/>
                            </p:stCondLst>
                            <p:childTnLst>
                              <p:par>
                                <p:cTn id="3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4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" grpId="0" animBg="1"/>
      <p:bldP spid="163" grpId="0" animBg="1"/>
      <p:bldP spid="164" grpId="0" animBg="1"/>
      <p:bldP spid="2" grpId="0" animBg="1"/>
      <p:bldP spid="161" grpId="0" animBg="1"/>
      <p:bldP spid="10" grpId="0" animBg="1"/>
      <p:bldP spid="10" grpId="1" animBg="1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226</Words>
  <Application>Microsoft Office PowerPoint</Application>
  <PresentationFormat>自定义</PresentationFormat>
  <Paragraphs>37</Paragraphs>
  <Slides>10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Clear</dc:creator>
  <cp:lastModifiedBy>pc</cp:lastModifiedBy>
  <cp:revision>42</cp:revision>
  <dcterms:created xsi:type="dcterms:W3CDTF">2015-04-01T13:47:46Z</dcterms:created>
  <dcterms:modified xsi:type="dcterms:W3CDTF">2015-07-11T09:21:48Z</dcterms:modified>
</cp:coreProperties>
</file>