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88" r:id="rId5"/>
    <p:sldId id="289" r:id="rId6"/>
    <p:sldId id="290" r:id="rId7"/>
    <p:sldId id="287" r:id="rId8"/>
    <p:sldId id="264" r:id="rId9"/>
    <p:sldId id="285" r:id="rId10"/>
    <p:sldId id="286" r:id="rId11"/>
    <p:sldId id="281" r:id="rId12"/>
    <p:sldId id="268" r:id="rId13"/>
    <p:sldId id="283" r:id="rId14"/>
    <p:sldId id="270" r:id="rId15"/>
    <p:sldId id="275" r:id="rId16"/>
    <p:sldId id="271" r:id="rId17"/>
    <p:sldId id="272" r:id="rId18"/>
    <p:sldId id="274" r:id="rId19"/>
    <p:sldId id="273" r:id="rId20"/>
    <p:sldId id="276" r:id="rId21"/>
    <p:sldId id="291" r:id="rId22"/>
    <p:sldId id="277" r:id="rId23"/>
    <p:sldId id="278" r:id="rId24"/>
    <p:sldId id="279" r:id="rId25"/>
    <p:sldId id="280"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DB2"/>
    <a:srgbClr val="FF576B"/>
    <a:srgbClr val="FF334B"/>
    <a:srgbClr val="24A49B"/>
    <a:srgbClr val="48D8CD"/>
    <a:srgbClr val="00A685"/>
    <a:srgbClr val="E33B5D"/>
    <a:srgbClr val="FD5539"/>
    <a:srgbClr val="EAB200"/>
    <a:srgbClr val="D821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94660"/>
  </p:normalViewPr>
  <p:slideViewPr>
    <p:cSldViewPr>
      <p:cViewPr varScale="1">
        <p:scale>
          <a:sx n="66" d="100"/>
          <a:sy n="66" d="100"/>
        </p:scale>
        <p:origin x="93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solidFill>
                <a:srgbClr val="FF576B"/>
              </a:solidFill>
            </a:ln>
          </c:spPr>
          <c:dPt>
            <c:idx val="0"/>
            <c:bubble3D val="0"/>
            <c:spPr>
              <a:solidFill>
                <a:srgbClr val="FF576B"/>
              </a:solidFill>
              <a:ln w="12687">
                <a:solidFill>
                  <a:srgbClr val="FF576B"/>
                </a:solidFill>
                <a:prstDash val="solid"/>
              </a:ln>
            </c:spPr>
            <c:extLst>
              <c:ext xmlns:c16="http://schemas.microsoft.com/office/drawing/2014/chart" uri="{C3380CC4-5D6E-409C-BE32-E72D297353CC}">
                <c16:uniqueId val="{00000001-5715-4B7B-B890-8C1696B99277}"/>
              </c:ext>
            </c:extLst>
          </c:dPt>
          <c:dPt>
            <c:idx val="1"/>
            <c:bubble3D val="0"/>
            <c:spPr>
              <a:noFill/>
              <a:ln w="12687">
                <a:solidFill>
                  <a:srgbClr val="FF576B"/>
                </a:solidFill>
                <a:prstDash val="solid"/>
              </a:ln>
            </c:spPr>
            <c:extLst>
              <c:ext xmlns:c16="http://schemas.microsoft.com/office/drawing/2014/chart" uri="{C3380CC4-5D6E-409C-BE32-E72D297353CC}">
                <c16:uniqueId val="{00000003-5715-4B7B-B890-8C1696B99277}"/>
              </c:ext>
            </c:extLst>
          </c:dPt>
          <c:cat>
            <c:strRef>
              <c:f>Sheet1!$A$2:$A$3</c:f>
              <c:strCache>
                <c:ptCount val="2"/>
                <c:pt idx="0">
                  <c:v>第一季度</c:v>
                </c:pt>
                <c:pt idx="1">
                  <c:v>第二季度</c:v>
                </c:pt>
              </c:strCache>
            </c:strRef>
          </c:cat>
          <c:val>
            <c:numRef>
              <c:f>Sheet1!$B$2:$B$3</c:f>
              <c:numCache>
                <c:formatCode>g/"通""用""格""式"</c:formatCode>
                <c:ptCount val="2"/>
                <c:pt idx="0">
                  <c:v>7.5</c:v>
                </c:pt>
                <c:pt idx="1">
                  <c:v>2.5</c:v>
                </c:pt>
              </c:numCache>
            </c:numRef>
          </c:val>
          <c:extLst>
            <c:ext xmlns:c16="http://schemas.microsoft.com/office/drawing/2014/chart" uri="{C3380CC4-5D6E-409C-BE32-E72D297353CC}">
              <c16:uniqueId val="{00000004-5715-4B7B-B890-8C1696B99277}"/>
            </c:ext>
          </c:extLst>
        </c:ser>
        <c:dLbls>
          <c:showLegendKey val="0"/>
          <c:showVal val="0"/>
          <c:showCatName val="0"/>
          <c:showSerName val="0"/>
          <c:showPercent val="0"/>
          <c:showBubbleSize val="0"/>
          <c:showLeaderLines val="0"/>
        </c:dLbls>
        <c:firstSliceAng val="0"/>
        <c:holeSize val="68"/>
      </c:doughnutChart>
      <c:spPr>
        <a:noFill/>
        <a:ln w="25373">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a:ln>
              <a:solidFill>
                <a:srgbClr val="E33B5D"/>
              </a:solidFill>
            </a:ln>
          </c:spPr>
          <c:dPt>
            <c:idx val="0"/>
            <c:bubble3D val="0"/>
            <c:spPr>
              <a:solidFill>
                <a:srgbClr val="FF576B"/>
              </a:solidFill>
              <a:ln w="12687">
                <a:solidFill>
                  <a:srgbClr val="D82102"/>
                </a:solidFill>
                <a:prstDash val="solid"/>
              </a:ln>
            </c:spPr>
            <c:extLst>
              <c:ext xmlns:c16="http://schemas.microsoft.com/office/drawing/2014/chart" uri="{C3380CC4-5D6E-409C-BE32-E72D297353CC}">
                <c16:uniqueId val="{00000001-576E-4E90-9473-84F8E5F566B5}"/>
              </c:ext>
            </c:extLst>
          </c:dPt>
          <c:dPt>
            <c:idx val="1"/>
            <c:bubble3D val="0"/>
            <c:spPr>
              <a:noFill/>
              <a:ln w="12687">
                <a:solidFill>
                  <a:srgbClr val="FF576B"/>
                </a:solidFill>
                <a:prstDash val="solid"/>
              </a:ln>
            </c:spPr>
            <c:extLst>
              <c:ext xmlns:c16="http://schemas.microsoft.com/office/drawing/2014/chart" uri="{C3380CC4-5D6E-409C-BE32-E72D297353CC}">
                <c16:uniqueId val="{00000003-576E-4E90-9473-84F8E5F566B5}"/>
              </c:ext>
            </c:extLst>
          </c:dPt>
          <c:cat>
            <c:strRef>
              <c:f>Sheet1!$A$2:$A$3</c:f>
              <c:strCache>
                <c:ptCount val="2"/>
                <c:pt idx="0">
                  <c:v>第一季度</c:v>
                </c:pt>
                <c:pt idx="1">
                  <c:v>第二季度</c:v>
                </c:pt>
              </c:strCache>
            </c:strRef>
          </c:cat>
          <c:val>
            <c:numRef>
              <c:f>Sheet1!$B$2:$B$3</c:f>
              <c:numCache>
                <c:formatCode>g/"通""用""格""式"</c:formatCode>
                <c:ptCount val="2"/>
                <c:pt idx="0">
                  <c:v>2.5</c:v>
                </c:pt>
                <c:pt idx="1">
                  <c:v>7.5</c:v>
                </c:pt>
              </c:numCache>
            </c:numRef>
          </c:val>
          <c:extLst>
            <c:ext xmlns:c16="http://schemas.microsoft.com/office/drawing/2014/chart" uri="{C3380CC4-5D6E-409C-BE32-E72D297353CC}">
              <c16:uniqueId val="{00000004-576E-4E90-9473-84F8E5F566B5}"/>
            </c:ext>
          </c:extLst>
        </c:ser>
        <c:dLbls>
          <c:showLegendKey val="0"/>
          <c:showVal val="0"/>
          <c:showCatName val="0"/>
          <c:showSerName val="0"/>
          <c:showPercent val="0"/>
          <c:showBubbleSize val="0"/>
          <c:showLeaderLines val="0"/>
        </c:dLbls>
        <c:firstSliceAng val="0"/>
        <c:holeSize val="68"/>
      </c:doughnutChart>
      <c:spPr>
        <a:noFill/>
        <a:ln w="25373">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00CC99"/>
            </a:solidFill>
            <a:ln>
              <a:solidFill>
                <a:srgbClr val="00B0F0"/>
              </a:solidFill>
            </a:ln>
          </c:spPr>
          <c:dPt>
            <c:idx val="0"/>
            <c:bubble3D val="0"/>
            <c:spPr>
              <a:solidFill>
                <a:srgbClr val="29BDB2"/>
              </a:solidFill>
              <a:ln w="12687">
                <a:solidFill>
                  <a:srgbClr val="29BDB2"/>
                </a:solidFill>
                <a:prstDash val="solid"/>
              </a:ln>
            </c:spPr>
            <c:extLst>
              <c:ext xmlns:c16="http://schemas.microsoft.com/office/drawing/2014/chart" uri="{C3380CC4-5D6E-409C-BE32-E72D297353CC}">
                <c16:uniqueId val="{00000001-293C-4547-BE44-DE629D9F56D3}"/>
              </c:ext>
            </c:extLst>
          </c:dPt>
          <c:dPt>
            <c:idx val="1"/>
            <c:bubble3D val="0"/>
            <c:spPr>
              <a:noFill/>
              <a:ln w="12687">
                <a:solidFill>
                  <a:srgbClr val="29BDB2"/>
                </a:solidFill>
                <a:prstDash val="solid"/>
              </a:ln>
            </c:spPr>
            <c:extLst>
              <c:ext xmlns:c16="http://schemas.microsoft.com/office/drawing/2014/chart" uri="{C3380CC4-5D6E-409C-BE32-E72D297353CC}">
                <c16:uniqueId val="{00000003-293C-4547-BE44-DE629D9F56D3}"/>
              </c:ext>
            </c:extLst>
          </c:dPt>
          <c:cat>
            <c:strRef>
              <c:f>Sheet1!$A$2:$A$3</c:f>
              <c:strCache>
                <c:ptCount val="2"/>
                <c:pt idx="0">
                  <c:v>第一季度</c:v>
                </c:pt>
                <c:pt idx="1">
                  <c:v>第二季度</c:v>
                </c:pt>
              </c:strCache>
            </c:strRef>
          </c:cat>
          <c:val>
            <c:numRef>
              <c:f>Sheet1!$B$2:$B$3</c:f>
              <c:numCache>
                <c:formatCode>g/"通""用""格""式"</c:formatCode>
                <c:ptCount val="2"/>
                <c:pt idx="0">
                  <c:v>5</c:v>
                </c:pt>
                <c:pt idx="1">
                  <c:v>5</c:v>
                </c:pt>
              </c:numCache>
            </c:numRef>
          </c:val>
          <c:extLst>
            <c:ext xmlns:c16="http://schemas.microsoft.com/office/drawing/2014/chart" uri="{C3380CC4-5D6E-409C-BE32-E72D297353CC}">
              <c16:uniqueId val="{00000004-293C-4547-BE44-DE629D9F56D3}"/>
            </c:ext>
          </c:extLst>
        </c:ser>
        <c:dLbls>
          <c:showLegendKey val="0"/>
          <c:showVal val="0"/>
          <c:showCatName val="0"/>
          <c:showSerName val="0"/>
          <c:showPercent val="0"/>
          <c:showBubbleSize val="0"/>
          <c:showLeaderLines val="0"/>
        </c:dLbls>
        <c:firstSliceAng val="0"/>
        <c:holeSize val="68"/>
      </c:doughnutChart>
      <c:spPr>
        <a:noFill/>
        <a:ln w="25373">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79A18F-4E26-4B2F-B1D2-2F3F2782C148}" type="datetimeFigureOut">
              <a:rPr lang="zh-CN" altLang="en-US" smtClean="0"/>
              <a:t>2017\11\17 Friday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0F956-FC7D-4434-9D9E-CC985997F4EF}" type="slidenum">
              <a:rPr lang="zh-CN" altLang="en-US" smtClean="0"/>
              <a:t>‹#›</a:t>
            </a:fld>
            <a:endParaRPr lang="zh-CN" altLang="en-US"/>
          </a:p>
        </p:txBody>
      </p:sp>
    </p:spTree>
    <p:extLst>
      <p:ext uri="{BB962C8B-B14F-4D97-AF65-F5344CB8AC3E}">
        <p14:creationId xmlns:p14="http://schemas.microsoft.com/office/powerpoint/2010/main" val="2329440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extLst>
      <p:ext uri="{BB962C8B-B14F-4D97-AF65-F5344CB8AC3E}">
        <p14:creationId xmlns:p14="http://schemas.microsoft.com/office/powerpoint/2010/main" val="496365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extLst>
      <p:ext uri="{BB962C8B-B14F-4D97-AF65-F5344CB8AC3E}">
        <p14:creationId xmlns:p14="http://schemas.microsoft.com/office/powerpoint/2010/main" val="622882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12</a:t>
            </a:fld>
            <a:endParaRPr lang="zh-CN" altLang="en-US"/>
          </a:p>
        </p:txBody>
      </p:sp>
    </p:spTree>
    <p:extLst>
      <p:ext uri="{BB962C8B-B14F-4D97-AF65-F5344CB8AC3E}">
        <p14:creationId xmlns:p14="http://schemas.microsoft.com/office/powerpoint/2010/main" val="2195706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13</a:t>
            </a:fld>
            <a:endParaRPr lang="zh-CN" altLang="en-US"/>
          </a:p>
        </p:txBody>
      </p:sp>
    </p:spTree>
    <p:extLst>
      <p:ext uri="{BB962C8B-B14F-4D97-AF65-F5344CB8AC3E}">
        <p14:creationId xmlns:p14="http://schemas.microsoft.com/office/powerpoint/2010/main" val="4007217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extLst>
      <p:ext uri="{BB962C8B-B14F-4D97-AF65-F5344CB8AC3E}">
        <p14:creationId xmlns:p14="http://schemas.microsoft.com/office/powerpoint/2010/main" val="904180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15</a:t>
            </a:fld>
            <a:endParaRPr lang="zh-CN" altLang="en-US"/>
          </a:p>
        </p:txBody>
      </p:sp>
    </p:spTree>
    <p:extLst>
      <p:ext uri="{BB962C8B-B14F-4D97-AF65-F5344CB8AC3E}">
        <p14:creationId xmlns:p14="http://schemas.microsoft.com/office/powerpoint/2010/main" val="3863461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extLst>
      <p:ext uri="{BB962C8B-B14F-4D97-AF65-F5344CB8AC3E}">
        <p14:creationId xmlns:p14="http://schemas.microsoft.com/office/powerpoint/2010/main" val="3005596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17</a:t>
            </a:fld>
            <a:endParaRPr lang="zh-CN" altLang="en-US"/>
          </a:p>
        </p:txBody>
      </p:sp>
    </p:spTree>
    <p:extLst>
      <p:ext uri="{BB962C8B-B14F-4D97-AF65-F5344CB8AC3E}">
        <p14:creationId xmlns:p14="http://schemas.microsoft.com/office/powerpoint/2010/main" val="20285770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18</a:t>
            </a:fld>
            <a:endParaRPr lang="zh-CN" altLang="en-US"/>
          </a:p>
        </p:txBody>
      </p:sp>
    </p:spTree>
    <p:extLst>
      <p:ext uri="{BB962C8B-B14F-4D97-AF65-F5344CB8AC3E}">
        <p14:creationId xmlns:p14="http://schemas.microsoft.com/office/powerpoint/2010/main" val="3779719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19</a:t>
            </a:fld>
            <a:endParaRPr lang="zh-CN" altLang="en-US"/>
          </a:p>
        </p:txBody>
      </p:sp>
    </p:spTree>
    <p:extLst>
      <p:ext uri="{BB962C8B-B14F-4D97-AF65-F5344CB8AC3E}">
        <p14:creationId xmlns:p14="http://schemas.microsoft.com/office/powerpoint/2010/main" val="917990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extLst>
      <p:ext uri="{BB962C8B-B14F-4D97-AF65-F5344CB8AC3E}">
        <p14:creationId xmlns:p14="http://schemas.microsoft.com/office/powerpoint/2010/main" val="3171317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20</a:t>
            </a:fld>
            <a:endParaRPr lang="zh-CN" altLang="en-US"/>
          </a:p>
        </p:txBody>
      </p:sp>
    </p:spTree>
    <p:extLst>
      <p:ext uri="{BB962C8B-B14F-4D97-AF65-F5344CB8AC3E}">
        <p14:creationId xmlns:p14="http://schemas.microsoft.com/office/powerpoint/2010/main" val="9597400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21</a:t>
            </a:fld>
            <a:endParaRPr lang="zh-CN" altLang="en-US"/>
          </a:p>
        </p:txBody>
      </p:sp>
    </p:spTree>
    <p:extLst>
      <p:ext uri="{BB962C8B-B14F-4D97-AF65-F5344CB8AC3E}">
        <p14:creationId xmlns:p14="http://schemas.microsoft.com/office/powerpoint/2010/main" val="41019023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22</a:t>
            </a:fld>
            <a:endParaRPr lang="zh-CN" altLang="en-US"/>
          </a:p>
        </p:txBody>
      </p:sp>
    </p:spTree>
    <p:extLst>
      <p:ext uri="{BB962C8B-B14F-4D97-AF65-F5344CB8AC3E}">
        <p14:creationId xmlns:p14="http://schemas.microsoft.com/office/powerpoint/2010/main" val="41019023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23</a:t>
            </a:fld>
            <a:endParaRPr lang="zh-CN" altLang="en-US"/>
          </a:p>
        </p:txBody>
      </p:sp>
    </p:spTree>
    <p:extLst>
      <p:ext uri="{BB962C8B-B14F-4D97-AF65-F5344CB8AC3E}">
        <p14:creationId xmlns:p14="http://schemas.microsoft.com/office/powerpoint/2010/main" val="3788110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24</a:t>
            </a:fld>
            <a:endParaRPr lang="zh-CN" altLang="en-US"/>
          </a:p>
        </p:txBody>
      </p:sp>
    </p:spTree>
    <p:extLst>
      <p:ext uri="{BB962C8B-B14F-4D97-AF65-F5344CB8AC3E}">
        <p14:creationId xmlns:p14="http://schemas.microsoft.com/office/powerpoint/2010/main" val="9467192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extLst>
      <p:ext uri="{BB962C8B-B14F-4D97-AF65-F5344CB8AC3E}">
        <p14:creationId xmlns:p14="http://schemas.microsoft.com/office/powerpoint/2010/main" val="1247411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extLst>
      <p:ext uri="{BB962C8B-B14F-4D97-AF65-F5344CB8AC3E}">
        <p14:creationId xmlns:p14="http://schemas.microsoft.com/office/powerpoint/2010/main" val="235740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4</a:t>
            </a:fld>
            <a:endParaRPr lang="zh-CN" altLang="en-US"/>
          </a:p>
        </p:txBody>
      </p:sp>
    </p:spTree>
    <p:extLst>
      <p:ext uri="{BB962C8B-B14F-4D97-AF65-F5344CB8AC3E}">
        <p14:creationId xmlns:p14="http://schemas.microsoft.com/office/powerpoint/2010/main" val="1110371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5</a:t>
            </a:fld>
            <a:endParaRPr lang="zh-CN" altLang="en-US"/>
          </a:p>
        </p:txBody>
      </p:sp>
    </p:spTree>
    <p:extLst>
      <p:ext uri="{BB962C8B-B14F-4D97-AF65-F5344CB8AC3E}">
        <p14:creationId xmlns:p14="http://schemas.microsoft.com/office/powerpoint/2010/main" val="1995914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6</a:t>
            </a:fld>
            <a:endParaRPr lang="zh-CN" altLang="en-US"/>
          </a:p>
        </p:txBody>
      </p:sp>
    </p:spTree>
    <p:extLst>
      <p:ext uri="{BB962C8B-B14F-4D97-AF65-F5344CB8AC3E}">
        <p14:creationId xmlns:p14="http://schemas.microsoft.com/office/powerpoint/2010/main" val="2333295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7</a:t>
            </a:fld>
            <a:endParaRPr lang="zh-CN" altLang="en-US"/>
          </a:p>
        </p:txBody>
      </p:sp>
    </p:spTree>
    <p:extLst>
      <p:ext uri="{BB962C8B-B14F-4D97-AF65-F5344CB8AC3E}">
        <p14:creationId xmlns:p14="http://schemas.microsoft.com/office/powerpoint/2010/main" val="3106656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8</a:t>
            </a:fld>
            <a:endParaRPr lang="zh-CN" altLang="en-US"/>
          </a:p>
        </p:txBody>
      </p:sp>
    </p:spTree>
    <p:extLst>
      <p:ext uri="{BB962C8B-B14F-4D97-AF65-F5344CB8AC3E}">
        <p14:creationId xmlns:p14="http://schemas.microsoft.com/office/powerpoint/2010/main" val="4184680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9</a:t>
            </a:fld>
            <a:endParaRPr lang="zh-CN" altLang="en-US"/>
          </a:p>
        </p:txBody>
      </p:sp>
    </p:spTree>
    <p:extLst>
      <p:ext uri="{BB962C8B-B14F-4D97-AF65-F5344CB8AC3E}">
        <p14:creationId xmlns:p14="http://schemas.microsoft.com/office/powerpoint/2010/main" val="435982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B2931F4-194C-4DD9-9505-42FC048612EF}" type="datetimeFigureOut">
              <a:rPr lang="zh-CN" altLang="en-US" smtClean="0"/>
              <a:t>2017\11\17 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193707360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2931F4-194C-4DD9-9505-42FC048612EF}" type="datetimeFigureOut">
              <a:rPr lang="zh-CN" altLang="en-US" smtClean="0"/>
              <a:t>2017\11\17 Friday</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B2A2D-5054-49A2-BEE4-C9F6B6DAB1ED}" type="slidenum">
              <a:rPr lang="zh-CN" altLang="en-US" smtClean="0"/>
              <a:t>‹#›</a:t>
            </a:fld>
            <a:endParaRPr lang="zh-CN" altLang="en-US"/>
          </a:p>
        </p:txBody>
      </p:sp>
      <p:pic>
        <p:nvPicPr>
          <p:cNvPr id="8" name="图片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536"/>
            <a:ext cx="12192000" cy="6864535"/>
          </a:xfrm>
          <a:prstGeom prst="rect">
            <a:avLst/>
          </a:prstGeom>
        </p:spPr>
      </p:pic>
    </p:spTree>
    <p:extLst>
      <p:ext uri="{BB962C8B-B14F-4D97-AF65-F5344CB8AC3E}">
        <p14:creationId xmlns:p14="http://schemas.microsoft.com/office/powerpoint/2010/main" val="1537458986"/>
      </p:ext>
    </p:extLst>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r="88669"/>
          <a:stretch/>
        </p:blipFill>
        <p:spPr>
          <a:xfrm>
            <a:off x="-38053" y="0"/>
            <a:ext cx="1381525" cy="6858000"/>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1297" r="6885"/>
          <a:stretch/>
        </p:blipFill>
        <p:spPr>
          <a:xfrm>
            <a:off x="997526" y="0"/>
            <a:ext cx="11194473" cy="6858000"/>
          </a:xfrm>
          <a:prstGeom prst="rect">
            <a:avLst/>
          </a:prstGeom>
        </p:spPr>
      </p:pic>
      <p:sp>
        <p:nvSpPr>
          <p:cNvPr id="2" name="标题 1" hidden="1"/>
          <p:cNvSpPr>
            <a:spLocks noGrp="1"/>
          </p:cNvSpPr>
          <p:nvPr>
            <p:ph type="title"/>
          </p:nvPr>
        </p:nvSpPr>
        <p:spPr/>
        <p:txBody>
          <a:bodyPr/>
          <a:lstStyle/>
          <a:p>
            <a:r>
              <a:rPr lang="en-US" altLang="zh-CN" dirty="0" smtClean="0">
                <a:latin typeface="+mn-lt"/>
                <a:ea typeface="+mn-ea"/>
                <a:cs typeface="+mn-ea"/>
                <a:sym typeface="+mn-lt"/>
              </a:rPr>
              <a:t>+</a:t>
            </a:r>
            <a:endParaRPr lang="zh-CN" altLang="en-US" dirty="0">
              <a:latin typeface="+mn-lt"/>
              <a:ea typeface="+mn-ea"/>
              <a:cs typeface="+mn-ea"/>
              <a:sym typeface="+mn-lt"/>
            </a:endParaRPr>
          </a:p>
        </p:txBody>
      </p:sp>
      <p:sp>
        <p:nvSpPr>
          <p:cNvPr id="25" name="矩形 24"/>
          <p:cNvSpPr/>
          <p:nvPr/>
        </p:nvSpPr>
        <p:spPr>
          <a:xfrm flipH="1">
            <a:off x="47328" y="2634827"/>
            <a:ext cx="7321330" cy="1107996"/>
          </a:xfrm>
          <a:prstGeom prst="rect">
            <a:avLst/>
          </a:prstGeom>
        </p:spPr>
        <p:txBody>
          <a:bodyPr wrap="square">
            <a:spAutoFit/>
          </a:bodyPr>
          <a:lstStyle/>
          <a:p>
            <a:pPr lvl="0" algn="ctr"/>
            <a:r>
              <a:rPr lang="zh-CN" altLang="en-US" sz="6600" b="1" dirty="0" smtClean="0">
                <a:solidFill>
                  <a:srgbClr val="FF576B"/>
                </a:solidFill>
                <a:cs typeface="+mn-ea"/>
                <a:sym typeface="+mn-lt"/>
              </a:rPr>
              <a:t>教师说课</a:t>
            </a:r>
            <a:r>
              <a:rPr lang="en-US" altLang="zh-CN" sz="6600" b="1" dirty="0" smtClean="0">
                <a:solidFill>
                  <a:srgbClr val="FF576B"/>
                </a:solidFill>
                <a:cs typeface="+mn-ea"/>
                <a:sym typeface="+mn-lt"/>
              </a:rPr>
              <a:t>PPT</a:t>
            </a:r>
            <a:r>
              <a:rPr lang="zh-CN" altLang="en-US" sz="6600" b="1" dirty="0" smtClean="0">
                <a:solidFill>
                  <a:srgbClr val="FF576B"/>
                </a:solidFill>
                <a:cs typeface="+mn-ea"/>
                <a:sym typeface="+mn-lt"/>
              </a:rPr>
              <a:t>模板</a:t>
            </a:r>
            <a:endParaRPr lang="en-US" altLang="zh-CN" sz="6600" b="1" dirty="0">
              <a:solidFill>
                <a:srgbClr val="FF576B"/>
              </a:solidFill>
              <a:cs typeface="+mn-ea"/>
              <a:sym typeface="+mn-lt"/>
            </a:endParaRPr>
          </a:p>
        </p:txBody>
      </p:sp>
      <p:sp>
        <p:nvSpPr>
          <p:cNvPr id="26" name="矩形 25"/>
          <p:cNvSpPr/>
          <p:nvPr/>
        </p:nvSpPr>
        <p:spPr>
          <a:xfrm flipH="1">
            <a:off x="2364102" y="3820978"/>
            <a:ext cx="2376264" cy="338554"/>
          </a:xfrm>
          <a:prstGeom prst="rect">
            <a:avLst/>
          </a:prstGeom>
        </p:spPr>
        <p:txBody>
          <a:bodyPr wrap="square">
            <a:spAutoFit/>
          </a:bodyPr>
          <a:lstStyle/>
          <a:p>
            <a:pPr lvl="0" algn="ctr"/>
            <a:r>
              <a:rPr lang="zh-CN" altLang="en-US" sz="1600" b="1" dirty="0" smtClean="0">
                <a:solidFill>
                  <a:schemeClr val="accent6">
                    <a:lumMod val="50000"/>
                  </a:schemeClr>
                </a:solidFill>
                <a:cs typeface="+mn-ea"/>
                <a:sym typeface="+mn-lt"/>
              </a:rPr>
              <a:t>演讲人</a:t>
            </a:r>
            <a:r>
              <a:rPr lang="zh-CN" altLang="en-US" sz="1600" b="1" dirty="0" smtClean="0">
                <a:solidFill>
                  <a:schemeClr val="accent6">
                    <a:lumMod val="50000"/>
                  </a:schemeClr>
                </a:solidFill>
                <a:cs typeface="+mn-ea"/>
                <a:sym typeface="+mn-lt"/>
              </a:rPr>
              <a:t>：</a:t>
            </a:r>
            <a:r>
              <a:rPr lang="en-US" altLang="zh-CN" sz="1600" b="1" smtClean="0">
                <a:solidFill>
                  <a:schemeClr val="accent6">
                    <a:lumMod val="50000"/>
                  </a:schemeClr>
                </a:solidFill>
                <a:cs typeface="+mn-ea"/>
                <a:sym typeface="+mn-lt"/>
              </a:rPr>
              <a:t>iku</a:t>
            </a:r>
            <a:endParaRPr lang="en-US" altLang="zh-CN" sz="1600" b="1" dirty="0">
              <a:solidFill>
                <a:schemeClr val="accent6">
                  <a:lumMod val="50000"/>
                </a:schemeClr>
              </a:solidFill>
              <a:cs typeface="+mn-ea"/>
              <a:sym typeface="+mn-lt"/>
            </a:endParaRPr>
          </a:p>
        </p:txBody>
      </p:sp>
      <p:sp>
        <p:nvSpPr>
          <p:cNvPr id="6" name="矩形 5"/>
          <p:cNvSpPr/>
          <p:nvPr/>
        </p:nvSpPr>
        <p:spPr>
          <a:xfrm flipH="1">
            <a:off x="1031954" y="1661899"/>
            <a:ext cx="5040560" cy="830997"/>
          </a:xfrm>
          <a:prstGeom prst="rect">
            <a:avLst/>
          </a:prstGeom>
        </p:spPr>
        <p:txBody>
          <a:bodyPr wrap="square">
            <a:spAutoFit/>
          </a:bodyPr>
          <a:lstStyle/>
          <a:p>
            <a:pPr lvl="0" algn="ctr"/>
            <a:r>
              <a:rPr lang="en-US" altLang="zh-CN" sz="4800" b="1" dirty="0" smtClean="0">
                <a:solidFill>
                  <a:srgbClr val="29BDB2"/>
                </a:solidFill>
                <a:cs typeface="+mn-ea"/>
                <a:sym typeface="+mn-lt"/>
              </a:rPr>
              <a:t>201X</a:t>
            </a:r>
            <a:endParaRPr lang="en-US" altLang="zh-CN" sz="4800" b="1" dirty="0">
              <a:solidFill>
                <a:srgbClr val="29BDB2"/>
              </a:solidFill>
              <a:cs typeface="+mn-ea"/>
              <a:sym typeface="+mn-lt"/>
            </a:endParaRPr>
          </a:p>
        </p:txBody>
      </p:sp>
      <p:cxnSp>
        <p:nvCxnSpPr>
          <p:cNvPr id="5" name="直接连接符 4"/>
          <p:cNvCxnSpPr/>
          <p:nvPr/>
        </p:nvCxnSpPr>
        <p:spPr>
          <a:xfrm>
            <a:off x="4486984" y="2077397"/>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908069" y="2077397"/>
            <a:ext cx="57606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7140147"/>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inVertical)">
                                      <p:cBhvr>
                                        <p:cTn id="11" dur="500"/>
                                        <p:tgtEl>
                                          <p:spTgt spid="2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1000"/>
                                        <p:tgtEl>
                                          <p:spTgt spid="26"/>
                                        </p:tgtEl>
                                      </p:cBhvr>
                                    </p:animEffect>
                                    <p:anim calcmode="lin" valueType="num">
                                      <p:cBhvr>
                                        <p:cTn id="16" dur="1000" fill="hold"/>
                                        <p:tgtEl>
                                          <p:spTgt spid="26"/>
                                        </p:tgtEl>
                                        <p:attrNameLst>
                                          <p:attrName>ppt_x</p:attrName>
                                        </p:attrNameLst>
                                      </p:cBhvr>
                                      <p:tavLst>
                                        <p:tav tm="0">
                                          <p:val>
                                            <p:strVal val="#ppt_x"/>
                                          </p:val>
                                        </p:tav>
                                        <p:tav tm="100000">
                                          <p:val>
                                            <p:strVal val="#ppt_x"/>
                                          </p:val>
                                        </p:tav>
                                      </p:tavLst>
                                    </p:anim>
                                    <p:anim calcmode="lin" valueType="num">
                                      <p:cBhvr>
                                        <p:cTn id="1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5" name="直接连接符 24"/>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6"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教学策略</a:t>
            </a:r>
          </a:p>
        </p:txBody>
      </p:sp>
      <p:grpSp>
        <p:nvGrpSpPr>
          <p:cNvPr id="3" name="组合 2"/>
          <p:cNvGrpSpPr/>
          <p:nvPr/>
        </p:nvGrpSpPr>
        <p:grpSpPr>
          <a:xfrm>
            <a:off x="1559496" y="1454624"/>
            <a:ext cx="10077609" cy="4638672"/>
            <a:chOff x="874415" y="1025391"/>
            <a:chExt cx="7950551" cy="3659598"/>
          </a:xfrm>
        </p:grpSpPr>
        <p:sp>
          <p:nvSpPr>
            <p:cNvPr id="62" name="Rectangle 1"/>
            <p:cNvSpPr>
              <a:spLocks noChangeArrowheads="1"/>
            </p:cNvSpPr>
            <p:nvPr/>
          </p:nvSpPr>
          <p:spPr bwMode="auto">
            <a:xfrm>
              <a:off x="874415" y="1025391"/>
              <a:ext cx="1019823" cy="273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cs typeface="+mn-ea"/>
                  <a:sym typeface="+mn-lt"/>
                </a:rPr>
                <a:t>输入内容：</a:t>
              </a:r>
            </a:p>
          </p:txBody>
        </p:sp>
        <p:grpSp>
          <p:nvGrpSpPr>
            <p:cNvPr id="63" name="组合 62"/>
            <p:cNvGrpSpPr/>
            <p:nvPr/>
          </p:nvGrpSpPr>
          <p:grpSpPr>
            <a:xfrm>
              <a:off x="927624" y="1374660"/>
              <a:ext cx="2250658" cy="374309"/>
              <a:chOff x="2645777" y="1428360"/>
              <a:chExt cx="1523389" cy="914033"/>
            </a:xfrm>
          </p:grpSpPr>
          <p:sp>
            <p:nvSpPr>
              <p:cNvPr id="64" name="矩形 63"/>
              <p:cNvSpPr/>
              <p:nvPr/>
            </p:nvSpPr>
            <p:spPr>
              <a:xfrm>
                <a:off x="2645777" y="1428360"/>
                <a:ext cx="1523389" cy="914033"/>
              </a:xfrm>
              <a:prstGeom prst="rect">
                <a:avLst/>
              </a:prstGeom>
              <a:solidFill>
                <a:srgbClr val="FF576B"/>
              </a:solidFill>
              <a:ln w="25400" cap="flat" cmpd="sng" algn="ctr">
                <a:solidFill>
                  <a:sysClr val="window" lastClr="FFFFFF">
                    <a:hueOff val="0"/>
                    <a:satOff val="0"/>
                    <a:lumOff val="0"/>
                    <a:alphaOff val="0"/>
                  </a:sysClr>
                </a:solidFill>
                <a:prstDash val="solid"/>
              </a:ln>
              <a:effectLst/>
            </p:spPr>
            <p:txBody>
              <a:bodyPr spcFirstLastPara="0" vert="horz" wrap="square" lIns="131073" tIns="131073" rIns="131073" bIns="131073" numCol="1" spcCol="1270" anchor="ctr" anchorCtr="0">
                <a:noAutofit/>
              </a:bodyPr>
              <a:lstStyle/>
              <a:p>
                <a:pPr marL="0" marR="0" lvl="0" indent="0" algn="ctr" defTabSz="966764" eaLnBrk="1" fontAlgn="auto" latinLnBrk="0" hangingPunct="1">
                  <a:lnSpc>
                    <a:spcPct val="90000"/>
                  </a:lnSpc>
                  <a:spcBef>
                    <a:spcPct val="0"/>
                  </a:spcBef>
                  <a:spcAft>
                    <a:spcPct val="35000"/>
                  </a:spcAft>
                  <a:buClrTx/>
                  <a:buSzTx/>
                  <a:buFontTx/>
                  <a:buNone/>
                  <a:tabLst/>
                  <a:defRPr/>
                </a:pPr>
                <a:endParaRPr kumimoji="0" lang="zh-CN" altLang="en-US" sz="2200" b="0" i="0" u="none" strike="noStrike" kern="0" cap="none" spc="0" normalizeH="0" baseline="0" noProof="0">
                  <a:ln>
                    <a:noFill/>
                  </a:ln>
                  <a:solidFill>
                    <a:sysClr val="window" lastClr="FFFFFF"/>
                  </a:solidFill>
                  <a:effectLst/>
                  <a:uLnTx/>
                  <a:uFillTx/>
                  <a:cs typeface="+mn-ea"/>
                  <a:sym typeface="+mn-lt"/>
                </a:endParaRPr>
              </a:p>
            </p:txBody>
          </p:sp>
          <p:sp>
            <p:nvSpPr>
              <p:cNvPr id="65" name="文本框 25"/>
              <p:cNvSpPr txBox="1"/>
              <p:nvPr/>
            </p:nvSpPr>
            <p:spPr>
              <a:xfrm>
                <a:off x="2645777" y="1575355"/>
                <a:ext cx="1514250" cy="5336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cs typeface="+mn-ea"/>
                    <a:sym typeface="+mn-lt"/>
                  </a:rPr>
                  <a:t>01 </a:t>
                </a:r>
                <a:r>
                  <a:rPr kumimoji="0" lang="zh-CN" altLang="en-US" sz="1200" b="1" i="0" u="none" strike="noStrike" kern="0" cap="none" spc="0" normalizeH="0" baseline="0" noProof="0" dirty="0">
                    <a:ln>
                      <a:noFill/>
                    </a:ln>
                    <a:solidFill>
                      <a:sysClr val="window" lastClr="FFFFFF"/>
                    </a:solidFill>
                    <a:effectLst/>
                    <a:uLnTx/>
                    <a:uFillTx/>
                    <a:cs typeface="+mn-ea"/>
                    <a:sym typeface="+mn-lt"/>
                  </a:rPr>
                  <a:t>添加标题内容</a:t>
                </a:r>
                <a:endParaRPr kumimoji="0" lang="en-US" altLang="zh-CN" sz="1200" b="1" i="0" u="none" strike="noStrike" kern="0" cap="none" spc="0" normalizeH="0" baseline="0" noProof="0" dirty="0">
                  <a:ln>
                    <a:noFill/>
                  </a:ln>
                  <a:solidFill>
                    <a:sysClr val="window" lastClr="FFFFFF"/>
                  </a:solidFill>
                  <a:effectLst/>
                  <a:uLnTx/>
                  <a:uFillTx/>
                  <a:cs typeface="+mn-ea"/>
                  <a:sym typeface="+mn-lt"/>
                </a:endParaRPr>
              </a:p>
            </p:txBody>
          </p:sp>
        </p:grpSp>
        <p:grpSp>
          <p:nvGrpSpPr>
            <p:cNvPr id="66" name="组合 65"/>
            <p:cNvGrpSpPr/>
            <p:nvPr/>
          </p:nvGrpSpPr>
          <p:grpSpPr>
            <a:xfrm>
              <a:off x="3435444" y="1374660"/>
              <a:ext cx="2250658" cy="374309"/>
              <a:chOff x="2645777" y="1428360"/>
              <a:chExt cx="1523389" cy="914033"/>
            </a:xfrm>
          </p:grpSpPr>
          <p:sp>
            <p:nvSpPr>
              <p:cNvPr id="67" name="矩形 66"/>
              <p:cNvSpPr/>
              <p:nvPr/>
            </p:nvSpPr>
            <p:spPr>
              <a:xfrm>
                <a:off x="2645777" y="1428360"/>
                <a:ext cx="1523389" cy="914033"/>
              </a:xfrm>
              <a:prstGeom prst="rect">
                <a:avLst/>
              </a:prstGeom>
              <a:solidFill>
                <a:srgbClr val="FF576B"/>
              </a:solidFill>
              <a:ln w="25400" cap="flat" cmpd="sng" algn="ctr">
                <a:solidFill>
                  <a:sysClr val="window" lastClr="FFFFFF">
                    <a:hueOff val="0"/>
                    <a:satOff val="0"/>
                    <a:lumOff val="0"/>
                    <a:alphaOff val="0"/>
                  </a:sysClr>
                </a:solidFill>
                <a:prstDash val="solid"/>
              </a:ln>
              <a:effectLst/>
            </p:spPr>
            <p:txBody>
              <a:bodyPr spcFirstLastPara="0" vert="horz" wrap="square" lIns="131073" tIns="131073" rIns="131073" bIns="131073" numCol="1" spcCol="1270" anchor="ctr" anchorCtr="0">
                <a:noAutofit/>
              </a:bodyPr>
              <a:lstStyle/>
              <a:p>
                <a:pPr marL="0" marR="0" lvl="0" indent="0" algn="ctr" defTabSz="966764" eaLnBrk="1" fontAlgn="auto" latinLnBrk="0" hangingPunct="1">
                  <a:lnSpc>
                    <a:spcPct val="90000"/>
                  </a:lnSpc>
                  <a:spcBef>
                    <a:spcPct val="0"/>
                  </a:spcBef>
                  <a:spcAft>
                    <a:spcPct val="35000"/>
                  </a:spcAft>
                  <a:buClrTx/>
                  <a:buSzTx/>
                  <a:buFontTx/>
                  <a:buNone/>
                  <a:tabLst/>
                  <a:defRPr/>
                </a:pPr>
                <a:endParaRPr kumimoji="0" lang="zh-CN" altLang="en-US" sz="2200" b="0" i="0" u="none" strike="noStrike" kern="0" cap="none" spc="0" normalizeH="0" baseline="0" noProof="0">
                  <a:ln>
                    <a:noFill/>
                  </a:ln>
                  <a:solidFill>
                    <a:sysClr val="window" lastClr="FFFFFF"/>
                  </a:solidFill>
                  <a:effectLst/>
                  <a:uLnTx/>
                  <a:uFillTx/>
                  <a:cs typeface="+mn-ea"/>
                  <a:sym typeface="+mn-lt"/>
                </a:endParaRPr>
              </a:p>
            </p:txBody>
          </p:sp>
          <p:sp>
            <p:nvSpPr>
              <p:cNvPr id="68" name="文本框 28"/>
              <p:cNvSpPr txBox="1"/>
              <p:nvPr/>
            </p:nvSpPr>
            <p:spPr>
              <a:xfrm>
                <a:off x="2645777" y="1575355"/>
                <a:ext cx="1514250" cy="5336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cs typeface="+mn-ea"/>
                    <a:sym typeface="+mn-lt"/>
                  </a:rPr>
                  <a:t>02 </a:t>
                </a:r>
                <a:r>
                  <a:rPr kumimoji="0" lang="zh-CN" altLang="en-US" sz="1200" b="1" i="0" u="none" strike="noStrike" kern="0" cap="none" spc="0" normalizeH="0" baseline="0" noProof="0" dirty="0">
                    <a:ln>
                      <a:noFill/>
                    </a:ln>
                    <a:solidFill>
                      <a:sysClr val="window" lastClr="FFFFFF"/>
                    </a:solidFill>
                    <a:effectLst/>
                    <a:uLnTx/>
                    <a:uFillTx/>
                    <a:cs typeface="+mn-ea"/>
                    <a:sym typeface="+mn-lt"/>
                  </a:rPr>
                  <a:t>添加标题内容</a:t>
                </a:r>
                <a:endParaRPr kumimoji="0" lang="en-US" altLang="zh-CN" sz="1200" b="1" i="0" u="none" strike="noStrike" kern="0" cap="none" spc="0" normalizeH="0" baseline="0" noProof="0" dirty="0">
                  <a:ln>
                    <a:noFill/>
                  </a:ln>
                  <a:solidFill>
                    <a:sysClr val="window" lastClr="FFFFFF"/>
                  </a:solidFill>
                  <a:effectLst/>
                  <a:uLnTx/>
                  <a:uFillTx/>
                  <a:cs typeface="+mn-ea"/>
                  <a:sym typeface="+mn-lt"/>
                </a:endParaRPr>
              </a:p>
            </p:txBody>
          </p:sp>
        </p:grpSp>
        <p:grpSp>
          <p:nvGrpSpPr>
            <p:cNvPr id="69" name="组合 68"/>
            <p:cNvGrpSpPr/>
            <p:nvPr/>
          </p:nvGrpSpPr>
          <p:grpSpPr>
            <a:xfrm>
              <a:off x="874416" y="1852363"/>
              <a:ext cx="7950550" cy="291378"/>
              <a:chOff x="557975" y="2172887"/>
              <a:chExt cx="9337947" cy="388503"/>
            </a:xfrm>
          </p:grpSpPr>
          <p:sp>
            <p:nvSpPr>
              <p:cNvPr id="70" name="Rectangle 1"/>
              <p:cNvSpPr>
                <a:spLocks noChangeArrowheads="1"/>
              </p:cNvSpPr>
              <p:nvPr/>
            </p:nvSpPr>
            <p:spPr bwMode="auto">
              <a:xfrm>
                <a:off x="557975" y="2172887"/>
                <a:ext cx="1454452" cy="388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defTabSz="685783"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cs typeface="+mn-ea"/>
                    <a:sym typeface="+mn-lt"/>
                  </a:rPr>
                  <a:t>添加小标题：</a:t>
                </a:r>
              </a:p>
            </p:txBody>
          </p:sp>
          <p:sp>
            <p:nvSpPr>
              <p:cNvPr id="71" name="矩形 70"/>
              <p:cNvSpPr/>
              <p:nvPr/>
            </p:nvSpPr>
            <p:spPr>
              <a:xfrm>
                <a:off x="1983773" y="2182473"/>
                <a:ext cx="7912149" cy="2913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cs typeface="+mn-ea"/>
                    <a:sym typeface="+mn-lt"/>
                  </a:rPr>
                  <a:t>您的内容打在这里，或者通过复制您的文本后，并选择只保留文字。</a:t>
                </a:r>
                <a:endParaRPr kumimoji="0" lang="zh-CN" altLang="zh-CN" sz="12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72" name="组合 71"/>
            <p:cNvGrpSpPr/>
            <p:nvPr/>
          </p:nvGrpSpPr>
          <p:grpSpPr>
            <a:xfrm>
              <a:off x="874415" y="2246939"/>
              <a:ext cx="6789966" cy="291377"/>
              <a:chOff x="557975" y="2698994"/>
              <a:chExt cx="7974838" cy="388502"/>
            </a:xfrm>
          </p:grpSpPr>
          <p:sp>
            <p:nvSpPr>
              <p:cNvPr id="73" name="Rectangle 1"/>
              <p:cNvSpPr>
                <a:spLocks noChangeArrowheads="1"/>
              </p:cNvSpPr>
              <p:nvPr/>
            </p:nvSpPr>
            <p:spPr bwMode="auto">
              <a:xfrm>
                <a:off x="557975" y="2698994"/>
                <a:ext cx="1454453" cy="388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cs typeface="+mn-ea"/>
                    <a:sym typeface="+mn-lt"/>
                  </a:rPr>
                  <a:t>添加小标题：</a:t>
                </a:r>
              </a:p>
            </p:txBody>
          </p:sp>
          <p:sp>
            <p:nvSpPr>
              <p:cNvPr id="74" name="矩形 73"/>
              <p:cNvSpPr/>
              <p:nvPr/>
            </p:nvSpPr>
            <p:spPr>
              <a:xfrm>
                <a:off x="1983774" y="2708579"/>
                <a:ext cx="6549039" cy="2913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cs typeface="+mn-ea"/>
                    <a:sym typeface="+mn-lt"/>
                  </a:rPr>
                  <a:t>您的内容打在这里，或者通过复制您的文本后，并选择只保留文字。</a:t>
                </a:r>
                <a:endParaRPr kumimoji="0" lang="zh-CN" altLang="zh-CN" sz="12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75" name="组合 74"/>
            <p:cNvGrpSpPr/>
            <p:nvPr/>
          </p:nvGrpSpPr>
          <p:grpSpPr>
            <a:xfrm>
              <a:off x="927623" y="2842312"/>
              <a:ext cx="7264297" cy="1842677"/>
              <a:chOff x="611187" y="3614057"/>
              <a:chExt cx="7921625" cy="2678872"/>
            </a:xfrm>
          </p:grpSpPr>
          <p:sp>
            <p:nvSpPr>
              <p:cNvPr id="76" name="形状 75"/>
              <p:cNvSpPr/>
              <p:nvPr/>
            </p:nvSpPr>
            <p:spPr>
              <a:xfrm>
                <a:off x="611187" y="3614057"/>
                <a:ext cx="7921625" cy="2678872"/>
              </a:xfrm>
              <a:prstGeom prst="leftRightRibbon">
                <a:avLst>
                  <a:gd name="adj1" fmla="val 54481"/>
                  <a:gd name="adj2" fmla="val 50000"/>
                  <a:gd name="adj3" fmla="val 16667"/>
                </a:avLst>
              </a:prstGeom>
              <a:solidFill>
                <a:srgbClr val="29BDB2"/>
              </a:solidFill>
              <a:ln w="25400" cap="flat" cmpd="sng" algn="ctr">
                <a:solidFill>
                  <a:sysClr val="window" lastClr="FFFFFF">
                    <a:hueOff val="0"/>
                    <a:satOff val="0"/>
                    <a:lumOff val="0"/>
                    <a:alphaOff val="0"/>
                  </a:sysClr>
                </a:solidFill>
                <a:prstDash val="solid"/>
              </a:ln>
              <a:effectLst/>
            </p:spPr>
            <p:txBody>
              <a:bodyPr/>
              <a:lstStyle/>
              <a:p>
                <a:endParaRPr lang="zh-CN" altLang="en-US">
                  <a:cs typeface="+mn-ea"/>
                  <a:sym typeface="+mn-lt"/>
                </a:endParaRPr>
              </a:p>
            </p:txBody>
          </p:sp>
          <p:sp>
            <p:nvSpPr>
              <p:cNvPr id="77" name="矩形 76"/>
              <p:cNvSpPr/>
              <p:nvPr/>
            </p:nvSpPr>
            <p:spPr>
              <a:xfrm>
                <a:off x="1150112" y="4142026"/>
                <a:ext cx="3175145" cy="629743"/>
              </a:xfrm>
              <a:prstGeom prst="rect">
                <a:avLst/>
              </a:prstGeom>
            </p:spPr>
            <p:txBody>
              <a:bodyPr wrap="square">
                <a:spAutoFit/>
              </a:bodyPr>
              <a:lstStyle/>
              <a:p>
                <a:pPr marL="0" marR="0" lvl="0" indent="342892"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cs typeface="+mn-ea"/>
                    <a:sym typeface="+mn-lt"/>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cs typeface="+mn-ea"/>
                  <a:sym typeface="+mn-lt"/>
                </a:endParaRPr>
              </a:p>
            </p:txBody>
          </p:sp>
          <p:sp>
            <p:nvSpPr>
              <p:cNvPr id="78" name="矩形 77"/>
              <p:cNvSpPr/>
              <p:nvPr/>
            </p:nvSpPr>
            <p:spPr>
              <a:xfrm>
                <a:off x="4571999" y="4638717"/>
                <a:ext cx="3175145" cy="629743"/>
              </a:xfrm>
              <a:prstGeom prst="rect">
                <a:avLst/>
              </a:prstGeom>
            </p:spPr>
            <p:txBody>
              <a:bodyPr wrap="square">
                <a:spAutoFit/>
              </a:bodyPr>
              <a:lstStyle/>
              <a:p>
                <a:pPr marL="0" marR="0" lvl="0" indent="342892"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cs typeface="+mn-ea"/>
                    <a:sym typeface="+mn-lt"/>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cs typeface="+mn-ea"/>
                  <a:sym typeface="+mn-lt"/>
                </a:endParaRPr>
              </a:p>
            </p:txBody>
          </p:sp>
        </p:grpSp>
      </p:grpSp>
    </p:spTree>
    <p:extLst>
      <p:ext uri="{BB962C8B-B14F-4D97-AF65-F5344CB8AC3E}">
        <p14:creationId xmlns:p14="http://schemas.microsoft.com/office/powerpoint/2010/main" val="462477635"/>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50" name="直接连接符 49"/>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51"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教学策略</a:t>
            </a:r>
          </a:p>
        </p:txBody>
      </p:sp>
      <p:grpSp>
        <p:nvGrpSpPr>
          <p:cNvPr id="3" name="组合 2"/>
          <p:cNvGrpSpPr/>
          <p:nvPr/>
        </p:nvGrpSpPr>
        <p:grpSpPr>
          <a:xfrm>
            <a:off x="1149" y="1196752"/>
            <a:ext cx="12287540" cy="5264476"/>
            <a:chOff x="1149" y="1196752"/>
            <a:chExt cx="12287540" cy="5264476"/>
          </a:xfrm>
        </p:grpSpPr>
        <p:sp>
          <p:nvSpPr>
            <p:cNvPr id="59" name="圆角矩形 1"/>
            <p:cNvSpPr/>
            <p:nvPr/>
          </p:nvSpPr>
          <p:spPr>
            <a:xfrm>
              <a:off x="2439240" y="3706117"/>
              <a:ext cx="2265232" cy="1266465"/>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FF576B"/>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dirty="0">
                <a:solidFill>
                  <a:sysClr val="window" lastClr="FFFFFF"/>
                </a:solidFill>
                <a:cs typeface="+mn-ea"/>
                <a:sym typeface="+mn-lt"/>
              </a:endParaRPr>
            </a:p>
          </p:txBody>
        </p:sp>
        <p:sp>
          <p:nvSpPr>
            <p:cNvPr id="60" name="椭圆 59"/>
            <p:cNvSpPr/>
            <p:nvPr/>
          </p:nvSpPr>
          <p:spPr>
            <a:xfrm>
              <a:off x="2990935" y="4336987"/>
              <a:ext cx="1161843" cy="1161842"/>
            </a:xfrm>
            <a:prstGeom prst="ellipse">
              <a:avLst/>
            </a:prstGeom>
            <a:solidFill>
              <a:srgbClr val="29BDB2"/>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dirty="0">
                <a:solidFill>
                  <a:sysClr val="window" lastClr="FFFFFF"/>
                </a:solidFill>
                <a:cs typeface="+mn-ea"/>
                <a:sym typeface="+mn-lt"/>
              </a:endParaRPr>
            </a:p>
          </p:txBody>
        </p:sp>
        <p:sp>
          <p:nvSpPr>
            <p:cNvPr id="61" name="圆角矩形 1"/>
            <p:cNvSpPr/>
            <p:nvPr/>
          </p:nvSpPr>
          <p:spPr>
            <a:xfrm flipV="1">
              <a:off x="4355658" y="2418489"/>
              <a:ext cx="2265232" cy="1266465"/>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FF576B"/>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cs typeface="+mn-ea"/>
                <a:sym typeface="+mn-lt"/>
              </a:endParaRPr>
            </a:p>
          </p:txBody>
        </p:sp>
        <p:sp>
          <p:nvSpPr>
            <p:cNvPr id="62" name="椭圆 61"/>
            <p:cNvSpPr/>
            <p:nvPr/>
          </p:nvSpPr>
          <p:spPr>
            <a:xfrm>
              <a:off x="4907354" y="1870524"/>
              <a:ext cx="1161843" cy="1161842"/>
            </a:xfrm>
            <a:prstGeom prst="ellipse">
              <a:avLst/>
            </a:prstGeom>
            <a:solidFill>
              <a:srgbClr val="29BDB2"/>
            </a:solidFill>
            <a:ln w="63500" cap="flat" cmpd="sng" algn="ctr">
              <a:noFill/>
              <a:prstDash val="solid"/>
            </a:ln>
            <a:effectLst>
              <a:outerShdw blurRad="254000" dist="63500" dir="2700000" algn="tl" rotWithShape="0">
                <a:prstClr val="black">
                  <a:alpha val="40000"/>
                </a:prstClr>
              </a:outerShdw>
            </a:effectLst>
          </p:spPr>
          <p:txBody>
            <a:bodyPr rtlCol="0" anchor="ctr"/>
            <a:lstStyle/>
            <a:p>
              <a:pPr algn="ctr" fontAlgn="auto">
                <a:lnSpc>
                  <a:spcPct val="130000"/>
                </a:lnSpc>
                <a:spcBef>
                  <a:spcPts val="0"/>
                </a:spcBef>
                <a:spcAft>
                  <a:spcPts val="0"/>
                </a:spcAft>
                <a:defRPr/>
              </a:pPr>
              <a:endParaRPr lang="zh-CN" altLang="en-US" kern="0" dirty="0">
                <a:cs typeface="+mn-ea"/>
                <a:sym typeface="+mn-lt"/>
              </a:endParaRPr>
            </a:p>
          </p:txBody>
        </p:sp>
        <p:sp>
          <p:nvSpPr>
            <p:cNvPr id="63" name="圆角矩形 1"/>
            <p:cNvSpPr/>
            <p:nvPr/>
          </p:nvSpPr>
          <p:spPr>
            <a:xfrm>
              <a:off x="6277511" y="3706117"/>
              <a:ext cx="2265232" cy="1266465"/>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FF576B"/>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dirty="0">
                <a:solidFill>
                  <a:sysClr val="window" lastClr="FFFFFF"/>
                </a:solidFill>
                <a:cs typeface="+mn-ea"/>
                <a:sym typeface="+mn-lt"/>
              </a:endParaRPr>
            </a:p>
          </p:txBody>
        </p:sp>
        <p:sp>
          <p:nvSpPr>
            <p:cNvPr id="64" name="椭圆 63"/>
            <p:cNvSpPr/>
            <p:nvPr/>
          </p:nvSpPr>
          <p:spPr>
            <a:xfrm>
              <a:off x="6829206" y="4336987"/>
              <a:ext cx="1161843" cy="1161842"/>
            </a:xfrm>
            <a:prstGeom prst="ellipse">
              <a:avLst/>
            </a:prstGeom>
            <a:solidFill>
              <a:srgbClr val="29BDB2"/>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dirty="0">
                <a:solidFill>
                  <a:sysClr val="window" lastClr="FFFFFF"/>
                </a:solidFill>
                <a:cs typeface="+mn-ea"/>
                <a:sym typeface="+mn-lt"/>
              </a:endParaRPr>
            </a:p>
          </p:txBody>
        </p:sp>
        <p:sp>
          <p:nvSpPr>
            <p:cNvPr id="65" name="圆角矩形 1"/>
            <p:cNvSpPr/>
            <p:nvPr/>
          </p:nvSpPr>
          <p:spPr>
            <a:xfrm flipV="1">
              <a:off x="8189933" y="2418489"/>
              <a:ext cx="2265232" cy="1266465"/>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rgbClr val="FF576B"/>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cs typeface="+mn-ea"/>
                <a:sym typeface="+mn-lt"/>
              </a:endParaRPr>
            </a:p>
          </p:txBody>
        </p:sp>
        <p:sp>
          <p:nvSpPr>
            <p:cNvPr id="66" name="椭圆 65"/>
            <p:cNvSpPr/>
            <p:nvPr/>
          </p:nvSpPr>
          <p:spPr>
            <a:xfrm>
              <a:off x="8741628" y="1870524"/>
              <a:ext cx="1161843" cy="1161842"/>
            </a:xfrm>
            <a:prstGeom prst="ellipse">
              <a:avLst/>
            </a:prstGeom>
            <a:solidFill>
              <a:srgbClr val="29BDB2"/>
            </a:solidFill>
            <a:ln w="63500" cap="flat" cmpd="sng" algn="ctr">
              <a:no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kern="0" dirty="0">
                <a:cs typeface="+mn-ea"/>
                <a:sym typeface="+mn-lt"/>
              </a:endParaRPr>
            </a:p>
          </p:txBody>
        </p:sp>
        <p:sp>
          <p:nvSpPr>
            <p:cNvPr id="67" name="矩形 66"/>
            <p:cNvSpPr/>
            <p:nvPr/>
          </p:nvSpPr>
          <p:spPr>
            <a:xfrm>
              <a:off x="1149" y="3684955"/>
              <a:ext cx="12287540" cy="87459"/>
            </a:xfrm>
            <a:prstGeom prst="rect">
              <a:avLst/>
            </a:prstGeom>
            <a:solidFill>
              <a:srgbClr val="29BDB2"/>
            </a:solidFill>
            <a:ln w="25400" cap="flat" cmpd="sng" algn="ctr">
              <a:noFill/>
              <a:prstDash val="solid"/>
            </a:ln>
            <a:effectLst/>
          </p:spPr>
          <p:txBody>
            <a:bodyPr rot="0" spcFirstLastPara="0" vertOverflow="overflow" horzOverflow="overflow" vert="horz" wrap="square" lIns="96423" tIns="48212" rIns="96423" bIns="48212"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en-US" kern="0" dirty="0">
                <a:cs typeface="+mn-ea"/>
                <a:sym typeface="+mn-lt"/>
              </a:endParaRPr>
            </a:p>
          </p:txBody>
        </p:sp>
        <p:sp>
          <p:nvSpPr>
            <p:cNvPr id="68" name="TextBox 67"/>
            <p:cNvSpPr txBox="1"/>
            <p:nvPr/>
          </p:nvSpPr>
          <p:spPr>
            <a:xfrm flipH="1">
              <a:off x="3067483" y="4647610"/>
              <a:ext cx="995574"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sz="2400" b="0" i="0" u="none" strike="noStrike" kern="0" cap="none" spc="0" normalizeH="0" baseline="0" noProof="0" dirty="0" smtClean="0">
                  <a:ln w="18415" cmpd="sng">
                    <a:noFill/>
                    <a:prstDash val="solid"/>
                  </a:ln>
                  <a:solidFill>
                    <a:sysClr val="window" lastClr="FFFFFF"/>
                  </a:solidFill>
                  <a:effectLst/>
                  <a:uLnTx/>
                  <a:uFillTx/>
                  <a:latin typeface="+mn-lt"/>
                  <a:ea typeface="+mn-ea"/>
                  <a:cs typeface="+mn-ea"/>
                  <a:sym typeface="+mn-lt"/>
                </a:rPr>
                <a:t>添加标题</a:t>
              </a:r>
              <a:endParaRPr kumimoji="0" lang="zh-CN" altLang="en-US" sz="2400" b="0" i="0" u="none" strike="noStrike" kern="0" cap="none" spc="0" normalizeH="0" baseline="0" noProof="0" dirty="0">
                <a:ln w="18415" cmpd="sng">
                  <a:noFill/>
                  <a:prstDash val="solid"/>
                </a:ln>
                <a:solidFill>
                  <a:sysClr val="window" lastClr="FFFFFF"/>
                </a:solidFill>
                <a:effectLst/>
                <a:uLnTx/>
                <a:uFillTx/>
                <a:latin typeface="+mn-lt"/>
                <a:ea typeface="+mn-ea"/>
                <a:cs typeface="+mn-ea"/>
                <a:sym typeface="+mn-lt"/>
              </a:endParaRPr>
            </a:p>
          </p:txBody>
        </p:sp>
        <p:sp>
          <p:nvSpPr>
            <p:cNvPr id="69" name="TextBox 68"/>
            <p:cNvSpPr txBox="1"/>
            <p:nvPr/>
          </p:nvSpPr>
          <p:spPr>
            <a:xfrm flipH="1">
              <a:off x="4983903" y="2181146"/>
              <a:ext cx="995574"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lvl="0" algn="ctr">
                <a:defRPr/>
              </a:pPr>
              <a:r>
                <a:rPr lang="zh-CN" altLang="en-US" sz="2400" b="0" dirty="0">
                  <a:solidFill>
                    <a:sysClr val="window" lastClr="FFFFFF"/>
                  </a:solidFill>
                  <a:cs typeface="+mn-ea"/>
                  <a:sym typeface="+mn-lt"/>
                </a:rPr>
                <a:t>添加标题</a:t>
              </a:r>
            </a:p>
          </p:txBody>
        </p:sp>
        <p:sp>
          <p:nvSpPr>
            <p:cNvPr id="70" name="TextBox 69"/>
            <p:cNvSpPr txBox="1"/>
            <p:nvPr/>
          </p:nvSpPr>
          <p:spPr>
            <a:xfrm flipH="1">
              <a:off x="8818177" y="2181146"/>
              <a:ext cx="995574"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lvl="0" algn="ctr">
                <a:defRPr/>
              </a:pPr>
              <a:r>
                <a:rPr lang="zh-CN" altLang="en-US" sz="2400" b="0" dirty="0">
                  <a:solidFill>
                    <a:sysClr val="window" lastClr="FFFFFF"/>
                  </a:solidFill>
                  <a:cs typeface="+mn-ea"/>
                  <a:sym typeface="+mn-lt"/>
                </a:rPr>
                <a:t>添加标题</a:t>
              </a:r>
            </a:p>
          </p:txBody>
        </p:sp>
        <p:sp>
          <p:nvSpPr>
            <p:cNvPr id="71" name="TextBox 70"/>
            <p:cNvSpPr txBox="1"/>
            <p:nvPr/>
          </p:nvSpPr>
          <p:spPr>
            <a:xfrm flipH="1">
              <a:off x="6905754" y="4647610"/>
              <a:ext cx="995574"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lvl="0" algn="ctr">
                <a:defRPr/>
              </a:pPr>
              <a:r>
                <a:rPr lang="zh-CN" altLang="en-US" sz="2400" b="0" dirty="0">
                  <a:solidFill>
                    <a:sysClr val="window" lastClr="FFFFFF"/>
                  </a:solidFill>
                  <a:cs typeface="+mn-ea"/>
                  <a:sym typeface="+mn-lt"/>
                </a:rPr>
                <a:t>添加标题</a:t>
              </a:r>
            </a:p>
          </p:txBody>
        </p:sp>
        <p:sp>
          <p:nvSpPr>
            <p:cNvPr id="92" name="TextBox 23"/>
            <p:cNvSpPr txBox="1"/>
            <p:nvPr/>
          </p:nvSpPr>
          <p:spPr>
            <a:xfrm>
              <a:off x="983433" y="2478399"/>
              <a:ext cx="2953568"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cs typeface="+mn-ea"/>
                  <a:sym typeface="+mn-lt"/>
                </a:rPr>
                <a:t>点击</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添加相关标题文字，点击添加相关标题文字，点击添加相关标题文字，点击添加相关标题文字。</a:t>
              </a:r>
              <a:endParaRPr kumimoji="0" lang="en-GB" altLang="zh-CN"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93" name="TextBox 24"/>
            <p:cNvSpPr txBox="1"/>
            <p:nvPr/>
          </p:nvSpPr>
          <p:spPr>
            <a:xfrm>
              <a:off x="1603826" y="2161952"/>
              <a:ext cx="16209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sp>
          <p:nvSpPr>
            <p:cNvPr id="94" name="TextBox 23"/>
            <p:cNvSpPr txBox="1"/>
            <p:nvPr/>
          </p:nvSpPr>
          <p:spPr>
            <a:xfrm>
              <a:off x="3809008" y="5399399"/>
              <a:ext cx="3295104"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cs typeface="+mn-ea"/>
                  <a:sym typeface="+mn-lt"/>
                </a:rPr>
                <a:t>点击</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添加相关标题文字，点击添加相关标题文字，点击添加相关标题文字，点击添加相关标题文字。</a:t>
              </a:r>
              <a:endParaRPr kumimoji="0" lang="en-GB" altLang="zh-CN"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95" name="TextBox 24"/>
            <p:cNvSpPr txBox="1"/>
            <p:nvPr/>
          </p:nvSpPr>
          <p:spPr>
            <a:xfrm>
              <a:off x="4770937" y="5082952"/>
              <a:ext cx="16209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sp>
          <p:nvSpPr>
            <p:cNvPr id="96" name="TextBox 23"/>
            <p:cNvSpPr txBox="1"/>
            <p:nvPr/>
          </p:nvSpPr>
          <p:spPr>
            <a:xfrm>
              <a:off x="6239325" y="1513199"/>
              <a:ext cx="2692401"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cs typeface="+mn-ea"/>
                  <a:sym typeface="+mn-lt"/>
                </a:rPr>
                <a:t>点击</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添加相关标题文字，点击添加相关标题文字，点击添加相关标题</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cs typeface="+mn-ea"/>
                  <a:sym typeface="+mn-lt"/>
                </a:rPr>
                <a:t>文字</a:t>
              </a:r>
              <a:endParaRPr kumimoji="0" lang="en-GB" altLang="zh-CN"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97" name="TextBox 24"/>
            <p:cNvSpPr txBox="1"/>
            <p:nvPr/>
          </p:nvSpPr>
          <p:spPr>
            <a:xfrm>
              <a:off x="6508397" y="1196752"/>
              <a:ext cx="16209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sp>
          <p:nvSpPr>
            <p:cNvPr id="98" name="TextBox 23"/>
            <p:cNvSpPr txBox="1"/>
            <p:nvPr/>
          </p:nvSpPr>
          <p:spPr>
            <a:xfrm>
              <a:off x="8741628" y="4606059"/>
              <a:ext cx="2852907"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cs typeface="+mn-ea"/>
                  <a:sym typeface="+mn-lt"/>
                </a:rPr>
                <a:t>点击</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添加相关标题文字，点击添加相关标题文字，点击添加相关标题文字，点击添加相关标题文字。</a:t>
              </a:r>
              <a:endParaRPr kumimoji="0" lang="en-GB" altLang="zh-CN"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99" name="TextBox 24"/>
            <p:cNvSpPr txBox="1"/>
            <p:nvPr/>
          </p:nvSpPr>
          <p:spPr>
            <a:xfrm>
              <a:off x="8931726" y="4143152"/>
              <a:ext cx="16209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grpSp>
    </p:spTree>
    <p:extLst>
      <p:ext uri="{BB962C8B-B14F-4D97-AF65-F5344CB8AC3E}">
        <p14:creationId xmlns:p14="http://schemas.microsoft.com/office/powerpoint/2010/main" val="3642210298"/>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2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教学策略</a:t>
            </a:r>
          </a:p>
        </p:txBody>
      </p:sp>
      <p:cxnSp>
        <p:nvCxnSpPr>
          <p:cNvPr id="19" name="直接连接符 18"/>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3" name="组合 2"/>
          <p:cNvGrpSpPr/>
          <p:nvPr/>
        </p:nvGrpSpPr>
        <p:grpSpPr>
          <a:xfrm>
            <a:off x="970816" y="2238025"/>
            <a:ext cx="10457609" cy="3063184"/>
            <a:chOff x="824790" y="1599642"/>
            <a:chExt cx="7494422" cy="2195224"/>
          </a:xfrm>
        </p:grpSpPr>
        <p:sp>
          <p:nvSpPr>
            <p:cNvPr id="51" name="Rectangle: Rounded Corners 2"/>
            <p:cNvSpPr/>
            <p:nvPr/>
          </p:nvSpPr>
          <p:spPr>
            <a:xfrm rot="2702816">
              <a:off x="1077445" y="1599650"/>
              <a:ext cx="1158793" cy="1158793"/>
            </a:xfrm>
            <a:prstGeom prst="roundRect">
              <a:avLst/>
            </a:prstGeom>
            <a:noFill/>
            <a:ln w="3175" cap="flat" cmpd="sng" algn="ctr">
              <a:solidFill>
                <a:srgbClr val="FFFFFF">
                  <a:lumMod val="65000"/>
                </a:srgbClr>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63" name="Rectangle: Rounded Corners 3"/>
            <p:cNvSpPr/>
            <p:nvPr/>
          </p:nvSpPr>
          <p:spPr>
            <a:xfrm rot="2702816">
              <a:off x="2532247" y="1599649"/>
              <a:ext cx="1158793" cy="1158793"/>
            </a:xfrm>
            <a:prstGeom prst="roundRect">
              <a:avLst/>
            </a:prstGeom>
            <a:noFill/>
            <a:ln w="3175" cap="flat" cmpd="sng" algn="ctr">
              <a:solidFill>
                <a:srgbClr val="FFFFFF">
                  <a:lumMod val="65000"/>
                </a:srgbClr>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64" name="Rectangle: Rounded Corners 4"/>
            <p:cNvSpPr/>
            <p:nvPr/>
          </p:nvSpPr>
          <p:spPr>
            <a:xfrm rot="2702816">
              <a:off x="3987050" y="1599648"/>
              <a:ext cx="1158793" cy="1158793"/>
            </a:xfrm>
            <a:prstGeom prst="roundRect">
              <a:avLst/>
            </a:prstGeom>
            <a:noFill/>
            <a:ln w="3175" cap="flat" cmpd="sng" algn="ctr">
              <a:solidFill>
                <a:srgbClr val="FFFFFF">
                  <a:lumMod val="65000"/>
                </a:srgbClr>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65" name="Rectangle: Rounded Corners 5"/>
            <p:cNvSpPr/>
            <p:nvPr/>
          </p:nvSpPr>
          <p:spPr>
            <a:xfrm rot="2702816">
              <a:off x="5441852" y="1599646"/>
              <a:ext cx="1158793" cy="1158793"/>
            </a:xfrm>
            <a:prstGeom prst="roundRect">
              <a:avLst/>
            </a:prstGeom>
            <a:noFill/>
            <a:ln w="3175" cap="flat" cmpd="sng" algn="ctr">
              <a:solidFill>
                <a:srgbClr val="FFFFFF">
                  <a:lumMod val="65000"/>
                </a:srgbClr>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grpSp>
          <p:nvGrpSpPr>
            <p:cNvPr id="66" name="Group 6"/>
            <p:cNvGrpSpPr/>
            <p:nvPr/>
          </p:nvGrpSpPr>
          <p:grpSpPr>
            <a:xfrm>
              <a:off x="1142491" y="1642553"/>
              <a:ext cx="6924066" cy="1028708"/>
              <a:chOff x="1518512" y="2827198"/>
              <a:chExt cx="9232087" cy="1371610"/>
            </a:xfrm>
          </p:grpSpPr>
          <p:sp>
            <p:nvSpPr>
              <p:cNvPr id="67" name="Freeform: Shape 8"/>
              <p:cNvSpPr/>
              <p:nvPr/>
            </p:nvSpPr>
            <p:spPr>
              <a:xfrm rot="2702816">
                <a:off x="1518512" y="2827206"/>
                <a:ext cx="1371601" cy="13716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FF576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68" name="TextBox 9"/>
              <p:cNvSpPr txBox="1"/>
              <p:nvPr/>
            </p:nvSpPr>
            <p:spPr>
              <a:xfrm>
                <a:off x="2475920" y="3282173"/>
                <a:ext cx="527709" cy="461665"/>
              </a:xfrm>
              <a:prstGeom prst="rect">
                <a:avLst/>
              </a:prstGeom>
              <a:noFill/>
            </p:spPr>
            <p:txBody>
              <a:bodyPr wrap="none">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a:ln>
                      <a:noFill/>
                    </a:ln>
                    <a:solidFill>
                      <a:srgbClr val="FFFFFF"/>
                    </a:solidFill>
                    <a:effectLst/>
                    <a:uLnTx/>
                    <a:uFillTx/>
                    <a:cs typeface="+mn-ea"/>
                    <a:sym typeface="+mn-lt"/>
                  </a:rPr>
                  <a:t>01</a:t>
                </a:r>
              </a:p>
            </p:txBody>
          </p:sp>
          <p:sp>
            <p:nvSpPr>
              <p:cNvPr id="69" name="Freeform: Shape 10"/>
              <p:cNvSpPr/>
              <p:nvPr/>
            </p:nvSpPr>
            <p:spPr>
              <a:xfrm rot="2702816">
                <a:off x="3458249" y="2827207"/>
                <a:ext cx="1371601" cy="13716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29BDB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70" name="TextBox 11"/>
              <p:cNvSpPr txBox="1"/>
              <p:nvPr/>
            </p:nvSpPr>
            <p:spPr>
              <a:xfrm>
                <a:off x="4415657" y="3282174"/>
                <a:ext cx="527709" cy="461665"/>
              </a:xfrm>
              <a:prstGeom prst="rect">
                <a:avLst/>
              </a:prstGeom>
              <a:noFill/>
            </p:spPr>
            <p:txBody>
              <a:bodyPr wrap="none">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a:ln>
                      <a:noFill/>
                    </a:ln>
                    <a:solidFill>
                      <a:srgbClr val="FFFFFF"/>
                    </a:solidFill>
                    <a:effectLst/>
                    <a:uLnTx/>
                    <a:uFillTx/>
                    <a:cs typeface="+mn-ea"/>
                    <a:sym typeface="+mn-lt"/>
                  </a:rPr>
                  <a:t>02</a:t>
                </a:r>
              </a:p>
            </p:txBody>
          </p:sp>
          <p:sp>
            <p:nvSpPr>
              <p:cNvPr id="71" name="Freeform: Shape 12"/>
              <p:cNvSpPr/>
              <p:nvPr/>
            </p:nvSpPr>
            <p:spPr>
              <a:xfrm rot="2702816">
                <a:off x="5397986" y="2827206"/>
                <a:ext cx="1371601" cy="13716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FF576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72" name="TextBox 13"/>
              <p:cNvSpPr txBox="1"/>
              <p:nvPr/>
            </p:nvSpPr>
            <p:spPr>
              <a:xfrm>
                <a:off x="6355394" y="3282173"/>
                <a:ext cx="527709" cy="461665"/>
              </a:xfrm>
              <a:prstGeom prst="rect">
                <a:avLst/>
              </a:prstGeom>
              <a:noFill/>
            </p:spPr>
            <p:txBody>
              <a:bodyPr wrap="none">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a:ln>
                      <a:noFill/>
                    </a:ln>
                    <a:solidFill>
                      <a:srgbClr val="FFFFFF"/>
                    </a:solidFill>
                    <a:effectLst/>
                    <a:uLnTx/>
                    <a:uFillTx/>
                    <a:cs typeface="+mn-ea"/>
                    <a:sym typeface="+mn-lt"/>
                  </a:rPr>
                  <a:t>03</a:t>
                </a:r>
              </a:p>
            </p:txBody>
          </p:sp>
          <p:sp>
            <p:nvSpPr>
              <p:cNvPr id="73" name="Freeform: Shape 14"/>
              <p:cNvSpPr/>
              <p:nvPr/>
            </p:nvSpPr>
            <p:spPr>
              <a:xfrm rot="2702816">
                <a:off x="7337723" y="2827203"/>
                <a:ext cx="1371601" cy="13716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29BDB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74" name="TextBox 15"/>
              <p:cNvSpPr txBox="1"/>
              <p:nvPr/>
            </p:nvSpPr>
            <p:spPr>
              <a:xfrm>
                <a:off x="8295131" y="3282170"/>
                <a:ext cx="527709" cy="461665"/>
              </a:xfrm>
              <a:prstGeom prst="rect">
                <a:avLst/>
              </a:prstGeom>
              <a:noFill/>
            </p:spPr>
            <p:txBody>
              <a:bodyPr wrap="none">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a:ln>
                      <a:noFill/>
                    </a:ln>
                    <a:solidFill>
                      <a:srgbClr val="FFFFFF"/>
                    </a:solidFill>
                    <a:effectLst/>
                    <a:uLnTx/>
                    <a:uFillTx/>
                    <a:cs typeface="+mn-ea"/>
                    <a:sym typeface="+mn-lt"/>
                  </a:rPr>
                  <a:t>04</a:t>
                </a:r>
              </a:p>
            </p:txBody>
          </p:sp>
          <p:sp>
            <p:nvSpPr>
              <p:cNvPr id="75" name="Freeform: Shape 16"/>
              <p:cNvSpPr/>
              <p:nvPr/>
            </p:nvSpPr>
            <p:spPr>
              <a:xfrm rot="2702816">
                <a:off x="9265482" y="2827198"/>
                <a:ext cx="1371601" cy="13716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FF576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76" name="TextBox 17"/>
              <p:cNvSpPr txBox="1"/>
              <p:nvPr/>
            </p:nvSpPr>
            <p:spPr>
              <a:xfrm>
                <a:off x="10222890" y="3282165"/>
                <a:ext cx="527709" cy="461665"/>
              </a:xfrm>
              <a:prstGeom prst="rect">
                <a:avLst/>
              </a:prstGeom>
              <a:noFill/>
            </p:spPr>
            <p:txBody>
              <a:bodyPr wrap="none">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a:ln>
                      <a:noFill/>
                    </a:ln>
                    <a:solidFill>
                      <a:srgbClr val="FFFFFF"/>
                    </a:solidFill>
                    <a:effectLst/>
                    <a:uLnTx/>
                    <a:uFillTx/>
                    <a:cs typeface="+mn-ea"/>
                    <a:sym typeface="+mn-lt"/>
                  </a:rPr>
                  <a:t>05</a:t>
                </a:r>
              </a:p>
            </p:txBody>
          </p:sp>
        </p:grpSp>
        <p:sp>
          <p:nvSpPr>
            <p:cNvPr id="77" name="Rectangle: Rounded Corners 7"/>
            <p:cNvSpPr/>
            <p:nvPr/>
          </p:nvSpPr>
          <p:spPr>
            <a:xfrm rot="2702816">
              <a:off x="6887671" y="1599642"/>
              <a:ext cx="1158793" cy="1158793"/>
            </a:xfrm>
            <a:prstGeom prst="roundRect">
              <a:avLst/>
            </a:prstGeom>
            <a:noFill/>
            <a:ln w="3175" cap="flat" cmpd="sng" algn="ctr">
              <a:solidFill>
                <a:srgbClr val="FFFFFF">
                  <a:lumMod val="65000"/>
                </a:srgbClr>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cs typeface="+mn-ea"/>
                <a:sym typeface="+mn-lt"/>
              </a:endParaRPr>
            </a:p>
          </p:txBody>
        </p:sp>
        <p:grpSp>
          <p:nvGrpSpPr>
            <p:cNvPr id="78" name="Group 18"/>
            <p:cNvGrpSpPr/>
            <p:nvPr/>
          </p:nvGrpSpPr>
          <p:grpSpPr>
            <a:xfrm>
              <a:off x="824790" y="3068403"/>
              <a:ext cx="7494422" cy="726463"/>
              <a:chOff x="1395236" y="2161845"/>
              <a:chExt cx="11763384" cy="968617"/>
            </a:xfrm>
          </p:grpSpPr>
          <p:grpSp>
            <p:nvGrpSpPr>
              <p:cNvPr id="79" name="Group 19"/>
              <p:cNvGrpSpPr/>
              <p:nvPr/>
            </p:nvGrpSpPr>
            <p:grpSpPr>
              <a:xfrm>
                <a:off x="1395236" y="2161845"/>
                <a:ext cx="2315968" cy="968616"/>
                <a:chOff x="1681446" y="5001250"/>
                <a:chExt cx="2315968" cy="968616"/>
              </a:xfrm>
            </p:grpSpPr>
            <p:sp>
              <p:nvSpPr>
                <p:cNvPr id="92" name="TextBox 32"/>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标题文本预设</a:t>
                  </a:r>
                </a:p>
              </p:txBody>
            </p:sp>
            <p:sp>
              <p:nvSpPr>
                <p:cNvPr id="93" name="TextBox 33"/>
                <p:cNvSpPr txBox="1">
                  <a:spLocks/>
                </p:cNvSpPr>
                <p:nvPr/>
              </p:nvSpPr>
              <p:spPr bwMode="auto">
                <a:xfrm>
                  <a:off x="1749711" y="5395636"/>
                  <a:ext cx="2039171" cy="57423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cs typeface="+mn-ea"/>
                      <a:sym typeface="+mn-lt"/>
                    </a:rPr>
                    <a:t>此部分内容作为文字排版占位显示 </a:t>
                  </a:r>
                  <a:r>
                    <a:rPr kumimoji="0" lang="zh-CN" altLang="en-US" sz="1200" b="0" i="0" u="none" strike="noStrike" kern="0" cap="none" spc="0" normalizeH="0" baseline="0" noProof="0" dirty="0" smtClean="0">
                      <a:ln>
                        <a:noFill/>
                      </a:ln>
                      <a:solidFill>
                        <a:sysClr val="windowText" lastClr="000000"/>
                      </a:solidFill>
                      <a:effectLst/>
                      <a:uLnTx/>
                      <a:uFillTx/>
                      <a:cs typeface="+mn-ea"/>
                      <a:sym typeface="+mn-lt"/>
                    </a:rPr>
                    <a:t>（</a:t>
                  </a:r>
                  <a:r>
                    <a:rPr kumimoji="0" lang="zh-CN" altLang="en-US" sz="1200" b="0" i="0" u="none" strike="noStrike" kern="0" cap="none" spc="0" normalizeH="0" baseline="0" noProof="0" dirty="0">
                      <a:ln>
                        <a:noFill/>
                      </a:ln>
                      <a:solidFill>
                        <a:sysClr val="windowText" lastClr="000000"/>
                      </a:solidFill>
                      <a:effectLst/>
                      <a:uLnTx/>
                      <a:uFillTx/>
                      <a:cs typeface="+mn-ea"/>
                      <a:sym typeface="+mn-lt"/>
                    </a:rPr>
                    <a:t>建议使用主题字体）</a:t>
                  </a:r>
                </a:p>
              </p:txBody>
            </p:sp>
          </p:grpSp>
          <p:grpSp>
            <p:nvGrpSpPr>
              <p:cNvPr id="80" name="Group 20"/>
              <p:cNvGrpSpPr/>
              <p:nvPr/>
            </p:nvGrpSpPr>
            <p:grpSpPr>
              <a:xfrm>
                <a:off x="3757090" y="2161845"/>
                <a:ext cx="2315968" cy="968616"/>
                <a:chOff x="1681446" y="5001250"/>
                <a:chExt cx="2315968" cy="968616"/>
              </a:xfrm>
            </p:grpSpPr>
            <p:sp>
              <p:nvSpPr>
                <p:cNvPr id="90" name="TextBox 30"/>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chemeClr val="tx1">
                          <a:lumMod val="85000"/>
                          <a:lumOff val="15000"/>
                        </a:schemeClr>
                      </a:solidFill>
                      <a:effectLst/>
                      <a:uLnTx/>
                      <a:uFillTx/>
                      <a:cs typeface="+mn-ea"/>
                      <a:sym typeface="+mn-lt"/>
                    </a:rPr>
                    <a:t>标题文本预设</a:t>
                  </a:r>
                </a:p>
              </p:txBody>
            </p:sp>
            <p:sp>
              <p:nvSpPr>
                <p:cNvPr id="91" name="TextBox 31"/>
                <p:cNvSpPr txBox="1">
                  <a:spLocks/>
                </p:cNvSpPr>
                <p:nvPr/>
              </p:nvSpPr>
              <p:spPr bwMode="auto">
                <a:xfrm>
                  <a:off x="1749711" y="5395636"/>
                  <a:ext cx="1857988" cy="57423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cs typeface="+mn-ea"/>
                      <a:sym typeface="+mn-lt"/>
                    </a:rPr>
                    <a:t>此部分内容作为文字排版占位显示 </a:t>
                  </a:r>
                  <a:r>
                    <a:rPr kumimoji="0" lang="zh-CN" altLang="en-US" sz="1200" b="0" i="0" u="none" strike="noStrike" kern="0" cap="none" spc="0" normalizeH="0" baseline="0" noProof="0" dirty="0" smtClean="0">
                      <a:ln>
                        <a:noFill/>
                      </a:ln>
                      <a:solidFill>
                        <a:sysClr val="windowText" lastClr="000000"/>
                      </a:solidFill>
                      <a:effectLst/>
                      <a:uLnTx/>
                      <a:uFillTx/>
                      <a:cs typeface="+mn-ea"/>
                      <a:sym typeface="+mn-lt"/>
                    </a:rPr>
                    <a:t>（</a:t>
                  </a:r>
                  <a:r>
                    <a:rPr kumimoji="0" lang="zh-CN" altLang="en-US" sz="1200" b="0" i="0" u="none" strike="noStrike" kern="0" cap="none" spc="0" normalizeH="0" baseline="0" noProof="0" dirty="0">
                      <a:ln>
                        <a:noFill/>
                      </a:ln>
                      <a:solidFill>
                        <a:sysClr val="windowText" lastClr="000000"/>
                      </a:solidFill>
                      <a:effectLst/>
                      <a:uLnTx/>
                      <a:uFillTx/>
                      <a:cs typeface="+mn-ea"/>
                      <a:sym typeface="+mn-lt"/>
                    </a:rPr>
                    <a:t>建议使用主题字体）</a:t>
                  </a:r>
                </a:p>
              </p:txBody>
            </p:sp>
          </p:grpSp>
          <p:grpSp>
            <p:nvGrpSpPr>
              <p:cNvPr id="81" name="Group 21"/>
              <p:cNvGrpSpPr/>
              <p:nvPr/>
            </p:nvGrpSpPr>
            <p:grpSpPr>
              <a:xfrm>
                <a:off x="6118944" y="2161845"/>
                <a:ext cx="2315968" cy="968616"/>
                <a:chOff x="1681446" y="5001250"/>
                <a:chExt cx="2315968" cy="968616"/>
              </a:xfrm>
            </p:grpSpPr>
            <p:sp>
              <p:nvSpPr>
                <p:cNvPr id="88" name="TextBox 28"/>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chemeClr val="tx1">
                          <a:lumMod val="85000"/>
                          <a:lumOff val="15000"/>
                        </a:schemeClr>
                      </a:solidFill>
                      <a:effectLst/>
                      <a:uLnTx/>
                      <a:uFillTx/>
                      <a:cs typeface="+mn-ea"/>
                      <a:sym typeface="+mn-lt"/>
                    </a:rPr>
                    <a:t>标题文本预设</a:t>
                  </a:r>
                </a:p>
              </p:txBody>
            </p:sp>
            <p:sp>
              <p:nvSpPr>
                <p:cNvPr id="89" name="TextBox 29"/>
                <p:cNvSpPr txBox="1">
                  <a:spLocks/>
                </p:cNvSpPr>
                <p:nvPr/>
              </p:nvSpPr>
              <p:spPr bwMode="auto">
                <a:xfrm>
                  <a:off x="1749711" y="5395636"/>
                  <a:ext cx="1932415" cy="57423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cs typeface="+mn-ea"/>
                      <a:sym typeface="+mn-lt"/>
                    </a:rPr>
                    <a:t>此部分内容作为文字排版占位显示 </a:t>
                  </a:r>
                  <a:r>
                    <a:rPr kumimoji="0" lang="zh-CN" altLang="en-US" sz="1200" b="0" i="0" u="none" strike="noStrike" kern="0" cap="none" spc="0" normalizeH="0" baseline="0" noProof="0" dirty="0" smtClean="0">
                      <a:ln>
                        <a:noFill/>
                      </a:ln>
                      <a:solidFill>
                        <a:sysClr val="windowText" lastClr="000000"/>
                      </a:solidFill>
                      <a:effectLst/>
                      <a:uLnTx/>
                      <a:uFillTx/>
                      <a:cs typeface="+mn-ea"/>
                      <a:sym typeface="+mn-lt"/>
                    </a:rPr>
                    <a:t>（</a:t>
                  </a:r>
                  <a:r>
                    <a:rPr kumimoji="0" lang="zh-CN" altLang="en-US" sz="1200" b="0" i="0" u="none" strike="noStrike" kern="0" cap="none" spc="0" normalizeH="0" baseline="0" noProof="0" dirty="0">
                      <a:ln>
                        <a:noFill/>
                      </a:ln>
                      <a:solidFill>
                        <a:sysClr val="windowText" lastClr="000000"/>
                      </a:solidFill>
                      <a:effectLst/>
                      <a:uLnTx/>
                      <a:uFillTx/>
                      <a:cs typeface="+mn-ea"/>
                      <a:sym typeface="+mn-lt"/>
                    </a:rPr>
                    <a:t>建议使用主题字体）</a:t>
                  </a:r>
                </a:p>
              </p:txBody>
            </p:sp>
          </p:grpSp>
          <p:grpSp>
            <p:nvGrpSpPr>
              <p:cNvPr id="82" name="Group 22"/>
              <p:cNvGrpSpPr/>
              <p:nvPr/>
            </p:nvGrpSpPr>
            <p:grpSpPr>
              <a:xfrm>
                <a:off x="8480798" y="2161845"/>
                <a:ext cx="2315968" cy="968616"/>
                <a:chOff x="1681446" y="5001250"/>
                <a:chExt cx="2315968" cy="968616"/>
              </a:xfrm>
            </p:grpSpPr>
            <p:sp>
              <p:nvSpPr>
                <p:cNvPr id="86" name="TextBox 26"/>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chemeClr val="tx1">
                          <a:lumMod val="85000"/>
                          <a:lumOff val="15000"/>
                        </a:schemeClr>
                      </a:solidFill>
                      <a:effectLst/>
                      <a:uLnTx/>
                      <a:uFillTx/>
                      <a:cs typeface="+mn-ea"/>
                      <a:sym typeface="+mn-lt"/>
                    </a:rPr>
                    <a:t>标题文本预设</a:t>
                  </a:r>
                </a:p>
              </p:txBody>
            </p:sp>
            <p:sp>
              <p:nvSpPr>
                <p:cNvPr id="87" name="TextBox 27"/>
                <p:cNvSpPr txBox="1">
                  <a:spLocks/>
                </p:cNvSpPr>
                <p:nvPr/>
              </p:nvSpPr>
              <p:spPr bwMode="auto">
                <a:xfrm>
                  <a:off x="1749710" y="5395636"/>
                  <a:ext cx="2011864" cy="57423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cs typeface="+mn-ea"/>
                      <a:sym typeface="+mn-lt"/>
                    </a:rPr>
                    <a:t>此部分内容作为文字排版占位显示 </a:t>
                  </a:r>
                  <a:r>
                    <a:rPr kumimoji="0" lang="zh-CN" altLang="en-US" sz="1200" b="0" i="0" u="none" strike="noStrike" kern="0" cap="none" spc="0" normalizeH="0" baseline="0" noProof="0" dirty="0" smtClean="0">
                      <a:ln>
                        <a:noFill/>
                      </a:ln>
                      <a:solidFill>
                        <a:sysClr val="windowText" lastClr="000000"/>
                      </a:solidFill>
                      <a:effectLst/>
                      <a:uLnTx/>
                      <a:uFillTx/>
                      <a:cs typeface="+mn-ea"/>
                      <a:sym typeface="+mn-lt"/>
                    </a:rPr>
                    <a:t>建议</a:t>
                  </a:r>
                  <a:r>
                    <a:rPr kumimoji="0" lang="zh-CN" altLang="en-US" sz="1200" b="0" i="0" u="none" strike="noStrike" kern="0" cap="none" spc="0" normalizeH="0" baseline="0" noProof="0" dirty="0">
                      <a:ln>
                        <a:noFill/>
                      </a:ln>
                      <a:solidFill>
                        <a:sysClr val="windowText" lastClr="000000"/>
                      </a:solidFill>
                      <a:effectLst/>
                      <a:uLnTx/>
                      <a:uFillTx/>
                      <a:cs typeface="+mn-ea"/>
                      <a:sym typeface="+mn-lt"/>
                    </a:rPr>
                    <a:t>使用主题字体）</a:t>
                  </a:r>
                </a:p>
              </p:txBody>
            </p:sp>
          </p:grpSp>
          <p:grpSp>
            <p:nvGrpSpPr>
              <p:cNvPr id="83" name="Group 23"/>
              <p:cNvGrpSpPr/>
              <p:nvPr/>
            </p:nvGrpSpPr>
            <p:grpSpPr>
              <a:xfrm>
                <a:off x="10842652" y="2161845"/>
                <a:ext cx="2315968" cy="968617"/>
                <a:chOff x="1681446" y="5001250"/>
                <a:chExt cx="2315968" cy="968617"/>
              </a:xfrm>
            </p:grpSpPr>
            <p:sp>
              <p:nvSpPr>
                <p:cNvPr id="84" name="TextBox 24"/>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chemeClr val="tx1">
                          <a:lumMod val="85000"/>
                          <a:lumOff val="15000"/>
                        </a:schemeClr>
                      </a:solidFill>
                      <a:effectLst/>
                      <a:uLnTx/>
                      <a:uFillTx/>
                      <a:cs typeface="+mn-ea"/>
                      <a:sym typeface="+mn-lt"/>
                    </a:rPr>
                    <a:t>标题文本预设</a:t>
                  </a:r>
                </a:p>
              </p:txBody>
            </p:sp>
            <p:sp>
              <p:nvSpPr>
                <p:cNvPr id="85" name="TextBox 25"/>
                <p:cNvSpPr txBox="1">
                  <a:spLocks/>
                </p:cNvSpPr>
                <p:nvPr/>
              </p:nvSpPr>
              <p:spPr bwMode="auto">
                <a:xfrm>
                  <a:off x="1749711" y="5395637"/>
                  <a:ext cx="1919395" cy="57423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cs typeface="+mn-ea"/>
                      <a:sym typeface="+mn-lt"/>
                    </a:rPr>
                    <a:t>此部分内容作为文字排版占位显示 </a:t>
                  </a:r>
                  <a:r>
                    <a:rPr kumimoji="0" lang="zh-CN" altLang="en-US" sz="1200" b="0" i="0" u="none" strike="noStrike" kern="0" cap="none" spc="0" normalizeH="0" baseline="0" noProof="0" dirty="0" smtClean="0">
                      <a:ln>
                        <a:noFill/>
                      </a:ln>
                      <a:solidFill>
                        <a:sysClr val="windowText" lastClr="000000"/>
                      </a:solidFill>
                      <a:effectLst/>
                      <a:uLnTx/>
                      <a:uFillTx/>
                      <a:cs typeface="+mn-ea"/>
                      <a:sym typeface="+mn-lt"/>
                    </a:rPr>
                    <a:t>（</a:t>
                  </a:r>
                  <a:r>
                    <a:rPr kumimoji="0" lang="zh-CN" altLang="en-US" sz="1200" b="0" i="0" u="none" strike="noStrike" kern="0" cap="none" spc="0" normalizeH="0" baseline="0" noProof="0" dirty="0">
                      <a:ln>
                        <a:noFill/>
                      </a:ln>
                      <a:solidFill>
                        <a:sysClr val="windowText" lastClr="000000"/>
                      </a:solidFill>
                      <a:effectLst/>
                      <a:uLnTx/>
                      <a:uFillTx/>
                      <a:cs typeface="+mn-ea"/>
                      <a:sym typeface="+mn-lt"/>
                    </a:rPr>
                    <a:t>建议使用主题字体）</a:t>
                  </a:r>
                </a:p>
              </p:txBody>
            </p:sp>
          </p:grpSp>
        </p:grpSp>
      </p:grpSp>
    </p:spTree>
    <p:extLst>
      <p:ext uri="{BB962C8B-B14F-4D97-AF65-F5344CB8AC3E}">
        <p14:creationId xmlns:p14="http://schemas.microsoft.com/office/powerpoint/2010/main" val="2610284263"/>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38" name="直接连接符 3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4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教学策略</a:t>
            </a:r>
          </a:p>
        </p:txBody>
      </p:sp>
      <p:grpSp>
        <p:nvGrpSpPr>
          <p:cNvPr id="3" name="组合 2"/>
          <p:cNvGrpSpPr/>
          <p:nvPr/>
        </p:nvGrpSpPr>
        <p:grpSpPr>
          <a:xfrm>
            <a:off x="956159" y="1772816"/>
            <a:ext cx="10300468" cy="4259199"/>
            <a:chOff x="956159" y="1772816"/>
            <a:chExt cx="10300468" cy="4259199"/>
          </a:xfrm>
        </p:grpSpPr>
        <p:sp>
          <p:nvSpPr>
            <p:cNvPr id="45" name="矩形 44">
              <a:extLst>
                <a:ext uri="{FF2B5EF4-FFF2-40B4-BE49-F238E27FC236}">
                  <a16:creationId xmlns:a16="http://schemas.microsoft.com/office/drawing/2014/main" id="{6D32286B-1098-4430-BA4F-45A083764A8F}"/>
                </a:ext>
              </a:extLst>
            </p:cNvPr>
            <p:cNvSpPr/>
            <p:nvPr/>
          </p:nvSpPr>
          <p:spPr>
            <a:xfrm>
              <a:off x="1041400" y="2503272"/>
              <a:ext cx="10109200" cy="635000"/>
            </a:xfrm>
            <a:prstGeom prst="rect">
              <a:avLst/>
            </a:prstGeom>
            <a:solidFill>
              <a:schemeClr val="bg1">
                <a:lumMod val="65000"/>
              </a:schemeClr>
            </a:solidFill>
            <a:ln w="76200" cap="flat" cmpd="sng" algn="ctr">
              <a:solidFill>
                <a:srgbClr val="FFFFFF">
                  <a:lumMod val="8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46" name="任意多边形 4">
              <a:extLst>
                <a:ext uri="{FF2B5EF4-FFF2-40B4-BE49-F238E27FC236}">
                  <a16:creationId xmlns:a16="http://schemas.microsoft.com/office/drawing/2014/main" id="{970FEE58-0AAE-4DCB-99E5-5132580844F0}"/>
                </a:ext>
              </a:extLst>
            </p:cNvPr>
            <p:cNvSpPr/>
            <p:nvPr/>
          </p:nvSpPr>
          <p:spPr>
            <a:xfrm>
              <a:off x="1041400" y="1772816"/>
              <a:ext cx="1815079" cy="2095912"/>
            </a:xfrm>
            <a:custGeom>
              <a:avLst/>
              <a:gdLst>
                <a:gd name="connsiteX0" fmla="*/ 907539 w 1815079"/>
                <a:gd name="connsiteY0" fmla="*/ 0 h 2095912"/>
                <a:gd name="connsiteX1" fmla="*/ 1815079 w 1815079"/>
                <a:gd name="connsiteY1" fmla="*/ 523978 h 2095912"/>
                <a:gd name="connsiteX2" fmla="*/ 1815079 w 1815079"/>
                <a:gd name="connsiteY2" fmla="*/ 1571934 h 2095912"/>
                <a:gd name="connsiteX3" fmla="*/ 907539 w 1815079"/>
                <a:gd name="connsiteY3" fmla="*/ 2095912 h 2095912"/>
                <a:gd name="connsiteX4" fmla="*/ 0 w 1815079"/>
                <a:gd name="connsiteY4" fmla="*/ 1571934 h 2095912"/>
                <a:gd name="connsiteX5" fmla="*/ 0 w 1815079"/>
                <a:gd name="connsiteY5" fmla="*/ 523978 h 2095912"/>
                <a:gd name="connsiteX6" fmla="*/ 907539 w 1815079"/>
                <a:gd name="connsiteY6" fmla="*/ 0 h 2095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5079" h="2095912">
                  <a:moveTo>
                    <a:pt x="907539" y="0"/>
                  </a:moveTo>
                  <a:lnTo>
                    <a:pt x="1815079" y="523978"/>
                  </a:lnTo>
                  <a:lnTo>
                    <a:pt x="1815079" y="1571934"/>
                  </a:lnTo>
                  <a:lnTo>
                    <a:pt x="907539" y="2095912"/>
                  </a:lnTo>
                  <a:lnTo>
                    <a:pt x="0" y="1571934"/>
                  </a:lnTo>
                  <a:lnTo>
                    <a:pt x="0" y="523978"/>
                  </a:lnTo>
                  <a:lnTo>
                    <a:pt x="907539" y="0"/>
                  </a:lnTo>
                  <a:close/>
                </a:path>
              </a:pathLst>
            </a:custGeom>
            <a:solidFill>
              <a:srgbClr val="29BDB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加入标题</a:t>
              </a:r>
            </a:p>
          </p:txBody>
        </p:sp>
        <p:sp>
          <p:nvSpPr>
            <p:cNvPr id="47" name="任意多边形 5">
              <a:extLst>
                <a:ext uri="{FF2B5EF4-FFF2-40B4-BE49-F238E27FC236}">
                  <a16:creationId xmlns:a16="http://schemas.microsoft.com/office/drawing/2014/main" id="{60D368CE-60E3-423B-8AE7-9B43CB27ED7D}"/>
                </a:ext>
              </a:extLst>
            </p:cNvPr>
            <p:cNvSpPr/>
            <p:nvPr/>
          </p:nvSpPr>
          <p:spPr>
            <a:xfrm>
              <a:off x="3806107" y="1772816"/>
              <a:ext cx="1815079" cy="2095912"/>
            </a:xfrm>
            <a:custGeom>
              <a:avLst/>
              <a:gdLst>
                <a:gd name="connsiteX0" fmla="*/ 907539 w 1815079"/>
                <a:gd name="connsiteY0" fmla="*/ 0 h 2095912"/>
                <a:gd name="connsiteX1" fmla="*/ 1815079 w 1815079"/>
                <a:gd name="connsiteY1" fmla="*/ 523978 h 2095912"/>
                <a:gd name="connsiteX2" fmla="*/ 1815079 w 1815079"/>
                <a:gd name="connsiteY2" fmla="*/ 1571934 h 2095912"/>
                <a:gd name="connsiteX3" fmla="*/ 907539 w 1815079"/>
                <a:gd name="connsiteY3" fmla="*/ 2095912 h 2095912"/>
                <a:gd name="connsiteX4" fmla="*/ 0 w 1815079"/>
                <a:gd name="connsiteY4" fmla="*/ 1571934 h 2095912"/>
                <a:gd name="connsiteX5" fmla="*/ 0 w 1815079"/>
                <a:gd name="connsiteY5" fmla="*/ 523978 h 2095912"/>
                <a:gd name="connsiteX6" fmla="*/ 907539 w 1815079"/>
                <a:gd name="connsiteY6" fmla="*/ 0 h 2095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5079" h="2095912">
                  <a:moveTo>
                    <a:pt x="907539" y="0"/>
                  </a:moveTo>
                  <a:lnTo>
                    <a:pt x="1815079" y="523978"/>
                  </a:lnTo>
                  <a:lnTo>
                    <a:pt x="1815079" y="1571934"/>
                  </a:lnTo>
                  <a:lnTo>
                    <a:pt x="907539" y="2095912"/>
                  </a:lnTo>
                  <a:lnTo>
                    <a:pt x="0" y="1571934"/>
                  </a:lnTo>
                  <a:lnTo>
                    <a:pt x="0" y="523978"/>
                  </a:lnTo>
                  <a:lnTo>
                    <a:pt x="907539" y="0"/>
                  </a:lnTo>
                  <a:close/>
                </a:path>
              </a:pathLst>
            </a:custGeom>
            <a:solidFill>
              <a:srgbClr val="FF576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加入标题</a:t>
              </a:r>
            </a:p>
          </p:txBody>
        </p:sp>
        <p:sp>
          <p:nvSpPr>
            <p:cNvPr id="48" name="任意多边形 6">
              <a:extLst>
                <a:ext uri="{FF2B5EF4-FFF2-40B4-BE49-F238E27FC236}">
                  <a16:creationId xmlns:a16="http://schemas.microsoft.com/office/drawing/2014/main" id="{DF6632A6-2F48-445D-9C23-C81DBFEDC125}"/>
                </a:ext>
              </a:extLst>
            </p:cNvPr>
            <p:cNvSpPr/>
            <p:nvPr/>
          </p:nvSpPr>
          <p:spPr>
            <a:xfrm>
              <a:off x="6570814" y="1772816"/>
              <a:ext cx="1815079" cy="2095912"/>
            </a:xfrm>
            <a:custGeom>
              <a:avLst/>
              <a:gdLst>
                <a:gd name="connsiteX0" fmla="*/ 907539 w 1815079"/>
                <a:gd name="connsiteY0" fmla="*/ 0 h 2095912"/>
                <a:gd name="connsiteX1" fmla="*/ 1815079 w 1815079"/>
                <a:gd name="connsiteY1" fmla="*/ 523978 h 2095912"/>
                <a:gd name="connsiteX2" fmla="*/ 1815079 w 1815079"/>
                <a:gd name="connsiteY2" fmla="*/ 1571934 h 2095912"/>
                <a:gd name="connsiteX3" fmla="*/ 907539 w 1815079"/>
                <a:gd name="connsiteY3" fmla="*/ 2095912 h 2095912"/>
                <a:gd name="connsiteX4" fmla="*/ 0 w 1815079"/>
                <a:gd name="connsiteY4" fmla="*/ 1571934 h 2095912"/>
                <a:gd name="connsiteX5" fmla="*/ 0 w 1815079"/>
                <a:gd name="connsiteY5" fmla="*/ 523978 h 2095912"/>
                <a:gd name="connsiteX6" fmla="*/ 907539 w 1815079"/>
                <a:gd name="connsiteY6" fmla="*/ 0 h 2095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5079" h="2095912">
                  <a:moveTo>
                    <a:pt x="907539" y="0"/>
                  </a:moveTo>
                  <a:lnTo>
                    <a:pt x="1815079" y="523978"/>
                  </a:lnTo>
                  <a:lnTo>
                    <a:pt x="1815079" y="1571934"/>
                  </a:lnTo>
                  <a:lnTo>
                    <a:pt x="907539" y="2095912"/>
                  </a:lnTo>
                  <a:lnTo>
                    <a:pt x="0" y="1571934"/>
                  </a:lnTo>
                  <a:lnTo>
                    <a:pt x="0" y="523978"/>
                  </a:lnTo>
                  <a:lnTo>
                    <a:pt x="907539" y="0"/>
                  </a:lnTo>
                  <a:close/>
                </a:path>
              </a:pathLst>
            </a:custGeom>
            <a:solidFill>
              <a:srgbClr val="29BDB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加入标题</a:t>
              </a:r>
            </a:p>
          </p:txBody>
        </p:sp>
        <p:sp>
          <p:nvSpPr>
            <p:cNvPr id="49" name="任意多边形 7">
              <a:extLst>
                <a:ext uri="{FF2B5EF4-FFF2-40B4-BE49-F238E27FC236}">
                  <a16:creationId xmlns:a16="http://schemas.microsoft.com/office/drawing/2014/main" id="{B16067F4-F40E-41EA-AFFF-171B64E72EF5}"/>
                </a:ext>
              </a:extLst>
            </p:cNvPr>
            <p:cNvSpPr/>
            <p:nvPr/>
          </p:nvSpPr>
          <p:spPr>
            <a:xfrm>
              <a:off x="9335521" y="1772816"/>
              <a:ext cx="1815079" cy="2095912"/>
            </a:xfrm>
            <a:custGeom>
              <a:avLst/>
              <a:gdLst>
                <a:gd name="connsiteX0" fmla="*/ 907539 w 1815079"/>
                <a:gd name="connsiteY0" fmla="*/ 0 h 2095912"/>
                <a:gd name="connsiteX1" fmla="*/ 1815079 w 1815079"/>
                <a:gd name="connsiteY1" fmla="*/ 523978 h 2095912"/>
                <a:gd name="connsiteX2" fmla="*/ 1815079 w 1815079"/>
                <a:gd name="connsiteY2" fmla="*/ 1571934 h 2095912"/>
                <a:gd name="connsiteX3" fmla="*/ 907539 w 1815079"/>
                <a:gd name="connsiteY3" fmla="*/ 2095912 h 2095912"/>
                <a:gd name="connsiteX4" fmla="*/ 0 w 1815079"/>
                <a:gd name="connsiteY4" fmla="*/ 1571934 h 2095912"/>
                <a:gd name="connsiteX5" fmla="*/ 0 w 1815079"/>
                <a:gd name="connsiteY5" fmla="*/ 523978 h 2095912"/>
                <a:gd name="connsiteX6" fmla="*/ 907539 w 1815079"/>
                <a:gd name="connsiteY6" fmla="*/ 0 h 2095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5079" h="2095912">
                  <a:moveTo>
                    <a:pt x="907539" y="0"/>
                  </a:moveTo>
                  <a:lnTo>
                    <a:pt x="1815079" y="523978"/>
                  </a:lnTo>
                  <a:lnTo>
                    <a:pt x="1815079" y="1571934"/>
                  </a:lnTo>
                  <a:lnTo>
                    <a:pt x="907539" y="2095912"/>
                  </a:lnTo>
                  <a:lnTo>
                    <a:pt x="0" y="1571934"/>
                  </a:lnTo>
                  <a:lnTo>
                    <a:pt x="0" y="523978"/>
                  </a:lnTo>
                  <a:lnTo>
                    <a:pt x="907539" y="0"/>
                  </a:lnTo>
                  <a:close/>
                </a:path>
              </a:pathLst>
            </a:custGeom>
            <a:solidFill>
              <a:srgbClr val="FF576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FFFFFF"/>
                  </a:solidFill>
                  <a:effectLst/>
                  <a:uLnTx/>
                  <a:uFillTx/>
                  <a:cs typeface="+mn-ea"/>
                  <a:sym typeface="+mn-lt"/>
                </a:rPr>
                <a:t>加入标题</a:t>
              </a:r>
            </a:p>
          </p:txBody>
        </p:sp>
        <p:sp>
          <p:nvSpPr>
            <p:cNvPr id="62" name="圆角矩形 35"/>
            <p:cNvSpPr/>
            <p:nvPr/>
          </p:nvSpPr>
          <p:spPr>
            <a:xfrm>
              <a:off x="956159" y="4125300"/>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63" name="矩形 62"/>
            <p:cNvSpPr/>
            <p:nvPr/>
          </p:nvSpPr>
          <p:spPr>
            <a:xfrm>
              <a:off x="1041400" y="4647020"/>
              <a:ext cx="1898546" cy="1384995"/>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64" name="圆角矩形 35"/>
            <p:cNvSpPr/>
            <p:nvPr/>
          </p:nvSpPr>
          <p:spPr>
            <a:xfrm>
              <a:off x="3594052" y="4125300"/>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65" name="矩形 64"/>
            <p:cNvSpPr/>
            <p:nvPr/>
          </p:nvSpPr>
          <p:spPr>
            <a:xfrm>
              <a:off x="3679293" y="4647020"/>
              <a:ext cx="1898546" cy="1384995"/>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66" name="圆角矩形 35"/>
            <p:cNvSpPr/>
            <p:nvPr/>
          </p:nvSpPr>
          <p:spPr>
            <a:xfrm>
              <a:off x="6464786" y="4125300"/>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67" name="矩形 66"/>
            <p:cNvSpPr/>
            <p:nvPr/>
          </p:nvSpPr>
          <p:spPr>
            <a:xfrm>
              <a:off x="6550027" y="4647020"/>
              <a:ext cx="1898546" cy="1384995"/>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68" name="圆角矩形 35"/>
            <p:cNvSpPr/>
            <p:nvPr/>
          </p:nvSpPr>
          <p:spPr>
            <a:xfrm>
              <a:off x="9229493" y="4125300"/>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69" name="矩形 68"/>
            <p:cNvSpPr/>
            <p:nvPr/>
          </p:nvSpPr>
          <p:spPr>
            <a:xfrm>
              <a:off x="9314734" y="4647020"/>
              <a:ext cx="1898546" cy="1384995"/>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grpSp>
    </p:spTree>
    <p:extLst>
      <p:ext uri="{BB962C8B-B14F-4D97-AF65-F5344CB8AC3E}">
        <p14:creationId xmlns:p14="http://schemas.microsoft.com/office/powerpoint/2010/main" val="2119729074"/>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22" y="0"/>
            <a:ext cx="12187278" cy="693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组合 19"/>
          <p:cNvGrpSpPr/>
          <p:nvPr/>
        </p:nvGrpSpPr>
        <p:grpSpPr>
          <a:xfrm>
            <a:off x="4286772" y="1526780"/>
            <a:ext cx="3825452" cy="4014002"/>
            <a:chOff x="1391450" y="2712949"/>
            <a:chExt cx="3117285" cy="3270929"/>
          </a:xfrm>
        </p:grpSpPr>
        <p:sp>
          <p:nvSpPr>
            <p:cNvPr id="21" name="Freeform 5"/>
            <p:cNvSpPr>
              <a:spLocks/>
            </p:cNvSpPr>
            <p:nvPr/>
          </p:nvSpPr>
          <p:spPr bwMode="auto">
            <a:xfrm>
              <a:off x="2817076" y="4711788"/>
              <a:ext cx="234799" cy="202781"/>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29BDB2"/>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22" name="Oval 9"/>
            <p:cNvSpPr>
              <a:spLocks noChangeArrowheads="1"/>
            </p:cNvSpPr>
            <p:nvPr/>
          </p:nvSpPr>
          <p:spPr bwMode="auto">
            <a:xfrm>
              <a:off x="2019675" y="2712949"/>
              <a:ext cx="1825027" cy="1832650"/>
            </a:xfrm>
            <a:prstGeom prst="ellipse">
              <a:avLst/>
            </a:prstGeom>
            <a:solidFill>
              <a:sysClr val="window" lastClr="FFFFFF"/>
            </a:solidFill>
            <a:ln w="12700" cap="flat" cmpd="sng" algn="ctr">
              <a:solidFill>
                <a:srgbClr val="29BDB2"/>
              </a:solidFill>
              <a:prstDash val="solid"/>
              <a:miter lim="800000"/>
            </a:ln>
            <a:effectLst>
              <a:outerShdw blurRad="1270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3" name="Oval 20"/>
            <p:cNvSpPr>
              <a:spLocks noChangeArrowheads="1"/>
            </p:cNvSpPr>
            <p:nvPr/>
          </p:nvSpPr>
          <p:spPr bwMode="auto">
            <a:xfrm>
              <a:off x="2285583" y="2981291"/>
              <a:ext cx="1315788" cy="1321887"/>
            </a:xfrm>
            <a:prstGeom prst="ellipse">
              <a:avLst/>
            </a:prstGeom>
            <a:solidFill>
              <a:srgbClr val="29BDB2"/>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9" name="矩形 28"/>
            <p:cNvSpPr/>
            <p:nvPr/>
          </p:nvSpPr>
          <p:spPr>
            <a:xfrm>
              <a:off x="1391450" y="5156235"/>
              <a:ext cx="3117285" cy="827643"/>
            </a:xfrm>
            <a:prstGeom prst="rect">
              <a:avLst/>
            </a:prstGeom>
          </p:spPr>
          <p:txBody>
            <a:bodyPr wrap="square">
              <a:spAutoFit/>
            </a:bodyPr>
            <a:lstStyle/>
            <a:p>
              <a:pPr lvl="0" algn="ctr"/>
              <a:r>
                <a:rPr lang="zh-CN" altLang="en-US" sz="6000" b="1" dirty="0" smtClean="0">
                  <a:solidFill>
                    <a:schemeClr val="tx1">
                      <a:lumMod val="85000"/>
                      <a:lumOff val="15000"/>
                    </a:schemeClr>
                  </a:solidFill>
                  <a:cs typeface="+mn-ea"/>
                  <a:sym typeface="+mn-lt"/>
                </a:rPr>
                <a:t>教学过程</a:t>
              </a:r>
              <a:endParaRPr lang="zh-CN" altLang="en-US" sz="6000" b="1" dirty="0">
                <a:solidFill>
                  <a:schemeClr val="tx1">
                    <a:lumMod val="85000"/>
                    <a:lumOff val="15000"/>
                  </a:schemeClr>
                </a:solidFill>
                <a:cs typeface="+mn-ea"/>
                <a:sym typeface="+mn-lt"/>
              </a:endParaRPr>
            </a:p>
          </p:txBody>
        </p:sp>
        <p:sp>
          <p:nvSpPr>
            <p:cNvPr id="30" name="矩形 29"/>
            <p:cNvSpPr/>
            <p:nvPr/>
          </p:nvSpPr>
          <p:spPr>
            <a:xfrm>
              <a:off x="2019675" y="3382862"/>
              <a:ext cx="1860835" cy="576842"/>
            </a:xfrm>
            <a:prstGeom prst="rect">
              <a:avLst/>
            </a:prstGeom>
          </p:spPr>
          <p:txBody>
            <a:bodyPr wrap="square">
              <a:spAutoFit/>
            </a:bodyPr>
            <a:lstStyle/>
            <a:p>
              <a:pPr lvl="0" algn="ctr"/>
              <a:r>
                <a:rPr lang="en-US" altLang="zh-CN" sz="4000" b="1" dirty="0" smtClean="0">
                  <a:solidFill>
                    <a:schemeClr val="bg1"/>
                  </a:solidFill>
                  <a:cs typeface="+mn-ea"/>
                  <a:sym typeface="+mn-lt"/>
                </a:rPr>
                <a:t>03</a:t>
              </a:r>
              <a:endParaRPr lang="zh-CN" altLang="en-US" sz="4000" b="1" dirty="0">
                <a:solidFill>
                  <a:schemeClr val="bg1"/>
                </a:solidFill>
                <a:cs typeface="+mn-ea"/>
                <a:sym typeface="+mn-lt"/>
              </a:endParaRPr>
            </a:p>
          </p:txBody>
        </p:sp>
      </p:grpSp>
    </p:spTree>
    <p:extLst>
      <p:ext uri="{BB962C8B-B14F-4D97-AF65-F5344CB8AC3E}">
        <p14:creationId xmlns:p14="http://schemas.microsoft.com/office/powerpoint/2010/main" val="119940344"/>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3"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grpSp>
        <p:nvGrpSpPr>
          <p:cNvPr id="4" name="组合 3"/>
          <p:cNvGrpSpPr/>
          <p:nvPr/>
        </p:nvGrpSpPr>
        <p:grpSpPr>
          <a:xfrm>
            <a:off x="1329555" y="1590706"/>
            <a:ext cx="9487294" cy="4718614"/>
            <a:chOff x="1329555" y="1590706"/>
            <a:chExt cx="9487294" cy="4718614"/>
          </a:xfrm>
        </p:grpSpPr>
        <p:grpSp>
          <p:nvGrpSpPr>
            <p:cNvPr id="3" name="组合 2"/>
            <p:cNvGrpSpPr/>
            <p:nvPr/>
          </p:nvGrpSpPr>
          <p:grpSpPr>
            <a:xfrm>
              <a:off x="1329555" y="1590706"/>
              <a:ext cx="9487293" cy="3433205"/>
              <a:chOff x="1569873" y="1573460"/>
              <a:chExt cx="5974354" cy="2161963"/>
            </a:xfrm>
          </p:grpSpPr>
          <p:grpSp>
            <p:nvGrpSpPr>
              <p:cNvPr id="52" name="组合 2"/>
              <p:cNvGrpSpPr/>
              <p:nvPr/>
            </p:nvGrpSpPr>
            <p:grpSpPr>
              <a:xfrm>
                <a:off x="3522017" y="1841798"/>
                <a:ext cx="2071887" cy="1653573"/>
                <a:chOff x="4695410" y="2454973"/>
                <a:chExt cx="2762157" cy="2204083"/>
              </a:xfrm>
            </p:grpSpPr>
            <p:cxnSp>
              <p:nvCxnSpPr>
                <p:cNvPr id="53" name="Straight Connector 51"/>
                <p:cNvCxnSpPr/>
                <p:nvPr/>
              </p:nvCxnSpPr>
              <p:spPr>
                <a:xfrm flipH="1">
                  <a:off x="6667444" y="2454973"/>
                  <a:ext cx="790123" cy="777163"/>
                </a:xfrm>
                <a:prstGeom prst="line">
                  <a:avLst/>
                </a:prstGeom>
                <a:noFill/>
                <a:ln w="12700" cap="flat" cmpd="sng" algn="ctr">
                  <a:solidFill>
                    <a:sysClr val="windowText" lastClr="000000">
                      <a:lumMod val="65000"/>
                      <a:lumOff val="35000"/>
                    </a:sysClr>
                  </a:solidFill>
                  <a:prstDash val="solid"/>
                  <a:headEnd type="triangle"/>
                  <a:tailEnd type="none"/>
                </a:ln>
                <a:effectLst/>
              </p:spPr>
            </p:cxnSp>
            <p:cxnSp>
              <p:nvCxnSpPr>
                <p:cNvPr id="54" name="Straight Connector 52"/>
                <p:cNvCxnSpPr/>
                <p:nvPr/>
              </p:nvCxnSpPr>
              <p:spPr>
                <a:xfrm flipH="1" flipV="1">
                  <a:off x="6698271" y="3557132"/>
                  <a:ext cx="743162" cy="7687"/>
                </a:xfrm>
                <a:prstGeom prst="line">
                  <a:avLst/>
                </a:prstGeom>
                <a:noFill/>
                <a:ln w="12700" cap="flat" cmpd="sng" algn="ctr">
                  <a:solidFill>
                    <a:sysClr val="windowText" lastClr="000000">
                      <a:lumMod val="65000"/>
                      <a:lumOff val="35000"/>
                    </a:sysClr>
                  </a:solidFill>
                  <a:prstDash val="solid"/>
                  <a:headEnd type="triangle"/>
                  <a:tailEnd type="none"/>
                </a:ln>
                <a:effectLst/>
              </p:spPr>
            </p:cxnSp>
            <p:cxnSp>
              <p:nvCxnSpPr>
                <p:cNvPr id="55" name="Straight Connector 91"/>
                <p:cNvCxnSpPr/>
                <p:nvPr/>
              </p:nvCxnSpPr>
              <p:spPr>
                <a:xfrm>
                  <a:off x="4695410" y="2477677"/>
                  <a:ext cx="790857" cy="777163"/>
                </a:xfrm>
                <a:prstGeom prst="line">
                  <a:avLst/>
                </a:prstGeom>
                <a:noFill/>
                <a:ln w="12700" cap="flat" cmpd="sng" algn="ctr">
                  <a:solidFill>
                    <a:sysClr val="windowText" lastClr="000000">
                      <a:lumMod val="65000"/>
                      <a:lumOff val="35000"/>
                    </a:sysClr>
                  </a:solidFill>
                  <a:prstDash val="solid"/>
                  <a:headEnd type="triangle"/>
                  <a:tailEnd type="none"/>
                </a:ln>
                <a:effectLst/>
              </p:spPr>
            </p:cxnSp>
            <p:cxnSp>
              <p:nvCxnSpPr>
                <p:cNvPr id="56" name="Straight Connector 92"/>
                <p:cNvCxnSpPr/>
                <p:nvPr/>
              </p:nvCxnSpPr>
              <p:spPr>
                <a:xfrm flipV="1">
                  <a:off x="4711559" y="3579837"/>
                  <a:ext cx="743853" cy="7687"/>
                </a:xfrm>
                <a:prstGeom prst="line">
                  <a:avLst/>
                </a:prstGeom>
                <a:noFill/>
                <a:ln w="12700" cap="flat" cmpd="sng" algn="ctr">
                  <a:solidFill>
                    <a:sysClr val="windowText" lastClr="000000">
                      <a:lumMod val="65000"/>
                      <a:lumOff val="35000"/>
                    </a:sysClr>
                  </a:solidFill>
                  <a:prstDash val="solid"/>
                  <a:headEnd type="triangle"/>
                  <a:tailEnd type="none"/>
                </a:ln>
                <a:effectLst/>
              </p:spPr>
            </p:cxnSp>
            <p:cxnSp>
              <p:nvCxnSpPr>
                <p:cNvPr id="57" name="Straight Connector 96"/>
                <p:cNvCxnSpPr/>
                <p:nvPr/>
              </p:nvCxnSpPr>
              <p:spPr>
                <a:xfrm flipV="1">
                  <a:off x="4706636" y="3894070"/>
                  <a:ext cx="790857" cy="764986"/>
                </a:xfrm>
                <a:prstGeom prst="line">
                  <a:avLst/>
                </a:prstGeom>
                <a:noFill/>
                <a:ln w="12700" cap="flat" cmpd="sng" algn="ctr">
                  <a:solidFill>
                    <a:sysClr val="windowText" lastClr="000000">
                      <a:lumMod val="65000"/>
                      <a:lumOff val="35000"/>
                    </a:sysClr>
                  </a:solidFill>
                  <a:prstDash val="solid"/>
                  <a:headEnd type="triangle"/>
                  <a:tailEnd type="none"/>
                </a:ln>
                <a:effectLst/>
              </p:spPr>
            </p:cxnSp>
            <p:cxnSp>
              <p:nvCxnSpPr>
                <p:cNvPr id="58" name="Straight Connector 98"/>
                <p:cNvCxnSpPr/>
                <p:nvPr/>
              </p:nvCxnSpPr>
              <p:spPr>
                <a:xfrm flipH="1" flipV="1">
                  <a:off x="6674194" y="3894070"/>
                  <a:ext cx="767236" cy="754459"/>
                </a:xfrm>
                <a:prstGeom prst="line">
                  <a:avLst/>
                </a:prstGeom>
                <a:noFill/>
                <a:ln w="12700" cap="flat" cmpd="sng" algn="ctr">
                  <a:solidFill>
                    <a:sysClr val="windowText" lastClr="000000">
                      <a:lumMod val="65000"/>
                      <a:lumOff val="35000"/>
                    </a:sysClr>
                  </a:solidFill>
                  <a:prstDash val="solid"/>
                  <a:headEnd type="triangle"/>
                  <a:tailEnd type="none"/>
                </a:ln>
                <a:effectLst/>
              </p:spPr>
            </p:cxnSp>
          </p:grpSp>
          <p:sp>
            <p:nvSpPr>
              <p:cNvPr id="59" name="Freeform 65"/>
              <p:cNvSpPr>
                <a:spLocks noChangeArrowheads="1"/>
              </p:cNvSpPr>
              <p:nvPr/>
            </p:nvSpPr>
            <p:spPr bwMode="auto">
              <a:xfrm>
                <a:off x="4169652" y="2310093"/>
                <a:ext cx="798102" cy="798245"/>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rgbClr val="FF576B"/>
              </a:solidFill>
              <a:ln>
                <a:noFill/>
              </a:ln>
              <a:effectLst/>
              <a:extLst/>
            </p:spPr>
            <p:txBody>
              <a:bodyPr wrap="none" lIns="68589" tIns="34295" rIns="68589" bIns="3429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ysClr val="windowText" lastClr="000000"/>
                  </a:solidFill>
                  <a:effectLst/>
                  <a:uLnTx/>
                  <a:uFillTx/>
                  <a:cs typeface="+mn-ea"/>
                  <a:sym typeface="+mn-lt"/>
                </a:endParaRPr>
              </a:p>
            </p:txBody>
          </p:sp>
          <p:sp>
            <p:nvSpPr>
              <p:cNvPr id="60" name="Freeform 67"/>
              <p:cNvSpPr>
                <a:spLocks noChangeArrowheads="1"/>
              </p:cNvSpPr>
              <p:nvPr/>
            </p:nvSpPr>
            <p:spPr bwMode="auto">
              <a:xfrm>
                <a:off x="4499973" y="2566003"/>
                <a:ext cx="203759" cy="239408"/>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rgbClr val="FF576B"/>
              </a:solidFill>
              <a:ln>
                <a:noFill/>
              </a:ln>
              <a:effectLst/>
              <a:extLst/>
            </p:spPr>
            <p:txBody>
              <a:bodyPr wrap="none" lIns="68589" tIns="34295" rIns="68589" bIns="3429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ysClr val="windowText" lastClr="000000"/>
                  </a:solidFill>
                  <a:effectLst/>
                  <a:uLnTx/>
                  <a:uFillTx/>
                  <a:cs typeface="+mn-ea"/>
                  <a:sym typeface="+mn-lt"/>
                </a:endParaRPr>
              </a:p>
            </p:txBody>
          </p:sp>
          <p:grpSp>
            <p:nvGrpSpPr>
              <p:cNvPr id="61" name="组合 3"/>
              <p:cNvGrpSpPr/>
              <p:nvPr/>
            </p:nvGrpSpPr>
            <p:grpSpPr>
              <a:xfrm>
                <a:off x="1569873" y="1573460"/>
                <a:ext cx="5974354" cy="2161963"/>
                <a:chOff x="2092892" y="2097299"/>
                <a:chExt cx="7964768" cy="2881728"/>
              </a:xfrm>
            </p:grpSpPr>
            <p:sp>
              <p:nvSpPr>
                <p:cNvPr id="62" name="Round Same Side Corner Rectangle 29"/>
                <p:cNvSpPr/>
                <p:nvPr/>
              </p:nvSpPr>
              <p:spPr>
                <a:xfrm rot="5400000">
                  <a:off x="8918191" y="1330096"/>
                  <a:ext cx="372265" cy="1906672"/>
                </a:xfrm>
                <a:prstGeom prst="round2SameRect">
                  <a:avLst>
                    <a:gd name="adj1" fmla="val 50000"/>
                    <a:gd name="adj2" fmla="val 0"/>
                  </a:avLst>
                </a:prstGeom>
                <a:solidFill>
                  <a:srgbClr val="FF576B"/>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63" name="Round Same Side Corner Rectangle 30"/>
                <p:cNvSpPr/>
                <p:nvPr/>
              </p:nvSpPr>
              <p:spPr>
                <a:xfrm rot="5400000">
                  <a:off x="8909686" y="2610472"/>
                  <a:ext cx="372268" cy="1906672"/>
                </a:xfrm>
                <a:prstGeom prst="round2SameRect">
                  <a:avLst>
                    <a:gd name="adj1" fmla="val 50000"/>
                    <a:gd name="adj2" fmla="val 0"/>
                  </a:avLst>
                </a:prstGeom>
                <a:solidFill>
                  <a:srgbClr val="29BDB2"/>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64" name="Round Same Side Corner Rectangle 34"/>
                <p:cNvSpPr/>
                <p:nvPr/>
              </p:nvSpPr>
              <p:spPr>
                <a:xfrm rot="5400000">
                  <a:off x="8919212" y="3813754"/>
                  <a:ext cx="370224" cy="1906672"/>
                </a:xfrm>
                <a:prstGeom prst="round2SameRect">
                  <a:avLst>
                    <a:gd name="adj1" fmla="val 50000"/>
                    <a:gd name="adj2" fmla="val 0"/>
                  </a:avLst>
                </a:prstGeom>
                <a:solidFill>
                  <a:srgbClr val="FF576B"/>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65" name="Round Same Side Corner Rectangle 45"/>
                <p:cNvSpPr/>
                <p:nvPr/>
              </p:nvSpPr>
              <p:spPr>
                <a:xfrm rot="16200000">
                  <a:off x="7659272" y="1971306"/>
                  <a:ext cx="372265" cy="625101"/>
                </a:xfrm>
                <a:prstGeom prst="round2SameRect">
                  <a:avLst>
                    <a:gd name="adj1" fmla="val 50000"/>
                    <a:gd name="adj2" fmla="val 0"/>
                  </a:avLst>
                </a:prstGeom>
                <a:solidFill>
                  <a:sysClr val="window" lastClr="FFFFFF">
                    <a:lumMod val="75000"/>
                  </a:sysClr>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66" name="Round Same Side Corner Rectangle 46"/>
                <p:cNvSpPr/>
                <p:nvPr/>
              </p:nvSpPr>
              <p:spPr>
                <a:xfrm rot="16200000">
                  <a:off x="7650688" y="3251255"/>
                  <a:ext cx="372265" cy="625101"/>
                </a:xfrm>
                <a:prstGeom prst="round2SameRect">
                  <a:avLst>
                    <a:gd name="adj1" fmla="val 50000"/>
                    <a:gd name="adj2" fmla="val 0"/>
                  </a:avLst>
                </a:prstGeom>
                <a:solidFill>
                  <a:sysClr val="window" lastClr="FFFFFF">
                    <a:lumMod val="75000"/>
                  </a:sysClr>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67" name="Round Same Side Corner Rectangle 47"/>
                <p:cNvSpPr/>
                <p:nvPr/>
              </p:nvSpPr>
              <p:spPr>
                <a:xfrm rot="16200000">
                  <a:off x="7654941" y="4455557"/>
                  <a:ext cx="372265" cy="625101"/>
                </a:xfrm>
                <a:prstGeom prst="round2SameRect">
                  <a:avLst>
                    <a:gd name="adj1" fmla="val 50000"/>
                    <a:gd name="adj2" fmla="val 0"/>
                  </a:avLst>
                </a:prstGeom>
                <a:solidFill>
                  <a:sysClr val="window" lastClr="FFFFFF">
                    <a:lumMod val="75000"/>
                  </a:sysClr>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68" name="Round Same Side Corner Rectangle 55"/>
                <p:cNvSpPr/>
                <p:nvPr/>
              </p:nvSpPr>
              <p:spPr>
                <a:xfrm rot="16200000" flipH="1">
                  <a:off x="2860981" y="1351915"/>
                  <a:ext cx="372265" cy="1908443"/>
                </a:xfrm>
                <a:prstGeom prst="round2SameRect">
                  <a:avLst>
                    <a:gd name="adj1" fmla="val 50000"/>
                    <a:gd name="adj2" fmla="val 0"/>
                  </a:avLst>
                </a:prstGeom>
                <a:solidFill>
                  <a:srgbClr val="29BDB2"/>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69" name="Round Same Side Corner Rectangle 56"/>
                <p:cNvSpPr/>
                <p:nvPr/>
              </p:nvSpPr>
              <p:spPr>
                <a:xfrm rot="16200000" flipH="1">
                  <a:off x="2869492" y="2626512"/>
                  <a:ext cx="372265" cy="1908443"/>
                </a:xfrm>
                <a:prstGeom prst="round2SameRect">
                  <a:avLst>
                    <a:gd name="adj1" fmla="val 50000"/>
                    <a:gd name="adj2" fmla="val 0"/>
                  </a:avLst>
                </a:prstGeom>
                <a:solidFill>
                  <a:srgbClr val="FF576B"/>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70" name="Round Same Side Corner Rectangle 57"/>
                <p:cNvSpPr/>
                <p:nvPr/>
              </p:nvSpPr>
              <p:spPr>
                <a:xfrm rot="16200000" flipH="1">
                  <a:off x="2860981" y="3838673"/>
                  <a:ext cx="372265" cy="1908443"/>
                </a:xfrm>
                <a:prstGeom prst="round2SameRect">
                  <a:avLst>
                    <a:gd name="adj1" fmla="val 50000"/>
                    <a:gd name="adj2" fmla="val 0"/>
                  </a:avLst>
                </a:prstGeom>
                <a:solidFill>
                  <a:srgbClr val="29BDB2"/>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71" name="Round Same Side Corner Rectangle 86"/>
                <p:cNvSpPr/>
                <p:nvPr/>
              </p:nvSpPr>
              <p:spPr>
                <a:xfrm rot="5400000" flipH="1">
                  <a:off x="4121079" y="1993720"/>
                  <a:ext cx="372265" cy="625682"/>
                </a:xfrm>
                <a:prstGeom prst="round2SameRect">
                  <a:avLst>
                    <a:gd name="adj1" fmla="val 50000"/>
                    <a:gd name="adj2" fmla="val 0"/>
                  </a:avLst>
                </a:prstGeom>
                <a:solidFill>
                  <a:sysClr val="window" lastClr="FFFFFF">
                    <a:lumMod val="75000"/>
                  </a:sysClr>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81" name="Round Same Side Corner Rectangle 87"/>
                <p:cNvSpPr/>
                <p:nvPr/>
              </p:nvSpPr>
              <p:spPr>
                <a:xfrm rot="5400000" flipH="1">
                  <a:off x="4129671" y="3273669"/>
                  <a:ext cx="372265" cy="625682"/>
                </a:xfrm>
                <a:prstGeom prst="round2SameRect">
                  <a:avLst>
                    <a:gd name="adj1" fmla="val 50000"/>
                    <a:gd name="adj2" fmla="val 0"/>
                  </a:avLst>
                </a:prstGeom>
                <a:solidFill>
                  <a:sysClr val="window" lastClr="FFFFFF">
                    <a:lumMod val="75000"/>
                  </a:sysClr>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82" name="Round Same Side Corner Rectangle 88"/>
                <p:cNvSpPr/>
                <p:nvPr/>
              </p:nvSpPr>
              <p:spPr>
                <a:xfrm rot="5400000" flipH="1">
                  <a:off x="4125414" y="4477971"/>
                  <a:ext cx="372265" cy="625682"/>
                </a:xfrm>
                <a:prstGeom prst="round2SameRect">
                  <a:avLst>
                    <a:gd name="adj1" fmla="val 50000"/>
                    <a:gd name="adj2" fmla="val 0"/>
                  </a:avLst>
                </a:prstGeom>
                <a:solidFill>
                  <a:sysClr val="window" lastClr="FFFFFF">
                    <a:lumMod val="75000"/>
                  </a:sysClr>
                </a:solidFill>
                <a:ln w="25400" cap="flat" cmpd="sng" algn="ctr">
                  <a:noFill/>
                  <a:prstDash val="solid"/>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700" b="0" i="0" u="none" strike="noStrike" kern="0" cap="none" spc="0" normalizeH="0" baseline="0" noProof="0" dirty="0">
                    <a:ln>
                      <a:noFill/>
                    </a:ln>
                    <a:solidFill>
                      <a:sysClr val="window" lastClr="FFFFFF"/>
                    </a:solidFill>
                    <a:effectLst/>
                    <a:uLnTx/>
                    <a:uFillTx/>
                    <a:cs typeface="+mn-ea"/>
                    <a:sym typeface="+mn-lt"/>
                  </a:endParaRPr>
                </a:p>
              </p:txBody>
            </p:sp>
            <p:sp>
              <p:nvSpPr>
                <p:cNvPr id="83" name="Freeform 3"/>
                <p:cNvSpPr>
                  <a:spLocks noChangeArrowheads="1"/>
                </p:cNvSpPr>
                <p:nvPr/>
              </p:nvSpPr>
              <p:spPr bwMode="auto">
                <a:xfrm>
                  <a:off x="4145811" y="3470980"/>
                  <a:ext cx="298014" cy="239993"/>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ysClr val="windowText" lastClr="000000"/>
                    </a:solidFill>
                    <a:effectLst/>
                    <a:uLnTx/>
                    <a:uFillTx/>
                    <a:cs typeface="+mn-ea"/>
                    <a:sym typeface="+mn-lt"/>
                  </a:endParaRPr>
                </a:p>
              </p:txBody>
            </p:sp>
            <p:sp>
              <p:nvSpPr>
                <p:cNvPr id="84" name="Freeform 9"/>
                <p:cNvSpPr>
                  <a:spLocks noChangeArrowheads="1"/>
                </p:cNvSpPr>
                <p:nvPr/>
              </p:nvSpPr>
              <p:spPr bwMode="auto">
                <a:xfrm>
                  <a:off x="7676647" y="2148087"/>
                  <a:ext cx="255819" cy="255817"/>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ysClr val="windowText" lastClr="000000"/>
                    </a:solidFill>
                    <a:effectLst/>
                    <a:uLnTx/>
                    <a:uFillTx/>
                    <a:cs typeface="+mn-ea"/>
                    <a:sym typeface="+mn-lt"/>
                  </a:endParaRPr>
                </a:p>
              </p:txBody>
            </p:sp>
            <p:sp>
              <p:nvSpPr>
                <p:cNvPr id="85" name="Freeform 70"/>
                <p:cNvSpPr>
                  <a:spLocks noChangeArrowheads="1"/>
                </p:cNvSpPr>
                <p:nvPr/>
              </p:nvSpPr>
              <p:spPr bwMode="auto">
                <a:xfrm>
                  <a:off x="4155135" y="4665592"/>
                  <a:ext cx="298016" cy="266368"/>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ysClr val="windowText" lastClr="000000"/>
                    </a:solidFill>
                    <a:effectLst/>
                    <a:uLnTx/>
                    <a:uFillTx/>
                    <a:cs typeface="+mn-ea"/>
                    <a:sym typeface="+mn-lt"/>
                  </a:endParaRPr>
                </a:p>
              </p:txBody>
            </p:sp>
            <p:sp>
              <p:nvSpPr>
                <p:cNvPr id="86" name="Freeform 102"/>
                <p:cNvSpPr>
                  <a:spLocks noChangeArrowheads="1"/>
                </p:cNvSpPr>
                <p:nvPr/>
              </p:nvSpPr>
              <p:spPr bwMode="auto">
                <a:xfrm>
                  <a:off x="7672919" y="4638271"/>
                  <a:ext cx="298016" cy="266366"/>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ysClr val="windowText" lastClr="000000"/>
                    </a:solidFill>
                    <a:effectLst/>
                    <a:uLnTx/>
                    <a:uFillTx/>
                    <a:cs typeface="+mn-ea"/>
                    <a:sym typeface="+mn-lt"/>
                  </a:endParaRPr>
                </a:p>
              </p:txBody>
            </p:sp>
            <p:sp>
              <p:nvSpPr>
                <p:cNvPr id="87" name="Freeform 116"/>
                <p:cNvSpPr>
                  <a:spLocks noChangeArrowheads="1"/>
                </p:cNvSpPr>
                <p:nvPr/>
              </p:nvSpPr>
              <p:spPr bwMode="auto">
                <a:xfrm>
                  <a:off x="7676647" y="3411517"/>
                  <a:ext cx="266368" cy="276915"/>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ysClr val="windowText" lastClr="000000"/>
                    </a:solidFill>
                    <a:effectLst/>
                    <a:uLnTx/>
                    <a:uFillTx/>
                    <a:cs typeface="+mn-ea"/>
                    <a:sym typeface="+mn-lt"/>
                  </a:endParaRPr>
                </a:p>
              </p:txBody>
            </p:sp>
            <p:sp>
              <p:nvSpPr>
                <p:cNvPr id="88" name="Freeform 22"/>
                <p:cNvSpPr>
                  <a:spLocks noChangeArrowheads="1"/>
                </p:cNvSpPr>
                <p:nvPr/>
              </p:nvSpPr>
              <p:spPr bwMode="auto">
                <a:xfrm>
                  <a:off x="4156951" y="2170367"/>
                  <a:ext cx="276915" cy="276917"/>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ysClr val="windowText" lastClr="000000"/>
                    </a:solidFill>
                    <a:effectLst/>
                    <a:uLnTx/>
                    <a:uFillTx/>
                    <a:cs typeface="+mn-ea"/>
                    <a:sym typeface="+mn-lt"/>
                  </a:endParaRPr>
                </a:p>
              </p:txBody>
            </p:sp>
            <p:sp>
              <p:nvSpPr>
                <p:cNvPr id="89" name="Rectangle 41"/>
                <p:cNvSpPr/>
                <p:nvPr/>
              </p:nvSpPr>
              <p:spPr>
                <a:xfrm>
                  <a:off x="2604902" y="2140245"/>
                  <a:ext cx="1090352" cy="273823"/>
                </a:xfrm>
                <a:prstGeom prst="rect">
                  <a:avLst/>
                </a:prstGeom>
              </p:spPr>
              <p:txBody>
                <a:bodyPr wrap="none" lIns="109710" tIns="54855" rIns="109710" bIns="5485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点击输入标题</a:t>
                  </a:r>
                  <a:endParaRPr kumimoji="0" lang="en-US" altLang="zh-CN" sz="1400" b="0" i="0" u="none" strike="noStrike" kern="0" cap="none" spc="0" normalizeH="0" baseline="0" noProof="0" dirty="0">
                    <a:ln>
                      <a:noFill/>
                    </a:ln>
                    <a:solidFill>
                      <a:sysClr val="window" lastClr="FFFFFF"/>
                    </a:solidFill>
                    <a:effectLst/>
                    <a:uLnTx/>
                    <a:uFillTx/>
                    <a:cs typeface="+mn-ea"/>
                    <a:sym typeface="+mn-lt"/>
                  </a:endParaRPr>
                </a:p>
              </p:txBody>
            </p:sp>
            <p:sp>
              <p:nvSpPr>
                <p:cNvPr id="90" name="Rectangle 48"/>
                <p:cNvSpPr/>
                <p:nvPr/>
              </p:nvSpPr>
              <p:spPr>
                <a:xfrm>
                  <a:off x="2636672" y="3435989"/>
                  <a:ext cx="1090352" cy="273823"/>
                </a:xfrm>
                <a:prstGeom prst="rect">
                  <a:avLst/>
                </a:prstGeom>
              </p:spPr>
              <p:txBody>
                <a:bodyPr wrap="none" lIns="109710" tIns="54855" rIns="109710" bIns="5485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点击输入标题</a:t>
                  </a:r>
                  <a:endParaRPr kumimoji="0" lang="en-US" altLang="zh-CN" sz="1400" b="0" i="0" u="none" strike="noStrike" kern="0" cap="none" spc="0" normalizeH="0" baseline="0" noProof="0" dirty="0">
                    <a:ln>
                      <a:noFill/>
                    </a:ln>
                    <a:solidFill>
                      <a:sysClr val="window" lastClr="FFFFFF"/>
                    </a:solidFill>
                    <a:effectLst/>
                    <a:uLnTx/>
                    <a:uFillTx/>
                    <a:cs typeface="+mn-ea"/>
                    <a:sym typeface="+mn-lt"/>
                  </a:endParaRPr>
                </a:p>
              </p:txBody>
            </p:sp>
            <p:sp>
              <p:nvSpPr>
                <p:cNvPr id="91" name="Rectangle 49"/>
                <p:cNvSpPr/>
                <p:nvPr/>
              </p:nvSpPr>
              <p:spPr>
                <a:xfrm>
                  <a:off x="2684671" y="4635753"/>
                  <a:ext cx="1090352" cy="273823"/>
                </a:xfrm>
                <a:prstGeom prst="rect">
                  <a:avLst/>
                </a:prstGeom>
              </p:spPr>
              <p:txBody>
                <a:bodyPr wrap="none" lIns="109710" tIns="54855" rIns="109710" bIns="5485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点击输入标题</a:t>
                  </a:r>
                  <a:endParaRPr kumimoji="0" lang="en-US" altLang="zh-CN" sz="1400" b="0" i="0" u="none" strike="noStrike" kern="0" cap="none" spc="0" normalizeH="0" baseline="0" noProof="0" dirty="0">
                    <a:ln>
                      <a:noFill/>
                    </a:ln>
                    <a:solidFill>
                      <a:sysClr val="window" lastClr="FFFFFF"/>
                    </a:solidFill>
                    <a:effectLst/>
                    <a:uLnTx/>
                    <a:uFillTx/>
                    <a:cs typeface="+mn-ea"/>
                    <a:sym typeface="+mn-lt"/>
                  </a:endParaRPr>
                </a:p>
              </p:txBody>
            </p:sp>
            <p:sp>
              <p:nvSpPr>
                <p:cNvPr id="92" name="Rectangle 62"/>
                <p:cNvSpPr/>
                <p:nvPr/>
              </p:nvSpPr>
              <p:spPr>
                <a:xfrm>
                  <a:off x="8391597" y="2120401"/>
                  <a:ext cx="1090352" cy="273823"/>
                </a:xfrm>
                <a:prstGeom prst="rect">
                  <a:avLst/>
                </a:prstGeom>
              </p:spPr>
              <p:txBody>
                <a:bodyPr wrap="none" lIns="109710" tIns="54855" rIns="109710" bIns="5485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点击输入标题</a:t>
                  </a:r>
                  <a:endParaRPr kumimoji="0" lang="en-US" altLang="zh-CN" sz="1400" b="0" i="0" u="none" strike="noStrike" kern="0" cap="none" spc="0" normalizeH="0" baseline="0" noProof="0" dirty="0">
                    <a:ln>
                      <a:noFill/>
                    </a:ln>
                    <a:solidFill>
                      <a:sysClr val="window" lastClr="FFFFFF"/>
                    </a:solidFill>
                    <a:effectLst/>
                    <a:uLnTx/>
                    <a:uFillTx/>
                    <a:cs typeface="+mn-ea"/>
                    <a:sym typeface="+mn-lt"/>
                  </a:endParaRPr>
                </a:p>
              </p:txBody>
            </p:sp>
            <p:sp>
              <p:nvSpPr>
                <p:cNvPr id="93" name="Rectangle 63"/>
                <p:cNvSpPr/>
                <p:nvPr/>
              </p:nvSpPr>
              <p:spPr>
                <a:xfrm>
                  <a:off x="8351164" y="3401304"/>
                  <a:ext cx="1090352" cy="273823"/>
                </a:xfrm>
                <a:prstGeom prst="rect">
                  <a:avLst/>
                </a:prstGeom>
              </p:spPr>
              <p:txBody>
                <a:bodyPr wrap="none" lIns="109710" tIns="54855" rIns="109710" bIns="5485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点击输入标题</a:t>
                  </a:r>
                  <a:endParaRPr kumimoji="0" lang="en-US" altLang="zh-CN" sz="1400" b="0" i="0" u="none" strike="noStrike" kern="0" cap="none" spc="0" normalizeH="0" baseline="0" noProof="0" dirty="0">
                    <a:ln>
                      <a:noFill/>
                    </a:ln>
                    <a:solidFill>
                      <a:sysClr val="window" lastClr="FFFFFF"/>
                    </a:solidFill>
                    <a:effectLst/>
                    <a:uLnTx/>
                    <a:uFillTx/>
                    <a:cs typeface="+mn-ea"/>
                    <a:sym typeface="+mn-lt"/>
                  </a:endParaRPr>
                </a:p>
              </p:txBody>
            </p:sp>
            <p:sp>
              <p:nvSpPr>
                <p:cNvPr id="94" name="Rectangle 64"/>
                <p:cNvSpPr/>
                <p:nvPr/>
              </p:nvSpPr>
              <p:spPr>
                <a:xfrm>
                  <a:off x="8286469" y="4605129"/>
                  <a:ext cx="1090352" cy="273823"/>
                </a:xfrm>
                <a:prstGeom prst="rect">
                  <a:avLst/>
                </a:prstGeom>
              </p:spPr>
              <p:txBody>
                <a:bodyPr wrap="none" lIns="109710" tIns="54855" rIns="109710" bIns="5485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点击输入标题</a:t>
                  </a:r>
                  <a:endParaRPr kumimoji="0" lang="en-US" altLang="zh-CN" sz="1400" b="0" i="0" u="none" strike="noStrike" kern="0" cap="none" spc="0" normalizeH="0" baseline="0" noProof="0" dirty="0">
                    <a:ln>
                      <a:noFill/>
                    </a:ln>
                    <a:solidFill>
                      <a:sysClr val="window" lastClr="FFFFFF"/>
                    </a:solidFill>
                    <a:effectLst/>
                    <a:uLnTx/>
                    <a:uFillTx/>
                    <a:cs typeface="+mn-ea"/>
                    <a:sym typeface="+mn-lt"/>
                  </a:endParaRPr>
                </a:p>
              </p:txBody>
            </p:sp>
          </p:grpSp>
        </p:grpSp>
        <p:sp>
          <p:nvSpPr>
            <p:cNvPr id="96" name="矩形 95"/>
            <p:cNvSpPr/>
            <p:nvPr/>
          </p:nvSpPr>
          <p:spPr>
            <a:xfrm>
              <a:off x="1581461" y="5570656"/>
              <a:ext cx="9235388" cy="738664"/>
            </a:xfrm>
            <a:prstGeom prst="rect">
              <a:avLst/>
            </a:prstGeom>
          </p:spPr>
          <p:txBody>
            <a:bodyPr wrap="square">
              <a:spAutoFit/>
            </a:bodyPr>
            <a:lstStyle/>
            <a:p>
              <a:r>
                <a:rPr lang="zh-CN" altLang="en-US" sz="1400" kern="0" dirty="0">
                  <a:cs typeface="+mn-ea"/>
                  <a:sym typeface="+mn-lt"/>
                </a:rPr>
                <a:t>点击输入您的文字内容点击输入您的文字内容点击输入您的文字内容点击输入您的文字内容点击输入您的点击输入您的文字内容点击输入您的文字内容点击输入您的文字内容点击输入您的文字内容点击输入您的</a:t>
              </a:r>
            </a:p>
            <a:p>
              <a:pPr lvl="0" defTabSz="914400"/>
              <a:endParaRPr lang="zh-CN" altLang="en-US" sz="1400" kern="0" dirty="0">
                <a:cs typeface="+mn-ea"/>
                <a:sym typeface="+mn-lt"/>
              </a:endParaRPr>
            </a:p>
          </p:txBody>
        </p:sp>
      </p:grpSp>
    </p:spTree>
    <p:extLst>
      <p:ext uri="{BB962C8B-B14F-4D97-AF65-F5344CB8AC3E}">
        <p14:creationId xmlns:p14="http://schemas.microsoft.com/office/powerpoint/2010/main" val="1227492543"/>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2" name="直接连接符 11"/>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3"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grpSp>
        <p:nvGrpSpPr>
          <p:cNvPr id="3" name="组合 2"/>
          <p:cNvGrpSpPr/>
          <p:nvPr/>
        </p:nvGrpSpPr>
        <p:grpSpPr>
          <a:xfrm>
            <a:off x="479376" y="1772816"/>
            <a:ext cx="10967944" cy="4330526"/>
            <a:chOff x="479376" y="1772816"/>
            <a:chExt cx="10967944" cy="4330526"/>
          </a:xfrm>
        </p:grpSpPr>
        <p:grpSp>
          <p:nvGrpSpPr>
            <p:cNvPr id="55" name="Group 80"/>
            <p:cNvGrpSpPr/>
            <p:nvPr/>
          </p:nvGrpSpPr>
          <p:grpSpPr>
            <a:xfrm>
              <a:off x="4465865" y="1831968"/>
              <a:ext cx="3013231" cy="4271374"/>
              <a:chOff x="4143697" y="1490074"/>
              <a:chExt cx="3786785" cy="5367926"/>
            </a:xfrm>
          </p:grpSpPr>
          <p:sp>
            <p:nvSpPr>
              <p:cNvPr id="56" name="Isosceles Triangle 81"/>
              <p:cNvSpPr/>
              <p:nvPr/>
            </p:nvSpPr>
            <p:spPr>
              <a:xfrm>
                <a:off x="5676900" y="2619375"/>
                <a:ext cx="838200" cy="4238625"/>
              </a:xfrm>
              <a:prstGeom prst="triangle">
                <a:avLst/>
              </a:prstGeom>
              <a:solidFill>
                <a:sysClr val="window" lastClr="FFFFFF">
                  <a:lumMod val="85000"/>
                </a:sysClr>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61" name="Isosceles Triangle 82"/>
              <p:cNvSpPr/>
              <p:nvPr/>
            </p:nvSpPr>
            <p:spPr>
              <a:xfrm rot="19398918" flipH="1">
                <a:off x="5455672" y="5623648"/>
                <a:ext cx="238688" cy="847141"/>
              </a:xfrm>
              <a:prstGeom prst="triangle">
                <a:avLst/>
              </a:prstGeom>
              <a:solidFill>
                <a:sysClr val="window" lastClr="FFFFFF">
                  <a:lumMod val="85000"/>
                </a:sysClr>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65" name="Isosceles Triangle 83"/>
              <p:cNvSpPr/>
              <p:nvPr/>
            </p:nvSpPr>
            <p:spPr>
              <a:xfrm rot="18459578" flipH="1">
                <a:off x="5509931" y="3854413"/>
                <a:ext cx="238688" cy="847141"/>
              </a:xfrm>
              <a:prstGeom prst="triangle">
                <a:avLst/>
              </a:prstGeom>
              <a:solidFill>
                <a:sysClr val="window" lastClr="FFFFFF">
                  <a:lumMod val="85000"/>
                </a:sysClr>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69" name="Isosceles Triangle 84"/>
              <p:cNvSpPr/>
              <p:nvPr/>
            </p:nvSpPr>
            <p:spPr>
              <a:xfrm rot="2398410" flipH="1">
                <a:off x="6290935" y="3368440"/>
                <a:ext cx="239629" cy="876101"/>
              </a:xfrm>
              <a:prstGeom prst="triangle">
                <a:avLst/>
              </a:prstGeom>
              <a:solidFill>
                <a:sysClr val="window" lastClr="FFFFFF">
                  <a:lumMod val="85000"/>
                </a:sysClr>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73" name="Isosceles Triangle 85"/>
              <p:cNvSpPr/>
              <p:nvPr/>
            </p:nvSpPr>
            <p:spPr>
              <a:xfrm rot="2619467" flipH="1">
                <a:off x="6484542" y="4962728"/>
                <a:ext cx="238688" cy="904473"/>
              </a:xfrm>
              <a:prstGeom prst="triangle">
                <a:avLst/>
              </a:prstGeom>
              <a:solidFill>
                <a:sysClr val="window" lastClr="FFFFFF">
                  <a:lumMod val="85000"/>
                </a:sysClr>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77" name="Oval 86"/>
              <p:cNvSpPr/>
              <p:nvPr/>
            </p:nvSpPr>
            <p:spPr>
              <a:xfrm>
                <a:off x="5276850" y="1490074"/>
                <a:ext cx="1638300" cy="1638300"/>
              </a:xfrm>
              <a:prstGeom prst="ellipse">
                <a:avLst/>
              </a:prstGeom>
              <a:solidFill>
                <a:srgbClr val="FF576B"/>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88" name="Oval 87"/>
              <p:cNvSpPr/>
              <p:nvPr/>
            </p:nvSpPr>
            <p:spPr>
              <a:xfrm>
                <a:off x="6314531" y="3065104"/>
                <a:ext cx="873396" cy="873396"/>
              </a:xfrm>
              <a:prstGeom prst="ellipse">
                <a:avLst/>
              </a:prstGeom>
              <a:solidFill>
                <a:sysClr val="window" lastClr="FFFFFF">
                  <a:lumMod val="85000"/>
                </a:sysClr>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89" name="Oval 88"/>
              <p:cNvSpPr/>
              <p:nvPr/>
            </p:nvSpPr>
            <p:spPr>
              <a:xfrm>
                <a:off x="6437562" y="4331616"/>
                <a:ext cx="1492920" cy="1492920"/>
              </a:xfrm>
              <a:prstGeom prst="ellipse">
                <a:avLst/>
              </a:prstGeom>
              <a:solidFill>
                <a:srgbClr val="29BDB2"/>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90" name="Oval 89"/>
              <p:cNvSpPr/>
              <p:nvPr/>
            </p:nvSpPr>
            <p:spPr>
              <a:xfrm>
                <a:off x="4782143" y="5236954"/>
                <a:ext cx="877790" cy="877790"/>
              </a:xfrm>
              <a:prstGeom prst="ellipse">
                <a:avLst/>
              </a:prstGeom>
              <a:solidFill>
                <a:sysClr val="window" lastClr="FFFFFF">
                  <a:lumMod val="85000"/>
                </a:sysClr>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91" name="Oval 90"/>
              <p:cNvSpPr/>
              <p:nvPr/>
            </p:nvSpPr>
            <p:spPr>
              <a:xfrm>
                <a:off x="4143697" y="2973566"/>
                <a:ext cx="1657686" cy="1657686"/>
              </a:xfrm>
              <a:prstGeom prst="ellipse">
                <a:avLst/>
              </a:prstGeom>
              <a:solidFill>
                <a:srgbClr val="29BDB2"/>
              </a:solidFill>
              <a:ln w="762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cs typeface="+mn-ea"/>
                  <a:sym typeface="+mn-lt"/>
                </a:endParaRPr>
              </a:p>
            </p:txBody>
          </p:sp>
          <p:sp>
            <p:nvSpPr>
              <p:cNvPr id="92" name="Freeform: Shape 91" title="rJ6JfFNieuj79RlItJXO"/>
              <p:cNvSpPr>
                <a:spLocks/>
              </p:cNvSpPr>
              <p:nvPr/>
            </p:nvSpPr>
            <p:spPr bwMode="auto">
              <a:xfrm>
                <a:off x="6888831" y="4740101"/>
                <a:ext cx="691637" cy="596196"/>
              </a:xfrm>
              <a:custGeom>
                <a:avLst/>
                <a:gdLst>
                  <a:gd name="connsiteX0" fmla="*/ 114392 w 330200"/>
                  <a:gd name="connsiteY0" fmla="*/ 171450 h 284635"/>
                  <a:gd name="connsiteX1" fmla="*/ 114392 w 330200"/>
                  <a:gd name="connsiteY1" fmla="*/ 193767 h 284635"/>
                  <a:gd name="connsiteX2" fmla="*/ 92075 w 330200"/>
                  <a:gd name="connsiteY2" fmla="*/ 193767 h 284635"/>
                  <a:gd name="connsiteX3" fmla="*/ 92075 w 330200"/>
                  <a:gd name="connsiteY3" fmla="*/ 216084 h 284635"/>
                  <a:gd name="connsiteX4" fmla="*/ 114392 w 330200"/>
                  <a:gd name="connsiteY4" fmla="*/ 216084 h 284635"/>
                  <a:gd name="connsiteX5" fmla="*/ 114392 w 330200"/>
                  <a:gd name="connsiteY5" fmla="*/ 239713 h 284635"/>
                  <a:gd name="connsiteX6" fmla="*/ 138021 w 330200"/>
                  <a:gd name="connsiteY6" fmla="*/ 239713 h 284635"/>
                  <a:gd name="connsiteX7" fmla="*/ 138021 w 330200"/>
                  <a:gd name="connsiteY7" fmla="*/ 216084 h 284635"/>
                  <a:gd name="connsiteX8" fmla="*/ 160338 w 330200"/>
                  <a:gd name="connsiteY8" fmla="*/ 216084 h 284635"/>
                  <a:gd name="connsiteX9" fmla="*/ 160338 w 330200"/>
                  <a:gd name="connsiteY9" fmla="*/ 193767 h 284635"/>
                  <a:gd name="connsiteX10" fmla="*/ 138021 w 330200"/>
                  <a:gd name="connsiteY10" fmla="*/ 193767 h 284635"/>
                  <a:gd name="connsiteX11" fmla="*/ 138021 w 330200"/>
                  <a:gd name="connsiteY11" fmla="*/ 171450 h 284635"/>
                  <a:gd name="connsiteX12" fmla="*/ 114392 w 330200"/>
                  <a:gd name="connsiteY12" fmla="*/ 171450 h 284635"/>
                  <a:gd name="connsiteX13" fmla="*/ 27781 w 330200"/>
                  <a:gd name="connsiteY13" fmla="*/ 90488 h 284635"/>
                  <a:gd name="connsiteX14" fmla="*/ 96573 w 330200"/>
                  <a:gd name="connsiteY14" fmla="*/ 90488 h 284635"/>
                  <a:gd name="connsiteX15" fmla="*/ 121709 w 330200"/>
                  <a:gd name="connsiteY15" fmla="*/ 107639 h 284635"/>
                  <a:gd name="connsiteX16" fmla="*/ 129646 w 330200"/>
                  <a:gd name="connsiteY16" fmla="*/ 124791 h 284635"/>
                  <a:gd name="connsiteX17" fmla="*/ 211667 w 330200"/>
                  <a:gd name="connsiteY17" fmla="*/ 124791 h 284635"/>
                  <a:gd name="connsiteX18" fmla="*/ 239449 w 330200"/>
                  <a:gd name="connsiteY18" fmla="*/ 152497 h 284635"/>
                  <a:gd name="connsiteX19" fmla="*/ 239449 w 330200"/>
                  <a:gd name="connsiteY19" fmla="*/ 229019 h 284635"/>
                  <a:gd name="connsiteX20" fmla="*/ 252678 w 330200"/>
                  <a:gd name="connsiteY20" fmla="*/ 229019 h 284635"/>
                  <a:gd name="connsiteX21" fmla="*/ 259292 w 330200"/>
                  <a:gd name="connsiteY21" fmla="*/ 232977 h 284635"/>
                  <a:gd name="connsiteX22" fmla="*/ 260615 w 330200"/>
                  <a:gd name="connsiteY22" fmla="*/ 239574 h 284635"/>
                  <a:gd name="connsiteX23" fmla="*/ 244740 w 330200"/>
                  <a:gd name="connsiteY23" fmla="*/ 273877 h 284635"/>
                  <a:gd name="connsiteX24" fmla="*/ 227542 w 330200"/>
                  <a:gd name="connsiteY24" fmla="*/ 284432 h 284635"/>
                  <a:gd name="connsiteX25" fmla="*/ 15875 w 330200"/>
                  <a:gd name="connsiteY25" fmla="*/ 284432 h 284635"/>
                  <a:gd name="connsiteX26" fmla="*/ 0 w 330200"/>
                  <a:gd name="connsiteY26" fmla="*/ 268600 h 284635"/>
                  <a:gd name="connsiteX27" fmla="*/ 0 w 330200"/>
                  <a:gd name="connsiteY27" fmla="*/ 118194 h 284635"/>
                  <a:gd name="connsiteX28" fmla="*/ 27781 w 330200"/>
                  <a:gd name="connsiteY28" fmla="*/ 90488 h 284635"/>
                  <a:gd name="connsiteX29" fmla="*/ 82998 w 330200"/>
                  <a:gd name="connsiteY29" fmla="*/ 44450 h 284635"/>
                  <a:gd name="connsiteX30" fmla="*/ 272330 w 330200"/>
                  <a:gd name="connsiteY30" fmla="*/ 44450 h 284635"/>
                  <a:gd name="connsiteX31" fmla="*/ 284163 w 330200"/>
                  <a:gd name="connsiteY31" fmla="*/ 57638 h 284635"/>
                  <a:gd name="connsiteX32" fmla="*/ 284163 w 330200"/>
                  <a:gd name="connsiteY32" fmla="*/ 202712 h 284635"/>
                  <a:gd name="connsiteX33" fmla="*/ 271015 w 330200"/>
                  <a:gd name="connsiteY33" fmla="*/ 215900 h 284635"/>
                  <a:gd name="connsiteX34" fmla="*/ 255238 w 330200"/>
                  <a:gd name="connsiteY34" fmla="*/ 215900 h 284635"/>
                  <a:gd name="connsiteX35" fmla="*/ 255238 w 330200"/>
                  <a:gd name="connsiteY35" fmla="*/ 193480 h 284635"/>
                  <a:gd name="connsiteX36" fmla="*/ 256552 w 330200"/>
                  <a:gd name="connsiteY36" fmla="*/ 193480 h 284635"/>
                  <a:gd name="connsiteX37" fmla="*/ 261812 w 330200"/>
                  <a:gd name="connsiteY37" fmla="*/ 188204 h 284635"/>
                  <a:gd name="connsiteX38" fmla="*/ 261812 w 330200"/>
                  <a:gd name="connsiteY38" fmla="*/ 80059 h 284635"/>
                  <a:gd name="connsiteX39" fmla="*/ 249978 w 330200"/>
                  <a:gd name="connsiteY39" fmla="*/ 68189 h 284635"/>
                  <a:gd name="connsiteX40" fmla="*/ 100091 w 330200"/>
                  <a:gd name="connsiteY40" fmla="*/ 68189 h 284635"/>
                  <a:gd name="connsiteX41" fmla="*/ 92202 w 330200"/>
                  <a:gd name="connsiteY41" fmla="*/ 77421 h 284635"/>
                  <a:gd name="connsiteX42" fmla="*/ 69850 w 330200"/>
                  <a:gd name="connsiteY42" fmla="*/ 77421 h 284635"/>
                  <a:gd name="connsiteX43" fmla="*/ 69850 w 330200"/>
                  <a:gd name="connsiteY43" fmla="*/ 58957 h 284635"/>
                  <a:gd name="connsiteX44" fmla="*/ 82998 w 330200"/>
                  <a:gd name="connsiteY44" fmla="*/ 44450 h 284635"/>
                  <a:gd name="connsiteX45" fmla="*/ 127465 w 330200"/>
                  <a:gd name="connsiteY45" fmla="*/ 0 h 284635"/>
                  <a:gd name="connsiteX46" fmla="*/ 317036 w 330200"/>
                  <a:gd name="connsiteY46" fmla="*/ 0 h 284635"/>
                  <a:gd name="connsiteX47" fmla="*/ 330200 w 330200"/>
                  <a:gd name="connsiteY47" fmla="*/ 14507 h 284635"/>
                  <a:gd name="connsiteX48" fmla="*/ 330200 w 330200"/>
                  <a:gd name="connsiteY48" fmla="*/ 158261 h 284635"/>
                  <a:gd name="connsiteX49" fmla="*/ 317036 w 330200"/>
                  <a:gd name="connsiteY49" fmla="*/ 171450 h 284635"/>
                  <a:gd name="connsiteX50" fmla="*/ 302555 w 330200"/>
                  <a:gd name="connsiteY50" fmla="*/ 171450 h 284635"/>
                  <a:gd name="connsiteX51" fmla="*/ 302555 w 330200"/>
                  <a:gd name="connsiteY51" fmla="*/ 147711 h 284635"/>
                  <a:gd name="connsiteX52" fmla="*/ 307820 w 330200"/>
                  <a:gd name="connsiteY52" fmla="*/ 142435 h 284635"/>
                  <a:gd name="connsiteX53" fmla="*/ 307820 w 330200"/>
                  <a:gd name="connsiteY53" fmla="*/ 31652 h 284635"/>
                  <a:gd name="connsiteX54" fmla="*/ 299922 w 330200"/>
                  <a:gd name="connsiteY54" fmla="*/ 22420 h 284635"/>
                  <a:gd name="connsiteX55" fmla="*/ 145895 w 330200"/>
                  <a:gd name="connsiteY55" fmla="*/ 22420 h 284635"/>
                  <a:gd name="connsiteX56" fmla="*/ 137997 w 330200"/>
                  <a:gd name="connsiteY56" fmla="*/ 31652 h 284635"/>
                  <a:gd name="connsiteX57" fmla="*/ 137997 w 330200"/>
                  <a:gd name="connsiteY57" fmla="*/ 32971 h 284635"/>
                  <a:gd name="connsiteX58" fmla="*/ 114300 w 330200"/>
                  <a:gd name="connsiteY58" fmla="*/ 32971 h 284635"/>
                  <a:gd name="connsiteX59" fmla="*/ 114300 w 330200"/>
                  <a:gd name="connsiteY59" fmla="*/ 14507 h 284635"/>
                  <a:gd name="connsiteX60" fmla="*/ 127465 w 330200"/>
                  <a:gd name="connsiteY60" fmla="*/ 0 h 284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0200" h="284635">
                    <a:moveTo>
                      <a:pt x="114392" y="171450"/>
                    </a:moveTo>
                    <a:cubicBezTo>
                      <a:pt x="114392" y="171450"/>
                      <a:pt x="114392" y="171450"/>
                      <a:pt x="114392" y="193767"/>
                    </a:cubicBezTo>
                    <a:cubicBezTo>
                      <a:pt x="114392" y="193767"/>
                      <a:pt x="114392" y="193767"/>
                      <a:pt x="92075" y="193767"/>
                    </a:cubicBezTo>
                    <a:cubicBezTo>
                      <a:pt x="92075" y="193767"/>
                      <a:pt x="92075" y="193767"/>
                      <a:pt x="92075" y="216084"/>
                    </a:cubicBezTo>
                    <a:cubicBezTo>
                      <a:pt x="92075" y="216084"/>
                      <a:pt x="92075" y="216084"/>
                      <a:pt x="114392" y="216084"/>
                    </a:cubicBezTo>
                    <a:cubicBezTo>
                      <a:pt x="114392" y="216084"/>
                      <a:pt x="114392" y="216084"/>
                      <a:pt x="114392" y="239713"/>
                    </a:cubicBezTo>
                    <a:cubicBezTo>
                      <a:pt x="114392" y="239713"/>
                      <a:pt x="114392" y="239713"/>
                      <a:pt x="138021" y="239713"/>
                    </a:cubicBezTo>
                    <a:cubicBezTo>
                      <a:pt x="138021" y="239713"/>
                      <a:pt x="138021" y="239713"/>
                      <a:pt x="138021" y="216084"/>
                    </a:cubicBezTo>
                    <a:cubicBezTo>
                      <a:pt x="138021" y="216084"/>
                      <a:pt x="138021" y="216084"/>
                      <a:pt x="160338" y="216084"/>
                    </a:cubicBezTo>
                    <a:lnTo>
                      <a:pt x="160338" y="193767"/>
                    </a:lnTo>
                    <a:cubicBezTo>
                      <a:pt x="160338" y="193767"/>
                      <a:pt x="160338" y="193767"/>
                      <a:pt x="138021" y="193767"/>
                    </a:cubicBezTo>
                    <a:cubicBezTo>
                      <a:pt x="138021" y="193767"/>
                      <a:pt x="138021" y="193767"/>
                      <a:pt x="138021" y="171450"/>
                    </a:cubicBezTo>
                    <a:cubicBezTo>
                      <a:pt x="138021" y="171450"/>
                      <a:pt x="138021" y="171450"/>
                      <a:pt x="114392" y="171450"/>
                    </a:cubicBezTo>
                    <a:close/>
                    <a:moveTo>
                      <a:pt x="27781" y="90488"/>
                    </a:moveTo>
                    <a:cubicBezTo>
                      <a:pt x="27781" y="90488"/>
                      <a:pt x="27781" y="90488"/>
                      <a:pt x="96573" y="90488"/>
                    </a:cubicBezTo>
                    <a:cubicBezTo>
                      <a:pt x="107157" y="90488"/>
                      <a:pt x="116417" y="97085"/>
                      <a:pt x="121709" y="107639"/>
                    </a:cubicBezTo>
                    <a:cubicBezTo>
                      <a:pt x="121709" y="107639"/>
                      <a:pt x="121709" y="107639"/>
                      <a:pt x="129646" y="124791"/>
                    </a:cubicBezTo>
                    <a:cubicBezTo>
                      <a:pt x="129646" y="124791"/>
                      <a:pt x="129646" y="124791"/>
                      <a:pt x="211667" y="124791"/>
                    </a:cubicBezTo>
                    <a:cubicBezTo>
                      <a:pt x="227542" y="124791"/>
                      <a:pt x="239449" y="137984"/>
                      <a:pt x="239449" y="152497"/>
                    </a:cubicBezTo>
                    <a:lnTo>
                      <a:pt x="239449" y="229019"/>
                    </a:lnTo>
                    <a:cubicBezTo>
                      <a:pt x="239449" y="229019"/>
                      <a:pt x="239449" y="229019"/>
                      <a:pt x="252678" y="229019"/>
                    </a:cubicBezTo>
                    <a:cubicBezTo>
                      <a:pt x="255324" y="229019"/>
                      <a:pt x="257969" y="230339"/>
                      <a:pt x="259292" y="232977"/>
                    </a:cubicBezTo>
                    <a:cubicBezTo>
                      <a:pt x="261938" y="234297"/>
                      <a:pt x="261938" y="238255"/>
                      <a:pt x="260615" y="239574"/>
                    </a:cubicBezTo>
                    <a:cubicBezTo>
                      <a:pt x="260615" y="239574"/>
                      <a:pt x="260615" y="239574"/>
                      <a:pt x="244740" y="273877"/>
                    </a:cubicBezTo>
                    <a:cubicBezTo>
                      <a:pt x="242094" y="280474"/>
                      <a:pt x="234157" y="285751"/>
                      <a:pt x="227542" y="284432"/>
                    </a:cubicBezTo>
                    <a:cubicBezTo>
                      <a:pt x="227542" y="284432"/>
                      <a:pt x="227542" y="284432"/>
                      <a:pt x="15875" y="284432"/>
                    </a:cubicBezTo>
                    <a:cubicBezTo>
                      <a:pt x="6614" y="284432"/>
                      <a:pt x="0" y="277835"/>
                      <a:pt x="0" y="268600"/>
                    </a:cubicBezTo>
                    <a:cubicBezTo>
                      <a:pt x="0" y="268600"/>
                      <a:pt x="0" y="268600"/>
                      <a:pt x="0" y="118194"/>
                    </a:cubicBezTo>
                    <a:cubicBezTo>
                      <a:pt x="0" y="103681"/>
                      <a:pt x="11906" y="90488"/>
                      <a:pt x="27781" y="90488"/>
                    </a:cubicBezTo>
                    <a:close/>
                    <a:moveTo>
                      <a:pt x="82998" y="44450"/>
                    </a:moveTo>
                    <a:cubicBezTo>
                      <a:pt x="82998" y="44450"/>
                      <a:pt x="82998" y="44450"/>
                      <a:pt x="272330" y="44450"/>
                    </a:cubicBezTo>
                    <a:cubicBezTo>
                      <a:pt x="278904" y="44450"/>
                      <a:pt x="284163" y="51044"/>
                      <a:pt x="284163" y="57638"/>
                    </a:cubicBezTo>
                    <a:cubicBezTo>
                      <a:pt x="284163" y="57638"/>
                      <a:pt x="284163" y="57638"/>
                      <a:pt x="284163" y="202712"/>
                    </a:cubicBezTo>
                    <a:cubicBezTo>
                      <a:pt x="284163" y="209306"/>
                      <a:pt x="278904" y="215900"/>
                      <a:pt x="271015" y="215900"/>
                    </a:cubicBezTo>
                    <a:cubicBezTo>
                      <a:pt x="271015" y="215900"/>
                      <a:pt x="271015" y="215900"/>
                      <a:pt x="255238" y="215900"/>
                    </a:cubicBezTo>
                    <a:cubicBezTo>
                      <a:pt x="255238" y="215900"/>
                      <a:pt x="255238" y="215900"/>
                      <a:pt x="255238" y="193480"/>
                    </a:cubicBezTo>
                    <a:cubicBezTo>
                      <a:pt x="255238" y="193480"/>
                      <a:pt x="255238" y="193480"/>
                      <a:pt x="256552" y="193480"/>
                    </a:cubicBezTo>
                    <a:cubicBezTo>
                      <a:pt x="260497" y="193480"/>
                      <a:pt x="261812" y="190842"/>
                      <a:pt x="261812" y="188204"/>
                    </a:cubicBezTo>
                    <a:cubicBezTo>
                      <a:pt x="261812" y="188204"/>
                      <a:pt x="261812" y="188204"/>
                      <a:pt x="261812" y="80059"/>
                    </a:cubicBezTo>
                    <a:cubicBezTo>
                      <a:pt x="261812" y="73464"/>
                      <a:pt x="256552" y="68189"/>
                      <a:pt x="249978" y="68189"/>
                    </a:cubicBezTo>
                    <a:cubicBezTo>
                      <a:pt x="249978" y="68189"/>
                      <a:pt x="249978" y="68189"/>
                      <a:pt x="100091" y="68189"/>
                    </a:cubicBezTo>
                    <a:cubicBezTo>
                      <a:pt x="96146" y="68189"/>
                      <a:pt x="92202" y="72146"/>
                      <a:pt x="92202" y="77421"/>
                    </a:cubicBezTo>
                    <a:cubicBezTo>
                      <a:pt x="92202" y="77421"/>
                      <a:pt x="92202" y="77421"/>
                      <a:pt x="69850" y="77421"/>
                    </a:cubicBezTo>
                    <a:lnTo>
                      <a:pt x="69850" y="58957"/>
                    </a:lnTo>
                    <a:cubicBezTo>
                      <a:pt x="69850" y="51044"/>
                      <a:pt x="75109" y="44450"/>
                      <a:pt x="82998" y="44450"/>
                    </a:cubicBezTo>
                    <a:close/>
                    <a:moveTo>
                      <a:pt x="127465" y="0"/>
                    </a:moveTo>
                    <a:lnTo>
                      <a:pt x="317036" y="0"/>
                    </a:lnTo>
                    <a:cubicBezTo>
                      <a:pt x="324934" y="0"/>
                      <a:pt x="330200" y="6594"/>
                      <a:pt x="330200" y="14507"/>
                    </a:cubicBezTo>
                    <a:cubicBezTo>
                      <a:pt x="330200" y="14507"/>
                      <a:pt x="330200" y="14507"/>
                      <a:pt x="330200" y="158261"/>
                    </a:cubicBezTo>
                    <a:cubicBezTo>
                      <a:pt x="330200" y="164856"/>
                      <a:pt x="324934" y="171450"/>
                      <a:pt x="317036" y="171450"/>
                    </a:cubicBezTo>
                    <a:cubicBezTo>
                      <a:pt x="317036" y="171450"/>
                      <a:pt x="317036" y="171450"/>
                      <a:pt x="302555" y="171450"/>
                    </a:cubicBezTo>
                    <a:cubicBezTo>
                      <a:pt x="302555" y="171450"/>
                      <a:pt x="302555" y="171450"/>
                      <a:pt x="302555" y="147711"/>
                    </a:cubicBezTo>
                    <a:cubicBezTo>
                      <a:pt x="305187" y="147711"/>
                      <a:pt x="307820" y="145073"/>
                      <a:pt x="307820" y="142435"/>
                    </a:cubicBezTo>
                    <a:cubicBezTo>
                      <a:pt x="307820" y="142435"/>
                      <a:pt x="307820" y="142435"/>
                      <a:pt x="307820" y="31652"/>
                    </a:cubicBezTo>
                    <a:cubicBezTo>
                      <a:pt x="307820" y="26377"/>
                      <a:pt x="303871" y="22420"/>
                      <a:pt x="299922" y="22420"/>
                    </a:cubicBezTo>
                    <a:cubicBezTo>
                      <a:pt x="299922" y="22420"/>
                      <a:pt x="299922" y="22420"/>
                      <a:pt x="145895" y="22420"/>
                    </a:cubicBezTo>
                    <a:cubicBezTo>
                      <a:pt x="141946" y="22420"/>
                      <a:pt x="137997" y="26377"/>
                      <a:pt x="137997" y="31652"/>
                    </a:cubicBezTo>
                    <a:cubicBezTo>
                      <a:pt x="137997" y="31652"/>
                      <a:pt x="137997" y="31652"/>
                      <a:pt x="137997" y="32971"/>
                    </a:cubicBezTo>
                    <a:cubicBezTo>
                      <a:pt x="137997" y="32971"/>
                      <a:pt x="137997" y="32971"/>
                      <a:pt x="114300" y="32971"/>
                    </a:cubicBezTo>
                    <a:cubicBezTo>
                      <a:pt x="114300" y="32971"/>
                      <a:pt x="114300" y="32971"/>
                      <a:pt x="114300" y="14507"/>
                    </a:cubicBezTo>
                    <a:cubicBezTo>
                      <a:pt x="114300" y="6594"/>
                      <a:pt x="119566" y="0"/>
                      <a:pt x="127465" y="0"/>
                    </a:cubicBezTo>
                    <a:close/>
                  </a:path>
                </a:pathLst>
              </a:custGeom>
              <a:solidFill>
                <a:sysClr val="window" lastClr="FFFFFF"/>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cs typeface="+mn-ea"/>
                  <a:sym typeface="+mn-lt"/>
                </a:endParaRPr>
              </a:p>
            </p:txBody>
          </p:sp>
          <p:sp>
            <p:nvSpPr>
              <p:cNvPr id="93" name="Freeform: Shape 92" title="xKpUrv6ycS"/>
              <p:cNvSpPr>
                <a:spLocks noChangeAspect="1"/>
              </p:cNvSpPr>
              <p:nvPr/>
            </p:nvSpPr>
            <p:spPr bwMode="auto">
              <a:xfrm>
                <a:off x="5764217" y="2005193"/>
                <a:ext cx="686402" cy="547355"/>
              </a:xfrm>
              <a:custGeom>
                <a:avLst/>
                <a:gdLst>
                  <a:gd name="connsiteX0" fmla="*/ 301848 w 337511"/>
                  <a:gd name="connsiteY0" fmla="*/ 150951 h 269140"/>
                  <a:gd name="connsiteX1" fmla="*/ 283290 w 337511"/>
                  <a:gd name="connsiteY1" fmla="*/ 155226 h 269140"/>
                  <a:gd name="connsiteX2" fmla="*/ 216287 w 337511"/>
                  <a:gd name="connsiteY2" fmla="*/ 205210 h 269140"/>
                  <a:gd name="connsiteX3" fmla="*/ 211032 w 337511"/>
                  <a:gd name="connsiteY3" fmla="*/ 239409 h 269140"/>
                  <a:gd name="connsiteX4" fmla="*/ 317449 w 337511"/>
                  <a:gd name="connsiteY4" fmla="*/ 160488 h 269140"/>
                  <a:gd name="connsiteX5" fmla="*/ 301848 w 337511"/>
                  <a:gd name="connsiteY5" fmla="*/ 150951 h 269140"/>
                  <a:gd name="connsiteX6" fmla="*/ 202306 w 337511"/>
                  <a:gd name="connsiteY6" fmla="*/ 69546 h 269140"/>
                  <a:gd name="connsiteX7" fmla="*/ 301575 w 337511"/>
                  <a:gd name="connsiteY7" fmla="*/ 104845 h 269140"/>
                  <a:gd name="connsiteX8" fmla="*/ 237572 w 337511"/>
                  <a:gd name="connsiteY8" fmla="*/ 127070 h 269140"/>
                  <a:gd name="connsiteX9" fmla="*/ 202306 w 337511"/>
                  <a:gd name="connsiteY9" fmla="*/ 69546 h 269140"/>
                  <a:gd name="connsiteX10" fmla="*/ 40051 w 337511"/>
                  <a:gd name="connsiteY10" fmla="*/ 66371 h 269140"/>
                  <a:gd name="connsiteX11" fmla="*/ 32157 w 337511"/>
                  <a:gd name="connsiteY11" fmla="*/ 120301 h 269140"/>
                  <a:gd name="connsiteX12" fmla="*/ 111103 w 337511"/>
                  <a:gd name="connsiteY12" fmla="*/ 228160 h 269140"/>
                  <a:gd name="connsiteX13" fmla="*/ 165049 w 337511"/>
                  <a:gd name="connsiteY13" fmla="*/ 237367 h 269140"/>
                  <a:gd name="connsiteX14" fmla="*/ 40051 w 337511"/>
                  <a:gd name="connsiteY14" fmla="*/ 66371 h 269140"/>
                  <a:gd name="connsiteX15" fmla="*/ 72797 w 337511"/>
                  <a:gd name="connsiteY15" fmla="*/ 35430 h 269140"/>
                  <a:gd name="connsiteX16" fmla="*/ 113354 w 337511"/>
                  <a:gd name="connsiteY16" fmla="*/ 61007 h 269140"/>
                  <a:gd name="connsiteX17" fmla="*/ 192491 w 337511"/>
                  <a:gd name="connsiteY17" fmla="*/ 169258 h 269140"/>
                  <a:gd name="connsiteX18" fmla="*/ 203042 w 337511"/>
                  <a:gd name="connsiteY18" fmla="*/ 196981 h 269140"/>
                  <a:gd name="connsiteX19" fmla="*/ 206999 w 337511"/>
                  <a:gd name="connsiteY19" fmla="*/ 193021 h 269140"/>
                  <a:gd name="connsiteX20" fmla="*/ 275584 w 337511"/>
                  <a:gd name="connsiteY20" fmla="*/ 142856 h 269140"/>
                  <a:gd name="connsiteX21" fmla="*/ 329661 w 337511"/>
                  <a:gd name="connsiteY21" fmla="*/ 150776 h 269140"/>
                  <a:gd name="connsiteX22" fmla="*/ 321747 w 337511"/>
                  <a:gd name="connsiteY22" fmla="*/ 206222 h 269140"/>
                  <a:gd name="connsiteX23" fmla="*/ 254481 w 337511"/>
                  <a:gd name="connsiteY23" fmla="*/ 256387 h 269140"/>
                  <a:gd name="connsiteX24" fmla="*/ 199086 w 337511"/>
                  <a:gd name="connsiteY24" fmla="*/ 248466 h 269140"/>
                  <a:gd name="connsiteX25" fmla="*/ 195129 w 337511"/>
                  <a:gd name="connsiteY25" fmla="*/ 239225 h 269140"/>
                  <a:gd name="connsiteX26" fmla="*/ 179301 w 337511"/>
                  <a:gd name="connsiteY26" fmla="*/ 257707 h 269140"/>
                  <a:gd name="connsiteX27" fmla="*/ 90932 w 337511"/>
                  <a:gd name="connsiteY27" fmla="*/ 243186 h 269140"/>
                  <a:gd name="connsiteX28" fmla="*/ 11796 w 337511"/>
                  <a:gd name="connsiteY28" fmla="*/ 133615 h 269140"/>
                  <a:gd name="connsiteX29" fmla="*/ 26304 w 337511"/>
                  <a:gd name="connsiteY29" fmla="*/ 46486 h 269140"/>
                  <a:gd name="connsiteX30" fmla="*/ 72797 w 337511"/>
                  <a:gd name="connsiteY30" fmla="*/ 35430 h 269140"/>
                  <a:gd name="connsiteX31" fmla="*/ 272899 w 337511"/>
                  <a:gd name="connsiteY31" fmla="*/ 25003 h 269140"/>
                  <a:gd name="connsiteX32" fmla="*/ 308708 w 337511"/>
                  <a:gd name="connsiteY32" fmla="*/ 83834 h 269140"/>
                  <a:gd name="connsiteX33" fmla="*/ 207912 w 337511"/>
                  <a:gd name="connsiteY33" fmla="*/ 48535 h 269140"/>
                  <a:gd name="connsiteX34" fmla="*/ 272899 w 337511"/>
                  <a:gd name="connsiteY34" fmla="*/ 25003 h 269140"/>
                  <a:gd name="connsiteX35" fmla="*/ 181958 w 337511"/>
                  <a:gd name="connsiteY35" fmla="*/ 20334 h 269140"/>
                  <a:gd name="connsiteX36" fmla="*/ 169996 w 337511"/>
                  <a:gd name="connsiteY36" fmla="*/ 57164 h 269140"/>
                  <a:gd name="connsiteX37" fmla="*/ 130124 w 337511"/>
                  <a:gd name="connsiteY37" fmla="*/ 54534 h 269140"/>
                  <a:gd name="connsiteX38" fmla="*/ 181958 w 337511"/>
                  <a:gd name="connsiteY38" fmla="*/ 20334 h 269140"/>
                  <a:gd name="connsiteX39" fmla="*/ 155635 w 337511"/>
                  <a:gd name="connsiteY39" fmla="*/ 138 h 269140"/>
                  <a:gd name="connsiteX40" fmla="*/ 174574 w 337511"/>
                  <a:gd name="connsiteY40" fmla="*/ 8359 h 269140"/>
                  <a:gd name="connsiteX41" fmla="*/ 122740 w 337511"/>
                  <a:gd name="connsiteY41" fmla="*/ 42559 h 269140"/>
                  <a:gd name="connsiteX42" fmla="*/ 134702 w 337511"/>
                  <a:gd name="connsiteY42" fmla="*/ 5729 h 269140"/>
                  <a:gd name="connsiteX43" fmla="*/ 155635 w 337511"/>
                  <a:gd name="connsiteY43" fmla="*/ 138 h 269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7511" h="269140">
                    <a:moveTo>
                      <a:pt x="301848" y="150951"/>
                    </a:moveTo>
                    <a:cubicBezTo>
                      <a:pt x="295771" y="149965"/>
                      <a:pt x="289202" y="151280"/>
                      <a:pt x="283290" y="155226"/>
                    </a:cubicBezTo>
                    <a:cubicBezTo>
                      <a:pt x="283290" y="155226"/>
                      <a:pt x="283290" y="155226"/>
                      <a:pt x="216287" y="205210"/>
                    </a:cubicBezTo>
                    <a:cubicBezTo>
                      <a:pt x="205777" y="213102"/>
                      <a:pt x="203149" y="228886"/>
                      <a:pt x="211032" y="239409"/>
                    </a:cubicBezTo>
                    <a:lnTo>
                      <a:pt x="317449" y="160488"/>
                    </a:lnTo>
                    <a:cubicBezTo>
                      <a:pt x="313508" y="155226"/>
                      <a:pt x="307924" y="151938"/>
                      <a:pt x="301848" y="150951"/>
                    </a:cubicBezTo>
                    <a:close/>
                    <a:moveTo>
                      <a:pt x="202306" y="69546"/>
                    </a:moveTo>
                    <a:cubicBezTo>
                      <a:pt x="202306" y="69546"/>
                      <a:pt x="202306" y="69546"/>
                      <a:pt x="301575" y="104845"/>
                    </a:cubicBezTo>
                    <a:cubicBezTo>
                      <a:pt x="288513" y="125762"/>
                      <a:pt x="262390" y="136221"/>
                      <a:pt x="237572" y="127070"/>
                    </a:cubicBezTo>
                    <a:cubicBezTo>
                      <a:pt x="212755" y="119225"/>
                      <a:pt x="198387" y="94386"/>
                      <a:pt x="202306" y="69546"/>
                    </a:cubicBezTo>
                    <a:close/>
                    <a:moveTo>
                      <a:pt x="40051" y="66371"/>
                    </a:moveTo>
                    <a:cubicBezTo>
                      <a:pt x="22946" y="78209"/>
                      <a:pt x="18999" y="103201"/>
                      <a:pt x="32157" y="120301"/>
                    </a:cubicBezTo>
                    <a:cubicBezTo>
                      <a:pt x="32157" y="120301"/>
                      <a:pt x="32157" y="120301"/>
                      <a:pt x="111103" y="228160"/>
                    </a:cubicBezTo>
                    <a:cubicBezTo>
                      <a:pt x="122944" y="246575"/>
                      <a:pt x="147944" y="250521"/>
                      <a:pt x="165049" y="237367"/>
                    </a:cubicBezTo>
                    <a:cubicBezTo>
                      <a:pt x="165049" y="237367"/>
                      <a:pt x="165049" y="237367"/>
                      <a:pt x="40051" y="66371"/>
                    </a:cubicBezTo>
                    <a:close/>
                    <a:moveTo>
                      <a:pt x="72797" y="35430"/>
                    </a:moveTo>
                    <a:cubicBezTo>
                      <a:pt x="88624" y="37905"/>
                      <a:pt x="103462" y="46486"/>
                      <a:pt x="113354" y="61007"/>
                    </a:cubicBezTo>
                    <a:cubicBezTo>
                      <a:pt x="113354" y="61007"/>
                      <a:pt x="113354" y="61007"/>
                      <a:pt x="192491" y="169258"/>
                    </a:cubicBezTo>
                    <a:cubicBezTo>
                      <a:pt x="199086" y="178499"/>
                      <a:pt x="201723" y="187740"/>
                      <a:pt x="203042" y="196981"/>
                    </a:cubicBezTo>
                    <a:cubicBezTo>
                      <a:pt x="204361" y="195661"/>
                      <a:pt x="205680" y="194341"/>
                      <a:pt x="206999" y="193021"/>
                    </a:cubicBezTo>
                    <a:cubicBezTo>
                      <a:pt x="206999" y="193021"/>
                      <a:pt x="206999" y="193021"/>
                      <a:pt x="275584" y="142856"/>
                    </a:cubicBezTo>
                    <a:cubicBezTo>
                      <a:pt x="292730" y="129654"/>
                      <a:pt x="316471" y="133615"/>
                      <a:pt x="329661" y="150776"/>
                    </a:cubicBezTo>
                    <a:cubicBezTo>
                      <a:pt x="342850" y="167938"/>
                      <a:pt x="338893" y="193021"/>
                      <a:pt x="321747" y="206222"/>
                    </a:cubicBezTo>
                    <a:cubicBezTo>
                      <a:pt x="321747" y="206222"/>
                      <a:pt x="321747" y="206222"/>
                      <a:pt x="254481" y="256387"/>
                    </a:cubicBezTo>
                    <a:cubicBezTo>
                      <a:pt x="237335" y="268268"/>
                      <a:pt x="212275" y="265628"/>
                      <a:pt x="199086" y="248466"/>
                    </a:cubicBezTo>
                    <a:cubicBezTo>
                      <a:pt x="197767" y="245826"/>
                      <a:pt x="196448" y="243186"/>
                      <a:pt x="195129" y="239225"/>
                    </a:cubicBezTo>
                    <a:cubicBezTo>
                      <a:pt x="191172" y="245826"/>
                      <a:pt x="185896" y="252427"/>
                      <a:pt x="179301" y="257707"/>
                    </a:cubicBezTo>
                    <a:cubicBezTo>
                      <a:pt x="150285" y="277509"/>
                      <a:pt x="110717" y="270908"/>
                      <a:pt x="90932" y="243186"/>
                    </a:cubicBezTo>
                    <a:cubicBezTo>
                      <a:pt x="90932" y="243186"/>
                      <a:pt x="90932" y="243186"/>
                      <a:pt x="11796" y="133615"/>
                    </a:cubicBezTo>
                    <a:cubicBezTo>
                      <a:pt x="-7988" y="105892"/>
                      <a:pt x="-2712" y="66288"/>
                      <a:pt x="26304" y="46486"/>
                    </a:cubicBezTo>
                    <a:cubicBezTo>
                      <a:pt x="40153" y="36585"/>
                      <a:pt x="56970" y="32955"/>
                      <a:pt x="72797" y="35430"/>
                    </a:cubicBezTo>
                    <a:close/>
                    <a:moveTo>
                      <a:pt x="272899" y="25003"/>
                    </a:moveTo>
                    <a:cubicBezTo>
                      <a:pt x="298098" y="34155"/>
                      <a:pt x="312687" y="58994"/>
                      <a:pt x="308708" y="83834"/>
                    </a:cubicBezTo>
                    <a:cubicBezTo>
                      <a:pt x="308708" y="83834"/>
                      <a:pt x="308708" y="83834"/>
                      <a:pt x="207912" y="48535"/>
                    </a:cubicBezTo>
                    <a:cubicBezTo>
                      <a:pt x="221175" y="27618"/>
                      <a:pt x="249026" y="17159"/>
                      <a:pt x="272899" y="25003"/>
                    </a:cubicBezTo>
                    <a:close/>
                    <a:moveTo>
                      <a:pt x="181958" y="20334"/>
                    </a:moveTo>
                    <a:cubicBezTo>
                      <a:pt x="187274" y="33488"/>
                      <a:pt x="181958" y="49272"/>
                      <a:pt x="169996" y="57164"/>
                    </a:cubicBezTo>
                    <a:cubicBezTo>
                      <a:pt x="156705" y="66372"/>
                      <a:pt x="140757" y="63741"/>
                      <a:pt x="130124" y="54534"/>
                    </a:cubicBezTo>
                    <a:cubicBezTo>
                      <a:pt x="130124" y="54534"/>
                      <a:pt x="130124" y="54534"/>
                      <a:pt x="181958" y="20334"/>
                    </a:cubicBezTo>
                    <a:close/>
                    <a:moveTo>
                      <a:pt x="155635" y="138"/>
                    </a:moveTo>
                    <a:cubicBezTo>
                      <a:pt x="162612" y="796"/>
                      <a:pt x="169258" y="3756"/>
                      <a:pt x="174574" y="8359"/>
                    </a:cubicBezTo>
                    <a:lnTo>
                      <a:pt x="122740" y="42559"/>
                    </a:lnTo>
                    <a:cubicBezTo>
                      <a:pt x="117424" y="29405"/>
                      <a:pt x="122740" y="13621"/>
                      <a:pt x="134702" y="5729"/>
                    </a:cubicBezTo>
                    <a:cubicBezTo>
                      <a:pt x="141347" y="1125"/>
                      <a:pt x="148657" y="-519"/>
                      <a:pt x="155635" y="138"/>
                    </a:cubicBezTo>
                    <a:close/>
                  </a:path>
                </a:pathLst>
              </a:custGeom>
              <a:solidFill>
                <a:sysClr val="window" lastClr="FFFFFF"/>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cs typeface="+mn-ea"/>
                  <a:sym typeface="+mn-lt"/>
                </a:endParaRPr>
              </a:p>
            </p:txBody>
          </p:sp>
          <p:sp>
            <p:nvSpPr>
              <p:cNvPr id="94" name="Freeform: Shape 93" title="DN0G3AjvxA"/>
              <p:cNvSpPr>
                <a:spLocks/>
              </p:cNvSpPr>
              <p:nvPr/>
            </p:nvSpPr>
            <p:spPr bwMode="auto">
              <a:xfrm>
                <a:off x="4767258" y="3460384"/>
                <a:ext cx="435302" cy="673606"/>
              </a:xfrm>
              <a:custGeom>
                <a:avLst/>
                <a:gdLst>
                  <a:gd name="connsiteX0" fmla="*/ 99339 w 217488"/>
                  <a:gd name="connsiteY0" fmla="*/ 23812 h 336550"/>
                  <a:gd name="connsiteX1" fmla="*/ 99339 w 217488"/>
                  <a:gd name="connsiteY1" fmla="*/ 142389 h 336550"/>
                  <a:gd name="connsiteX2" fmla="*/ 92715 w 217488"/>
                  <a:gd name="connsiteY2" fmla="*/ 143706 h 336550"/>
                  <a:gd name="connsiteX3" fmla="*/ 15875 w 217488"/>
                  <a:gd name="connsiteY3" fmla="*/ 217487 h 336550"/>
                  <a:gd name="connsiteX4" fmla="*/ 200025 w 217488"/>
                  <a:gd name="connsiteY4" fmla="*/ 217487 h 336550"/>
                  <a:gd name="connsiteX5" fmla="*/ 123186 w 217488"/>
                  <a:gd name="connsiteY5" fmla="*/ 143706 h 336550"/>
                  <a:gd name="connsiteX6" fmla="*/ 116561 w 217488"/>
                  <a:gd name="connsiteY6" fmla="*/ 142389 h 336550"/>
                  <a:gd name="connsiteX7" fmla="*/ 116561 w 217488"/>
                  <a:gd name="connsiteY7" fmla="*/ 23812 h 336550"/>
                  <a:gd name="connsiteX8" fmla="*/ 99339 w 217488"/>
                  <a:gd name="connsiteY8" fmla="*/ 23812 h 336550"/>
                  <a:gd name="connsiteX9" fmla="*/ 79087 w 217488"/>
                  <a:gd name="connsiteY9" fmla="*/ 0 h 336550"/>
                  <a:gd name="connsiteX10" fmla="*/ 138402 w 217488"/>
                  <a:gd name="connsiteY10" fmla="*/ 0 h 336550"/>
                  <a:gd name="connsiteX11" fmla="*/ 148946 w 217488"/>
                  <a:gd name="connsiteY11" fmla="*/ 10517 h 336550"/>
                  <a:gd name="connsiteX12" fmla="*/ 138402 w 217488"/>
                  <a:gd name="connsiteY12" fmla="*/ 21034 h 336550"/>
                  <a:gd name="connsiteX13" fmla="*/ 133129 w 217488"/>
                  <a:gd name="connsiteY13" fmla="*/ 21034 h 336550"/>
                  <a:gd name="connsiteX14" fmla="*/ 133129 w 217488"/>
                  <a:gd name="connsiteY14" fmla="*/ 128836 h 336550"/>
                  <a:gd name="connsiteX15" fmla="*/ 217488 w 217488"/>
                  <a:gd name="connsiteY15" fmla="*/ 231378 h 336550"/>
                  <a:gd name="connsiteX16" fmla="*/ 108085 w 217488"/>
                  <a:gd name="connsiteY16" fmla="*/ 336550 h 336550"/>
                  <a:gd name="connsiteX17" fmla="*/ 0 w 217488"/>
                  <a:gd name="connsiteY17" fmla="*/ 231378 h 336550"/>
                  <a:gd name="connsiteX18" fmla="*/ 26362 w 217488"/>
                  <a:gd name="connsiteY18" fmla="*/ 163017 h 336550"/>
                  <a:gd name="connsiteX19" fmla="*/ 84359 w 217488"/>
                  <a:gd name="connsiteY19" fmla="*/ 128836 h 336550"/>
                  <a:gd name="connsiteX20" fmla="*/ 84359 w 217488"/>
                  <a:gd name="connsiteY20" fmla="*/ 21034 h 336550"/>
                  <a:gd name="connsiteX21" fmla="*/ 79087 w 217488"/>
                  <a:gd name="connsiteY21" fmla="*/ 21034 h 336550"/>
                  <a:gd name="connsiteX22" fmla="*/ 67224 w 217488"/>
                  <a:gd name="connsiteY22" fmla="*/ 10517 h 336550"/>
                  <a:gd name="connsiteX23" fmla="*/ 79087 w 217488"/>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7488" h="336550">
                    <a:moveTo>
                      <a:pt x="99339" y="23812"/>
                    </a:moveTo>
                    <a:cubicBezTo>
                      <a:pt x="99339" y="23812"/>
                      <a:pt x="99339" y="23812"/>
                      <a:pt x="99339" y="142389"/>
                    </a:cubicBezTo>
                    <a:cubicBezTo>
                      <a:pt x="99339" y="142389"/>
                      <a:pt x="99339" y="142389"/>
                      <a:pt x="92715" y="143706"/>
                    </a:cubicBezTo>
                    <a:cubicBezTo>
                      <a:pt x="52970" y="150294"/>
                      <a:pt x="22499" y="180597"/>
                      <a:pt x="15875" y="217487"/>
                    </a:cubicBezTo>
                    <a:cubicBezTo>
                      <a:pt x="15875" y="217487"/>
                      <a:pt x="15875" y="217487"/>
                      <a:pt x="200025" y="217487"/>
                    </a:cubicBezTo>
                    <a:cubicBezTo>
                      <a:pt x="193401" y="180597"/>
                      <a:pt x="162930" y="150294"/>
                      <a:pt x="123186" y="143706"/>
                    </a:cubicBezTo>
                    <a:cubicBezTo>
                      <a:pt x="123186" y="143706"/>
                      <a:pt x="123186" y="143706"/>
                      <a:pt x="116561" y="142389"/>
                    </a:cubicBezTo>
                    <a:cubicBezTo>
                      <a:pt x="116561" y="142389"/>
                      <a:pt x="116561" y="142389"/>
                      <a:pt x="116561" y="23812"/>
                    </a:cubicBezTo>
                    <a:cubicBezTo>
                      <a:pt x="116561" y="23812"/>
                      <a:pt x="116561" y="23812"/>
                      <a:pt x="99339" y="23812"/>
                    </a:cubicBezTo>
                    <a:close/>
                    <a:moveTo>
                      <a:pt x="79087" y="0"/>
                    </a:moveTo>
                    <a:cubicBezTo>
                      <a:pt x="79087" y="0"/>
                      <a:pt x="79087" y="0"/>
                      <a:pt x="138402" y="0"/>
                    </a:cubicBezTo>
                    <a:cubicBezTo>
                      <a:pt x="144992" y="0"/>
                      <a:pt x="148946" y="5258"/>
                      <a:pt x="148946" y="10517"/>
                    </a:cubicBezTo>
                    <a:cubicBezTo>
                      <a:pt x="148946" y="17090"/>
                      <a:pt x="144992" y="21034"/>
                      <a:pt x="138402" y="21034"/>
                    </a:cubicBezTo>
                    <a:cubicBezTo>
                      <a:pt x="138402" y="21034"/>
                      <a:pt x="138402" y="21034"/>
                      <a:pt x="133129" y="21034"/>
                    </a:cubicBezTo>
                    <a:cubicBezTo>
                      <a:pt x="133129" y="21034"/>
                      <a:pt x="133129" y="21034"/>
                      <a:pt x="133129" y="128836"/>
                    </a:cubicBezTo>
                    <a:cubicBezTo>
                      <a:pt x="181899" y="139353"/>
                      <a:pt x="217488" y="181422"/>
                      <a:pt x="217488" y="231378"/>
                    </a:cubicBezTo>
                    <a:cubicBezTo>
                      <a:pt x="217488" y="289223"/>
                      <a:pt x="168718" y="336550"/>
                      <a:pt x="108085" y="336550"/>
                    </a:cubicBezTo>
                    <a:cubicBezTo>
                      <a:pt x="48770" y="336550"/>
                      <a:pt x="0" y="289223"/>
                      <a:pt x="0" y="231378"/>
                    </a:cubicBezTo>
                    <a:cubicBezTo>
                      <a:pt x="0" y="206400"/>
                      <a:pt x="9227" y="181422"/>
                      <a:pt x="26362" y="163017"/>
                    </a:cubicBezTo>
                    <a:cubicBezTo>
                      <a:pt x="42180" y="145926"/>
                      <a:pt x="61951" y="134094"/>
                      <a:pt x="84359" y="128836"/>
                    </a:cubicBezTo>
                    <a:cubicBezTo>
                      <a:pt x="84359" y="128836"/>
                      <a:pt x="84359" y="128836"/>
                      <a:pt x="84359" y="21034"/>
                    </a:cubicBezTo>
                    <a:cubicBezTo>
                      <a:pt x="84359" y="21034"/>
                      <a:pt x="84359" y="21034"/>
                      <a:pt x="79087" y="21034"/>
                    </a:cubicBezTo>
                    <a:cubicBezTo>
                      <a:pt x="72496" y="21034"/>
                      <a:pt x="67224" y="17090"/>
                      <a:pt x="67224" y="10517"/>
                    </a:cubicBezTo>
                    <a:cubicBezTo>
                      <a:pt x="67224" y="5258"/>
                      <a:pt x="72496" y="0"/>
                      <a:pt x="79087" y="0"/>
                    </a:cubicBezTo>
                    <a:close/>
                  </a:path>
                </a:pathLst>
              </a:custGeom>
              <a:solidFill>
                <a:sysClr val="window" lastClr="FFFFFF"/>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cs typeface="+mn-ea"/>
                  <a:sym typeface="+mn-lt"/>
                </a:endParaRPr>
              </a:p>
            </p:txBody>
          </p:sp>
        </p:grpSp>
        <p:sp>
          <p:nvSpPr>
            <p:cNvPr id="104" name="圆角矩形 35"/>
            <p:cNvSpPr/>
            <p:nvPr/>
          </p:nvSpPr>
          <p:spPr>
            <a:xfrm>
              <a:off x="6548544" y="1772816"/>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05" name="矩形 104"/>
            <p:cNvSpPr/>
            <p:nvPr/>
          </p:nvSpPr>
          <p:spPr>
            <a:xfrm>
              <a:off x="7031480" y="2187738"/>
              <a:ext cx="3503553" cy="738664"/>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06" name="圆角矩形 35"/>
            <p:cNvSpPr/>
            <p:nvPr/>
          </p:nvSpPr>
          <p:spPr>
            <a:xfrm>
              <a:off x="7460831" y="4002037"/>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07" name="矩形 106"/>
            <p:cNvSpPr/>
            <p:nvPr/>
          </p:nvSpPr>
          <p:spPr>
            <a:xfrm>
              <a:off x="7943767" y="4416959"/>
              <a:ext cx="3503553" cy="738664"/>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08" name="圆角矩形 35"/>
            <p:cNvSpPr/>
            <p:nvPr/>
          </p:nvSpPr>
          <p:spPr>
            <a:xfrm>
              <a:off x="479376" y="2597313"/>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09" name="矩形 108"/>
            <p:cNvSpPr/>
            <p:nvPr/>
          </p:nvSpPr>
          <p:spPr>
            <a:xfrm>
              <a:off x="962312" y="3012235"/>
              <a:ext cx="3503553" cy="738664"/>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grpSp>
    </p:spTree>
    <p:extLst>
      <p:ext uri="{BB962C8B-B14F-4D97-AF65-F5344CB8AC3E}">
        <p14:creationId xmlns:p14="http://schemas.microsoft.com/office/powerpoint/2010/main" val="4045641437"/>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3" name="直接连接符 2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grpSp>
        <p:nvGrpSpPr>
          <p:cNvPr id="3" name="组合 2"/>
          <p:cNvGrpSpPr/>
          <p:nvPr/>
        </p:nvGrpSpPr>
        <p:grpSpPr>
          <a:xfrm>
            <a:off x="58756" y="1772816"/>
            <a:ext cx="12163889" cy="3757481"/>
            <a:chOff x="-12631" y="1221913"/>
            <a:chExt cx="9156168" cy="2828382"/>
          </a:xfrm>
        </p:grpSpPr>
        <p:sp>
          <p:nvSpPr>
            <p:cNvPr id="25" name="任意多边形 24"/>
            <p:cNvSpPr/>
            <p:nvPr/>
          </p:nvSpPr>
          <p:spPr>
            <a:xfrm>
              <a:off x="-12631" y="2564627"/>
              <a:ext cx="9156168"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dirty="0">
                <a:solidFill>
                  <a:schemeClr val="tx1">
                    <a:lumMod val="75000"/>
                    <a:lumOff val="25000"/>
                  </a:schemeClr>
                </a:solidFill>
                <a:cs typeface="+mn-ea"/>
                <a:sym typeface="+mn-lt"/>
              </a:endParaRPr>
            </a:p>
          </p:txBody>
        </p:sp>
        <p:sp>
          <p:nvSpPr>
            <p:cNvPr id="26" name="文本框 25"/>
            <p:cNvSpPr txBox="1">
              <a:spLocks noChangeArrowheads="1"/>
            </p:cNvSpPr>
            <p:nvPr/>
          </p:nvSpPr>
          <p:spPr bwMode="auto">
            <a:xfrm>
              <a:off x="668250" y="2577721"/>
              <a:ext cx="640964" cy="312663"/>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cs typeface="+mn-ea"/>
                  <a:sym typeface="+mn-lt"/>
                </a:rPr>
                <a:t>2013</a:t>
              </a:r>
              <a:endParaRPr lang="zh-CN" altLang="en-US" sz="900" b="1" dirty="0">
                <a:solidFill>
                  <a:schemeClr val="tx1">
                    <a:lumMod val="75000"/>
                    <a:lumOff val="25000"/>
                  </a:schemeClr>
                </a:solidFill>
                <a:cs typeface="+mn-ea"/>
                <a:sym typeface="+mn-lt"/>
              </a:endParaRPr>
            </a:p>
          </p:txBody>
        </p:sp>
        <p:sp>
          <p:nvSpPr>
            <p:cNvPr id="27" name="文本框 26"/>
            <p:cNvSpPr txBox="1">
              <a:spLocks noChangeArrowheads="1"/>
            </p:cNvSpPr>
            <p:nvPr/>
          </p:nvSpPr>
          <p:spPr bwMode="auto">
            <a:xfrm>
              <a:off x="2833496" y="2577721"/>
              <a:ext cx="640964" cy="312663"/>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cs typeface="+mn-ea"/>
                  <a:sym typeface="+mn-lt"/>
                </a:rPr>
                <a:t>2014</a:t>
              </a:r>
              <a:endParaRPr lang="zh-CN" altLang="en-US" sz="900" b="1" dirty="0">
                <a:solidFill>
                  <a:schemeClr val="tx1">
                    <a:lumMod val="75000"/>
                    <a:lumOff val="25000"/>
                  </a:schemeClr>
                </a:solidFill>
                <a:cs typeface="+mn-ea"/>
                <a:sym typeface="+mn-lt"/>
              </a:endParaRPr>
            </a:p>
          </p:txBody>
        </p:sp>
        <p:sp>
          <p:nvSpPr>
            <p:cNvPr id="28" name="文本框 27"/>
            <p:cNvSpPr txBox="1">
              <a:spLocks noChangeArrowheads="1"/>
            </p:cNvSpPr>
            <p:nvPr/>
          </p:nvSpPr>
          <p:spPr bwMode="auto">
            <a:xfrm>
              <a:off x="4998741" y="2577721"/>
              <a:ext cx="640964" cy="312663"/>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cs typeface="+mn-ea"/>
                  <a:sym typeface="+mn-lt"/>
                </a:rPr>
                <a:t>2018</a:t>
              </a:r>
              <a:endParaRPr lang="zh-CN" altLang="en-US" sz="900" b="1" dirty="0">
                <a:solidFill>
                  <a:schemeClr val="tx1">
                    <a:lumMod val="75000"/>
                    <a:lumOff val="25000"/>
                  </a:schemeClr>
                </a:solidFill>
                <a:cs typeface="+mn-ea"/>
                <a:sym typeface="+mn-lt"/>
              </a:endParaRPr>
            </a:p>
          </p:txBody>
        </p:sp>
        <p:sp>
          <p:nvSpPr>
            <p:cNvPr id="29" name="文本框 28"/>
            <p:cNvSpPr txBox="1">
              <a:spLocks noChangeArrowheads="1"/>
            </p:cNvSpPr>
            <p:nvPr/>
          </p:nvSpPr>
          <p:spPr bwMode="auto">
            <a:xfrm>
              <a:off x="7163987" y="2577721"/>
              <a:ext cx="640964" cy="312663"/>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cs typeface="+mn-ea"/>
                  <a:sym typeface="+mn-lt"/>
                </a:rPr>
                <a:t>2018</a:t>
              </a:r>
              <a:endParaRPr lang="zh-CN" altLang="en-US" sz="900" b="1" dirty="0">
                <a:solidFill>
                  <a:schemeClr val="tx1">
                    <a:lumMod val="75000"/>
                    <a:lumOff val="25000"/>
                  </a:schemeClr>
                </a:solidFill>
                <a:cs typeface="+mn-ea"/>
                <a:sym typeface="+mn-lt"/>
              </a:endParaRPr>
            </a:p>
          </p:txBody>
        </p:sp>
        <p:grpSp>
          <p:nvGrpSpPr>
            <p:cNvPr id="30" name="组合 29"/>
            <p:cNvGrpSpPr/>
            <p:nvPr/>
          </p:nvGrpSpPr>
          <p:grpSpPr>
            <a:xfrm>
              <a:off x="615874" y="1221913"/>
              <a:ext cx="1542693" cy="1033223"/>
              <a:chOff x="819150" y="2190750"/>
              <a:chExt cx="2057400" cy="1377950"/>
            </a:xfrm>
          </p:grpSpPr>
          <p:sp>
            <p:nvSpPr>
              <p:cNvPr id="31" name="矩形标注 30"/>
              <p:cNvSpPr/>
              <p:nvPr/>
            </p:nvSpPr>
            <p:spPr>
              <a:xfrm>
                <a:off x="819150" y="2190750"/>
                <a:ext cx="2057400" cy="1377950"/>
              </a:xfrm>
              <a:prstGeom prst="wedgeRectCallout">
                <a:avLst>
                  <a:gd name="adj1" fmla="val -28240"/>
                  <a:gd name="adj2" fmla="val 79084"/>
                </a:avLst>
              </a:prstGeom>
              <a:solidFill>
                <a:srgbClr val="29BD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cs typeface="+mn-ea"/>
                  <a:sym typeface="+mn-lt"/>
                </a:endParaRPr>
              </a:p>
            </p:txBody>
          </p:sp>
          <p:sp>
            <p:nvSpPr>
              <p:cNvPr id="32" name="文本框 41"/>
              <p:cNvSpPr txBox="1">
                <a:spLocks noChangeArrowheads="1"/>
              </p:cNvSpPr>
              <p:nvPr/>
            </p:nvSpPr>
            <p:spPr bwMode="auto">
              <a:xfrm>
                <a:off x="1054646" y="2545827"/>
                <a:ext cx="1521119" cy="556146"/>
              </a:xfrm>
              <a:prstGeom prst="rect">
                <a:avLst/>
              </a:prstGeom>
              <a:noFill/>
              <a:ln w="9525">
                <a:noFill/>
                <a:miter lim="800000"/>
                <a:headEnd/>
                <a:tailEnd/>
              </a:ln>
            </p:spPr>
            <p:txBody>
              <a:bodyPr wrap="square">
                <a:spAutoFit/>
              </a:bodyPr>
              <a:lstStyle/>
              <a:p>
                <a:pPr algn="ctr"/>
                <a:r>
                  <a:rPr lang="zh-CN" altLang="en-US" sz="1500" dirty="0">
                    <a:solidFill>
                      <a:schemeClr val="bg1"/>
                    </a:solidFill>
                    <a:cs typeface="+mn-ea"/>
                    <a:sym typeface="+mn-lt"/>
                  </a:rPr>
                  <a:t>这里添加你</a:t>
                </a:r>
                <a:endParaRPr lang="en-US" altLang="zh-CN" sz="1500" dirty="0">
                  <a:solidFill>
                    <a:schemeClr val="bg1"/>
                  </a:solidFill>
                  <a:cs typeface="+mn-ea"/>
                  <a:sym typeface="+mn-lt"/>
                </a:endParaRPr>
              </a:p>
              <a:p>
                <a:pPr algn="ctr"/>
                <a:r>
                  <a:rPr lang="zh-CN" altLang="en-US" sz="1500" dirty="0">
                    <a:solidFill>
                      <a:schemeClr val="bg1"/>
                    </a:solidFill>
                    <a:cs typeface="+mn-ea"/>
                    <a:sym typeface="+mn-lt"/>
                  </a:rPr>
                  <a:t>的标题内容</a:t>
                </a:r>
                <a:endParaRPr lang="zh-CN" altLang="en-US" sz="1500" b="1" dirty="0">
                  <a:solidFill>
                    <a:srgbClr val="FFF6E7"/>
                  </a:solidFill>
                  <a:cs typeface="+mn-ea"/>
                  <a:sym typeface="+mn-lt"/>
                </a:endParaRPr>
              </a:p>
            </p:txBody>
          </p:sp>
        </p:grpSp>
        <p:grpSp>
          <p:nvGrpSpPr>
            <p:cNvPr id="33" name="组合 32"/>
            <p:cNvGrpSpPr/>
            <p:nvPr/>
          </p:nvGrpSpPr>
          <p:grpSpPr>
            <a:xfrm>
              <a:off x="312398" y="3125091"/>
              <a:ext cx="1721907" cy="925204"/>
              <a:chOff x="4793125" y="1242834"/>
              <a:chExt cx="2296408" cy="1233891"/>
            </a:xfrm>
          </p:grpSpPr>
          <p:sp>
            <p:nvSpPr>
              <p:cNvPr id="34" name="文本框 65"/>
              <p:cNvSpPr txBox="1">
                <a:spLocks noChangeArrowheads="1"/>
              </p:cNvSpPr>
              <p:nvPr/>
            </p:nvSpPr>
            <p:spPr bwMode="auto">
              <a:xfrm>
                <a:off x="4793125" y="1642506"/>
                <a:ext cx="2296408" cy="83421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cs typeface="+mn-ea"/>
                    <a:sym typeface="+mn-lt"/>
                  </a:rPr>
                  <a:t>在这里添加你需要的文字内容，请根据自己要求更改。在这里添加你需要的文字内容，请根据自己要求更改。</a:t>
                </a:r>
              </a:p>
            </p:txBody>
          </p:sp>
          <p:sp>
            <p:nvSpPr>
              <p:cNvPr id="35" name="文本框 66"/>
              <p:cNvSpPr txBox="1">
                <a:spLocks noChangeArrowheads="1"/>
              </p:cNvSpPr>
              <p:nvPr/>
            </p:nvSpPr>
            <p:spPr bwMode="auto">
              <a:xfrm>
                <a:off x="5178052" y="1242834"/>
                <a:ext cx="1344019" cy="324418"/>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cs typeface="+mn-ea"/>
                    <a:sym typeface="+mn-lt"/>
                  </a:rPr>
                  <a:t>点击添加内容</a:t>
                </a:r>
              </a:p>
            </p:txBody>
          </p:sp>
        </p:grpSp>
        <p:grpSp>
          <p:nvGrpSpPr>
            <p:cNvPr id="36" name="组合 35"/>
            <p:cNvGrpSpPr/>
            <p:nvPr/>
          </p:nvGrpSpPr>
          <p:grpSpPr>
            <a:xfrm>
              <a:off x="2477151" y="3125091"/>
              <a:ext cx="1662901" cy="925204"/>
              <a:chOff x="4853184" y="1242834"/>
              <a:chExt cx="2217715" cy="1233890"/>
            </a:xfrm>
          </p:grpSpPr>
          <p:sp>
            <p:nvSpPr>
              <p:cNvPr id="37" name="文本框 65"/>
              <p:cNvSpPr txBox="1">
                <a:spLocks noChangeArrowheads="1"/>
              </p:cNvSpPr>
              <p:nvPr/>
            </p:nvSpPr>
            <p:spPr bwMode="auto">
              <a:xfrm>
                <a:off x="4853184" y="1642506"/>
                <a:ext cx="2217715" cy="834218"/>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cs typeface="+mn-ea"/>
                    <a:sym typeface="+mn-lt"/>
                  </a:rPr>
                  <a:t>在这里添加你需要的文字内容，请根据自己要求更改。在这里添加你需要的文字内容，请根据自己要求更改。</a:t>
                </a:r>
              </a:p>
            </p:txBody>
          </p:sp>
          <p:sp>
            <p:nvSpPr>
              <p:cNvPr id="38" name="文本框 66"/>
              <p:cNvSpPr txBox="1">
                <a:spLocks noChangeArrowheads="1"/>
              </p:cNvSpPr>
              <p:nvPr/>
            </p:nvSpPr>
            <p:spPr bwMode="auto">
              <a:xfrm>
                <a:off x="5178051" y="1242834"/>
                <a:ext cx="1344019" cy="324418"/>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cs typeface="+mn-ea"/>
                    <a:sym typeface="+mn-lt"/>
                  </a:rPr>
                  <a:t>点击添加内容</a:t>
                </a:r>
              </a:p>
            </p:txBody>
          </p:sp>
        </p:grpSp>
        <p:grpSp>
          <p:nvGrpSpPr>
            <p:cNvPr id="39" name="组合 38"/>
            <p:cNvGrpSpPr/>
            <p:nvPr/>
          </p:nvGrpSpPr>
          <p:grpSpPr>
            <a:xfrm>
              <a:off x="4662246" y="3125091"/>
              <a:ext cx="1745533" cy="925204"/>
              <a:chOff x="4789729" y="1242834"/>
              <a:chExt cx="2327916" cy="1233891"/>
            </a:xfrm>
          </p:grpSpPr>
          <p:sp>
            <p:nvSpPr>
              <p:cNvPr id="40" name="文本框 65"/>
              <p:cNvSpPr txBox="1">
                <a:spLocks noChangeArrowheads="1"/>
              </p:cNvSpPr>
              <p:nvPr/>
            </p:nvSpPr>
            <p:spPr bwMode="auto">
              <a:xfrm>
                <a:off x="4789729" y="1642506"/>
                <a:ext cx="2327916" cy="83421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cs typeface="+mn-ea"/>
                    <a:sym typeface="+mn-lt"/>
                  </a:rPr>
                  <a:t>在这里添加你需要的文字内容，请根据自己要求更改。在这里添加你需要的文字内容，请根据自己要求更改。</a:t>
                </a:r>
              </a:p>
            </p:txBody>
          </p:sp>
          <p:sp>
            <p:nvSpPr>
              <p:cNvPr id="41" name="文本框 66"/>
              <p:cNvSpPr txBox="1">
                <a:spLocks noChangeArrowheads="1"/>
              </p:cNvSpPr>
              <p:nvPr/>
            </p:nvSpPr>
            <p:spPr bwMode="auto">
              <a:xfrm>
                <a:off x="5178051" y="1242834"/>
                <a:ext cx="1344019" cy="324418"/>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cs typeface="+mn-ea"/>
                    <a:sym typeface="+mn-lt"/>
                  </a:rPr>
                  <a:t>点击添加内容</a:t>
                </a:r>
              </a:p>
            </p:txBody>
          </p:sp>
        </p:grpSp>
        <p:grpSp>
          <p:nvGrpSpPr>
            <p:cNvPr id="42" name="组合 41"/>
            <p:cNvGrpSpPr/>
            <p:nvPr/>
          </p:nvGrpSpPr>
          <p:grpSpPr>
            <a:xfrm>
              <a:off x="6947714" y="3125091"/>
              <a:ext cx="1686559" cy="925204"/>
              <a:chOff x="4878906" y="1242834"/>
              <a:chExt cx="2249266" cy="1233890"/>
            </a:xfrm>
          </p:grpSpPr>
          <p:sp>
            <p:nvSpPr>
              <p:cNvPr id="43" name="文本框 65"/>
              <p:cNvSpPr txBox="1">
                <a:spLocks noChangeArrowheads="1"/>
              </p:cNvSpPr>
              <p:nvPr/>
            </p:nvSpPr>
            <p:spPr bwMode="auto">
              <a:xfrm>
                <a:off x="4878906" y="1642506"/>
                <a:ext cx="2249266" cy="834218"/>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cs typeface="+mn-ea"/>
                    <a:sym typeface="+mn-lt"/>
                  </a:rPr>
                  <a:t>在这里添加你需要的文字内容，请根据自己要求更改。在这里添加你需要的文字内容，请根据自己要求更改。</a:t>
                </a:r>
              </a:p>
            </p:txBody>
          </p:sp>
          <p:sp>
            <p:nvSpPr>
              <p:cNvPr id="44" name="文本框 66"/>
              <p:cNvSpPr txBox="1">
                <a:spLocks noChangeArrowheads="1"/>
              </p:cNvSpPr>
              <p:nvPr/>
            </p:nvSpPr>
            <p:spPr bwMode="auto">
              <a:xfrm>
                <a:off x="5178051" y="1242834"/>
                <a:ext cx="1344019" cy="324418"/>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cs typeface="+mn-ea"/>
                    <a:sym typeface="+mn-lt"/>
                  </a:rPr>
                  <a:t>点击添加内容</a:t>
                </a:r>
              </a:p>
            </p:txBody>
          </p:sp>
        </p:grpSp>
        <p:grpSp>
          <p:nvGrpSpPr>
            <p:cNvPr id="45" name="组合 44"/>
            <p:cNvGrpSpPr/>
            <p:nvPr/>
          </p:nvGrpSpPr>
          <p:grpSpPr>
            <a:xfrm>
              <a:off x="2691843" y="1221913"/>
              <a:ext cx="1542693" cy="1033223"/>
              <a:chOff x="3587750" y="2190750"/>
              <a:chExt cx="2057400" cy="1377950"/>
            </a:xfrm>
          </p:grpSpPr>
          <p:sp>
            <p:nvSpPr>
              <p:cNvPr id="46" name="矩形标注 45"/>
              <p:cNvSpPr/>
              <p:nvPr/>
            </p:nvSpPr>
            <p:spPr>
              <a:xfrm>
                <a:off x="3587750" y="2190750"/>
                <a:ext cx="2057400" cy="1377950"/>
              </a:xfrm>
              <a:prstGeom prst="wedgeRectCallout">
                <a:avLst>
                  <a:gd name="adj1" fmla="val -28240"/>
                  <a:gd name="adj2" fmla="val 79084"/>
                </a:avLst>
              </a:prstGeom>
              <a:solidFill>
                <a:srgbClr val="FF57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47" name="文本框 41"/>
              <p:cNvSpPr txBox="1">
                <a:spLocks noChangeArrowheads="1"/>
              </p:cNvSpPr>
              <p:nvPr/>
            </p:nvSpPr>
            <p:spPr bwMode="auto">
              <a:xfrm>
                <a:off x="4066137" y="2565698"/>
                <a:ext cx="1150913" cy="556146"/>
              </a:xfrm>
              <a:prstGeom prst="rect">
                <a:avLst/>
              </a:prstGeom>
              <a:noFill/>
              <a:ln w="9525">
                <a:noFill/>
                <a:miter lim="800000"/>
                <a:headEnd/>
                <a:tailEnd/>
              </a:ln>
            </p:spPr>
            <p:txBody>
              <a:bodyPr wrap="none">
                <a:spAutoFit/>
              </a:bodyPr>
              <a:lstStyle/>
              <a:p>
                <a:pPr algn="ctr"/>
                <a:r>
                  <a:rPr lang="zh-CN" altLang="en-US" sz="1500" dirty="0">
                    <a:solidFill>
                      <a:schemeClr val="bg1"/>
                    </a:solidFill>
                    <a:cs typeface="+mn-ea"/>
                    <a:sym typeface="+mn-lt"/>
                  </a:rPr>
                  <a:t>这里添加你</a:t>
                </a:r>
                <a:endParaRPr lang="en-US" altLang="zh-CN" sz="1500" dirty="0">
                  <a:solidFill>
                    <a:schemeClr val="bg1"/>
                  </a:solidFill>
                  <a:cs typeface="+mn-ea"/>
                  <a:sym typeface="+mn-lt"/>
                </a:endParaRPr>
              </a:p>
              <a:p>
                <a:pPr algn="ctr"/>
                <a:r>
                  <a:rPr lang="zh-CN" altLang="en-US" sz="1500" dirty="0">
                    <a:solidFill>
                      <a:schemeClr val="bg1"/>
                    </a:solidFill>
                    <a:cs typeface="+mn-ea"/>
                    <a:sym typeface="+mn-lt"/>
                  </a:rPr>
                  <a:t>的标题内容</a:t>
                </a:r>
                <a:endParaRPr lang="zh-CN" altLang="en-US" sz="1500" b="1" dirty="0">
                  <a:solidFill>
                    <a:srgbClr val="FFF6E7"/>
                  </a:solidFill>
                  <a:cs typeface="+mn-ea"/>
                  <a:sym typeface="+mn-lt"/>
                </a:endParaRPr>
              </a:p>
            </p:txBody>
          </p:sp>
        </p:grpSp>
        <p:grpSp>
          <p:nvGrpSpPr>
            <p:cNvPr id="48" name="组合 47"/>
            <p:cNvGrpSpPr/>
            <p:nvPr/>
          </p:nvGrpSpPr>
          <p:grpSpPr>
            <a:xfrm>
              <a:off x="4872563" y="1221913"/>
              <a:ext cx="1542693" cy="1033223"/>
              <a:chOff x="6496050" y="2190750"/>
              <a:chExt cx="2057400" cy="1377950"/>
            </a:xfrm>
          </p:grpSpPr>
          <p:sp>
            <p:nvSpPr>
              <p:cNvPr id="49" name="矩形标注 48"/>
              <p:cNvSpPr/>
              <p:nvPr/>
            </p:nvSpPr>
            <p:spPr>
              <a:xfrm>
                <a:off x="6496050" y="2190750"/>
                <a:ext cx="2057400" cy="1377950"/>
              </a:xfrm>
              <a:prstGeom prst="wedgeRectCallout">
                <a:avLst>
                  <a:gd name="adj1" fmla="val -28240"/>
                  <a:gd name="adj2" fmla="val 79084"/>
                </a:avLst>
              </a:prstGeom>
              <a:solidFill>
                <a:srgbClr val="29BD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50" name="文本框 41"/>
              <p:cNvSpPr txBox="1">
                <a:spLocks noChangeArrowheads="1"/>
              </p:cNvSpPr>
              <p:nvPr/>
            </p:nvSpPr>
            <p:spPr bwMode="auto">
              <a:xfrm>
                <a:off x="7018464" y="2577892"/>
                <a:ext cx="1150913" cy="556146"/>
              </a:xfrm>
              <a:prstGeom prst="rect">
                <a:avLst/>
              </a:prstGeom>
              <a:noFill/>
              <a:ln w="9525">
                <a:noFill/>
                <a:miter lim="800000"/>
                <a:headEnd/>
                <a:tailEnd/>
              </a:ln>
            </p:spPr>
            <p:txBody>
              <a:bodyPr wrap="none">
                <a:spAutoFit/>
              </a:bodyPr>
              <a:lstStyle/>
              <a:p>
                <a:pPr algn="ctr"/>
                <a:r>
                  <a:rPr lang="zh-CN" altLang="en-US" sz="1500" dirty="0">
                    <a:solidFill>
                      <a:schemeClr val="bg1"/>
                    </a:solidFill>
                    <a:cs typeface="+mn-ea"/>
                    <a:sym typeface="+mn-lt"/>
                  </a:rPr>
                  <a:t>这里添加你</a:t>
                </a:r>
                <a:endParaRPr lang="en-US" altLang="zh-CN" sz="1500" dirty="0">
                  <a:solidFill>
                    <a:schemeClr val="bg1"/>
                  </a:solidFill>
                  <a:cs typeface="+mn-ea"/>
                  <a:sym typeface="+mn-lt"/>
                </a:endParaRPr>
              </a:p>
              <a:p>
                <a:pPr algn="ctr"/>
                <a:r>
                  <a:rPr lang="zh-CN" altLang="en-US" sz="1500" dirty="0">
                    <a:solidFill>
                      <a:schemeClr val="bg1"/>
                    </a:solidFill>
                    <a:cs typeface="+mn-ea"/>
                    <a:sym typeface="+mn-lt"/>
                  </a:rPr>
                  <a:t>的标题内容</a:t>
                </a:r>
                <a:endParaRPr lang="zh-CN" altLang="en-US" sz="1500" b="1" dirty="0">
                  <a:solidFill>
                    <a:srgbClr val="FFF6E7"/>
                  </a:solidFill>
                  <a:cs typeface="+mn-ea"/>
                  <a:sym typeface="+mn-lt"/>
                </a:endParaRPr>
              </a:p>
            </p:txBody>
          </p:sp>
        </p:grpSp>
        <p:grpSp>
          <p:nvGrpSpPr>
            <p:cNvPr id="51" name="组合 50"/>
            <p:cNvGrpSpPr/>
            <p:nvPr/>
          </p:nvGrpSpPr>
          <p:grpSpPr>
            <a:xfrm>
              <a:off x="7055701" y="1221913"/>
              <a:ext cx="1542693" cy="1033223"/>
              <a:chOff x="9582150" y="2190750"/>
              <a:chExt cx="2057400" cy="1377950"/>
            </a:xfrm>
          </p:grpSpPr>
          <p:sp>
            <p:nvSpPr>
              <p:cNvPr id="52" name="矩形标注 51"/>
              <p:cNvSpPr/>
              <p:nvPr/>
            </p:nvSpPr>
            <p:spPr>
              <a:xfrm>
                <a:off x="9582150" y="2190750"/>
                <a:ext cx="2057400" cy="1377950"/>
              </a:xfrm>
              <a:prstGeom prst="wedgeRectCallout">
                <a:avLst>
                  <a:gd name="adj1" fmla="val -28240"/>
                  <a:gd name="adj2" fmla="val 79084"/>
                </a:avLst>
              </a:prstGeom>
              <a:solidFill>
                <a:srgbClr val="FF57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53" name="文本框 41"/>
              <p:cNvSpPr txBox="1">
                <a:spLocks noChangeArrowheads="1"/>
              </p:cNvSpPr>
              <p:nvPr/>
            </p:nvSpPr>
            <p:spPr bwMode="auto">
              <a:xfrm>
                <a:off x="10069708" y="2565698"/>
                <a:ext cx="1150913" cy="556146"/>
              </a:xfrm>
              <a:prstGeom prst="rect">
                <a:avLst/>
              </a:prstGeom>
              <a:noFill/>
              <a:ln w="9525">
                <a:noFill/>
                <a:miter lim="800000"/>
                <a:headEnd/>
                <a:tailEnd/>
              </a:ln>
            </p:spPr>
            <p:txBody>
              <a:bodyPr wrap="none">
                <a:spAutoFit/>
              </a:bodyPr>
              <a:lstStyle/>
              <a:p>
                <a:pPr algn="ctr"/>
                <a:r>
                  <a:rPr lang="zh-CN" altLang="en-US" sz="1500" dirty="0">
                    <a:solidFill>
                      <a:schemeClr val="bg1"/>
                    </a:solidFill>
                    <a:cs typeface="+mn-ea"/>
                    <a:sym typeface="+mn-lt"/>
                  </a:rPr>
                  <a:t>这里添加你</a:t>
                </a:r>
                <a:endParaRPr lang="en-US" altLang="zh-CN" sz="1500" dirty="0">
                  <a:solidFill>
                    <a:schemeClr val="bg1"/>
                  </a:solidFill>
                  <a:cs typeface="+mn-ea"/>
                  <a:sym typeface="+mn-lt"/>
                </a:endParaRPr>
              </a:p>
              <a:p>
                <a:pPr algn="ctr"/>
                <a:r>
                  <a:rPr lang="zh-CN" altLang="en-US" sz="1500" dirty="0">
                    <a:solidFill>
                      <a:schemeClr val="bg1"/>
                    </a:solidFill>
                    <a:cs typeface="+mn-ea"/>
                    <a:sym typeface="+mn-lt"/>
                  </a:rPr>
                  <a:t>的标题内容</a:t>
                </a:r>
                <a:endParaRPr lang="zh-CN" altLang="en-US" sz="1500" b="1" dirty="0">
                  <a:solidFill>
                    <a:srgbClr val="FFF6E7"/>
                  </a:solidFill>
                  <a:cs typeface="+mn-ea"/>
                  <a:sym typeface="+mn-lt"/>
                </a:endParaRPr>
              </a:p>
            </p:txBody>
          </p:sp>
        </p:grpSp>
      </p:grpSp>
    </p:spTree>
    <p:extLst>
      <p:ext uri="{BB962C8B-B14F-4D97-AF65-F5344CB8AC3E}">
        <p14:creationId xmlns:p14="http://schemas.microsoft.com/office/powerpoint/2010/main" val="747691091"/>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58"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cxnSp>
        <p:nvCxnSpPr>
          <p:cNvPr id="89" name="直接连接符 88"/>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3" name="组合 2"/>
          <p:cNvGrpSpPr/>
          <p:nvPr/>
        </p:nvGrpSpPr>
        <p:grpSpPr>
          <a:xfrm>
            <a:off x="728746" y="1620139"/>
            <a:ext cx="10827515" cy="4419813"/>
            <a:chOff x="611188" y="1285478"/>
            <a:chExt cx="8531225" cy="3482463"/>
          </a:xfrm>
        </p:grpSpPr>
        <p:sp>
          <p:nvSpPr>
            <p:cNvPr id="60" name="Rectangle 21" descr="library"/>
            <p:cNvSpPr>
              <a:spLocks noChangeArrowheads="1"/>
            </p:cNvSpPr>
            <p:nvPr/>
          </p:nvSpPr>
          <p:spPr bwMode="auto">
            <a:xfrm>
              <a:off x="5075238" y="1285478"/>
              <a:ext cx="2017712" cy="2170783"/>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1" name="Rectangle 22"/>
            <p:cNvSpPr>
              <a:spLocks noChangeArrowheads="1"/>
            </p:cNvSpPr>
            <p:nvPr/>
          </p:nvSpPr>
          <p:spPr bwMode="auto">
            <a:xfrm>
              <a:off x="5075238" y="3519781"/>
              <a:ext cx="2017712" cy="1248160"/>
            </a:xfrm>
            <a:prstGeom prst="rect">
              <a:avLst/>
            </a:prstGeom>
            <a:solidFill>
              <a:srgbClr val="FF576B"/>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2" name="Rectangle 23"/>
            <p:cNvSpPr>
              <a:spLocks noChangeArrowheads="1"/>
            </p:cNvSpPr>
            <p:nvPr/>
          </p:nvSpPr>
          <p:spPr bwMode="auto">
            <a:xfrm>
              <a:off x="7154863" y="1285478"/>
              <a:ext cx="1987550" cy="1260864"/>
            </a:xfrm>
            <a:prstGeom prst="rect">
              <a:avLst/>
            </a:prstGeom>
            <a:solidFill>
              <a:srgbClr val="29BDB2"/>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3" name="Rectangle 24" descr="Dreamy_Images_21"/>
            <p:cNvSpPr>
              <a:spLocks noChangeArrowheads="1"/>
            </p:cNvSpPr>
            <p:nvPr/>
          </p:nvSpPr>
          <p:spPr bwMode="auto">
            <a:xfrm>
              <a:off x="7154863" y="2614626"/>
              <a:ext cx="1987550" cy="2153314"/>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4" name="Rectangle 25"/>
            <p:cNvSpPr>
              <a:spLocks noChangeArrowheads="1"/>
            </p:cNvSpPr>
            <p:nvPr/>
          </p:nvSpPr>
          <p:spPr bwMode="auto">
            <a:xfrm>
              <a:off x="7334251" y="1423633"/>
              <a:ext cx="1655763" cy="679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2400" dirty="0">
                  <a:solidFill>
                    <a:prstClr val="white"/>
                  </a:solidFill>
                  <a:cs typeface="+mn-ea"/>
                  <a:sym typeface="+mn-lt"/>
                </a:rPr>
                <a:t>01</a:t>
              </a:r>
              <a:r>
                <a:rPr lang="zh-CN" altLang="en-US" sz="800" dirty="0">
                  <a:solidFill>
                    <a:prstClr val="white"/>
                  </a:solidFill>
                  <a:cs typeface="+mn-ea"/>
                  <a:sym typeface="+mn-lt"/>
                </a:rPr>
                <a:t> 单击此处添加标题</a:t>
              </a:r>
            </a:p>
            <a:p>
              <a:pPr algn="just"/>
              <a:r>
                <a:rPr sz="800" dirty="0">
                  <a:solidFill>
                    <a:prstClr val="white"/>
                  </a:solidFill>
                  <a:cs typeface="+mn-ea"/>
                  <a:sym typeface="+mn-lt"/>
                </a:rPr>
                <a:t>您的内容打在这里，或者通过复制您的文本后，在此框中选择粘贴，并选择只保留文字。您的内容打在这里，或者通过复制您的文本后，在此框中</a:t>
              </a:r>
            </a:p>
          </p:txBody>
        </p:sp>
        <p:sp>
          <p:nvSpPr>
            <p:cNvPr id="65" name="Rectangle 26"/>
            <p:cNvSpPr>
              <a:spLocks noChangeArrowheads="1"/>
            </p:cNvSpPr>
            <p:nvPr/>
          </p:nvSpPr>
          <p:spPr bwMode="auto">
            <a:xfrm>
              <a:off x="5264151" y="3659523"/>
              <a:ext cx="1655763" cy="679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2400" dirty="0">
                  <a:solidFill>
                    <a:prstClr val="white"/>
                  </a:solidFill>
                  <a:cs typeface="+mn-ea"/>
                  <a:sym typeface="+mn-lt"/>
                </a:rPr>
                <a:t>02</a:t>
              </a:r>
              <a:r>
                <a:rPr lang="zh-CN" altLang="en-US" sz="800" dirty="0">
                  <a:solidFill>
                    <a:prstClr val="white"/>
                  </a:solidFill>
                  <a:cs typeface="+mn-ea"/>
                  <a:sym typeface="+mn-lt"/>
                </a:rPr>
                <a:t>单击此处添加标题</a:t>
              </a:r>
            </a:p>
            <a:p>
              <a:pPr algn="just"/>
              <a:r>
                <a:rPr sz="800" dirty="0">
                  <a:solidFill>
                    <a:prstClr val="white"/>
                  </a:solidFill>
                  <a:cs typeface="+mn-ea"/>
                  <a:sym typeface="+mn-lt"/>
                </a:rPr>
                <a:t>您的内容打在这里，或者通过复制您的文本后，在此框中选择粘贴，并选择只保留文字。您的内容打在这里，或者通过复制您的文本后，在此框中</a:t>
              </a:r>
            </a:p>
          </p:txBody>
        </p:sp>
        <p:sp>
          <p:nvSpPr>
            <p:cNvPr id="66" name="Rectangle 27"/>
            <p:cNvSpPr>
              <a:spLocks noChangeArrowheads="1"/>
            </p:cNvSpPr>
            <p:nvPr/>
          </p:nvSpPr>
          <p:spPr bwMode="auto">
            <a:xfrm>
              <a:off x="611188" y="2067694"/>
              <a:ext cx="4248150" cy="1294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sz="1400" i="0" u="none" strike="noStrike" kern="0" cap="none" spc="0" normalizeH="0" baseline="0" noProof="0" dirty="0">
                  <a:ln>
                    <a:noFill/>
                  </a:ln>
                  <a:solidFill>
                    <a:schemeClr val="tx1">
                      <a:lumMod val="85000"/>
                      <a:lumOff val="15000"/>
                    </a:schemeClr>
                  </a:solidFill>
                  <a:effectLst/>
                  <a:uLnTx/>
                  <a:uFillTx/>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a:t>
              </a:r>
              <a:r>
                <a:rPr kumimoji="0" sz="1400" i="0" u="none" strike="noStrike" kern="0" cap="none" spc="0" normalizeH="0" baseline="0" noProof="0" dirty="0" smtClean="0">
                  <a:ln>
                    <a:noFill/>
                  </a:ln>
                  <a:solidFill>
                    <a:schemeClr val="tx1">
                      <a:lumMod val="85000"/>
                      <a:lumOff val="15000"/>
                    </a:schemeClr>
                  </a:solidFill>
                  <a:effectLst/>
                  <a:uLnTx/>
                  <a:uFillTx/>
                  <a:cs typeface="+mn-ea"/>
                  <a:sym typeface="+mn-lt"/>
                </a:rPr>
                <a:t>并选择只保留文字</a:t>
              </a:r>
              <a:endParaRPr kumimoji="0" sz="140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67" name="Rectangle 28"/>
            <p:cNvSpPr>
              <a:spLocks noChangeArrowheads="1"/>
            </p:cNvSpPr>
            <p:nvPr/>
          </p:nvSpPr>
          <p:spPr bwMode="auto">
            <a:xfrm>
              <a:off x="709613" y="1759492"/>
              <a:ext cx="2112962" cy="169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400" b="0" i="0" u="none" strike="noStrike" kern="0" cap="none" spc="0" normalizeH="0" baseline="0" noProof="0" dirty="0">
                  <a:ln>
                    <a:noFill/>
                  </a:ln>
                  <a:solidFill>
                    <a:schemeClr val="tx1">
                      <a:lumMod val="85000"/>
                      <a:lumOff val="15000"/>
                    </a:schemeClr>
                  </a:solidFill>
                  <a:effectLst/>
                  <a:uLnTx/>
                  <a:uFillTx/>
                  <a:cs typeface="+mn-ea"/>
                  <a:sym typeface="+mn-lt"/>
                </a:rPr>
                <a:t>单击此处添加标题</a:t>
              </a:r>
            </a:p>
          </p:txBody>
        </p:sp>
        <p:grpSp>
          <p:nvGrpSpPr>
            <p:cNvPr id="68" name="Group 29"/>
            <p:cNvGrpSpPr/>
            <p:nvPr/>
          </p:nvGrpSpPr>
          <p:grpSpPr bwMode="auto">
            <a:xfrm>
              <a:off x="709614" y="3970769"/>
              <a:ext cx="441325" cy="444637"/>
              <a:chOff x="0" y="0"/>
              <a:chExt cx="123" cy="124"/>
            </a:xfrm>
          </p:grpSpPr>
          <p:sp>
            <p:nvSpPr>
              <p:cNvPr id="69" name="Oval 30"/>
              <p:cNvSpPr>
                <a:spLocks noChangeArrowheads="1"/>
              </p:cNvSpPr>
              <p:nvPr/>
            </p:nvSpPr>
            <p:spPr bwMode="auto">
              <a:xfrm>
                <a:off x="0" y="0"/>
                <a:ext cx="123" cy="124"/>
              </a:xfrm>
              <a:prstGeom prst="ellipse">
                <a:avLst/>
              </a:prstGeom>
              <a:solidFill>
                <a:srgbClr val="29BDB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B7D89"/>
                  </a:solidFill>
                  <a:effectLst/>
                  <a:uLnTx/>
                  <a:uFillTx/>
                  <a:cs typeface="+mn-ea"/>
                  <a:sym typeface="+mn-lt"/>
                </a:endParaRPr>
              </a:p>
            </p:txBody>
          </p:sp>
          <p:sp>
            <p:nvSpPr>
              <p:cNvPr id="70" name="Freeform 31"/>
              <p:cNvSpPr/>
              <p:nvPr/>
            </p:nvSpPr>
            <p:spPr bwMode="auto">
              <a:xfrm>
                <a:off x="34" y="40"/>
                <a:ext cx="55" cy="43"/>
              </a:xfrm>
              <a:custGeom>
                <a:avLst/>
                <a:gdLst>
                  <a:gd name="T0" fmla="*/ 39 w 39"/>
                  <a:gd name="T1" fmla="*/ 4 h 31"/>
                  <a:gd name="T2" fmla="*/ 34 w 39"/>
                  <a:gd name="T3" fmla="*/ 5 h 31"/>
                  <a:gd name="T4" fmla="*/ 38 w 39"/>
                  <a:gd name="T5" fmla="*/ 1 h 31"/>
                  <a:gd name="T6" fmla="*/ 33 w 39"/>
                  <a:gd name="T7" fmla="*/ 3 h 31"/>
                  <a:gd name="T8" fmla="*/ 27 w 39"/>
                  <a:gd name="T9" fmla="*/ 0 h 31"/>
                  <a:gd name="T10" fmla="*/ 19 w 39"/>
                  <a:gd name="T11" fmla="*/ 8 h 31"/>
                  <a:gd name="T12" fmla="*/ 19 w 39"/>
                  <a:gd name="T13" fmla="*/ 10 h 31"/>
                  <a:gd name="T14" fmla="*/ 3 w 39"/>
                  <a:gd name="T15" fmla="*/ 2 h 31"/>
                  <a:gd name="T16" fmla="*/ 2 w 39"/>
                  <a:gd name="T17" fmla="*/ 5 h 31"/>
                  <a:gd name="T18" fmla="*/ 6 w 39"/>
                  <a:gd name="T19" fmla="*/ 12 h 31"/>
                  <a:gd name="T20" fmla="*/ 2 w 39"/>
                  <a:gd name="T21" fmla="*/ 11 h 31"/>
                  <a:gd name="T22" fmla="*/ 2 w 39"/>
                  <a:gd name="T23" fmla="*/ 11 h 31"/>
                  <a:gd name="T24" fmla="*/ 8 w 39"/>
                  <a:gd name="T25" fmla="*/ 19 h 31"/>
                  <a:gd name="T26" fmla="*/ 6 w 39"/>
                  <a:gd name="T27" fmla="*/ 19 h 31"/>
                  <a:gd name="T28" fmla="*/ 5 w 39"/>
                  <a:gd name="T29" fmla="*/ 19 h 31"/>
                  <a:gd name="T30" fmla="*/ 12 w 39"/>
                  <a:gd name="T31" fmla="*/ 24 h 31"/>
                  <a:gd name="T32" fmla="*/ 2 w 39"/>
                  <a:gd name="T33" fmla="*/ 28 h 31"/>
                  <a:gd name="T34" fmla="*/ 0 w 39"/>
                  <a:gd name="T35" fmla="*/ 28 h 31"/>
                  <a:gd name="T36" fmla="*/ 13 w 39"/>
                  <a:gd name="T37" fmla="*/ 31 h 31"/>
                  <a:gd name="T38" fmla="*/ 35 w 39"/>
                  <a:gd name="T39" fmla="*/ 9 h 31"/>
                  <a:gd name="T40" fmla="*/ 35 w 39"/>
                  <a:gd name="T41" fmla="*/ 8 h 31"/>
                  <a:gd name="T42" fmla="*/ 39 w 39"/>
                  <a:gd name="T43"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 h="31">
                    <a:moveTo>
                      <a:pt x="39" y="4"/>
                    </a:moveTo>
                    <a:cubicBezTo>
                      <a:pt x="37" y="4"/>
                      <a:pt x="36" y="5"/>
                      <a:pt x="34" y="5"/>
                    </a:cubicBezTo>
                    <a:cubicBezTo>
                      <a:pt x="36" y="4"/>
                      <a:pt x="37" y="2"/>
                      <a:pt x="38" y="1"/>
                    </a:cubicBezTo>
                    <a:cubicBezTo>
                      <a:pt x="36" y="2"/>
                      <a:pt x="35" y="2"/>
                      <a:pt x="33" y="3"/>
                    </a:cubicBezTo>
                    <a:cubicBezTo>
                      <a:pt x="31" y="1"/>
                      <a:pt x="29" y="0"/>
                      <a:pt x="27" y="0"/>
                    </a:cubicBezTo>
                    <a:cubicBezTo>
                      <a:pt x="23" y="0"/>
                      <a:pt x="19" y="4"/>
                      <a:pt x="19" y="8"/>
                    </a:cubicBezTo>
                    <a:cubicBezTo>
                      <a:pt x="19" y="9"/>
                      <a:pt x="19" y="9"/>
                      <a:pt x="19" y="10"/>
                    </a:cubicBezTo>
                    <a:cubicBezTo>
                      <a:pt x="13" y="9"/>
                      <a:pt x="7" y="6"/>
                      <a:pt x="3" y="2"/>
                    </a:cubicBezTo>
                    <a:cubicBezTo>
                      <a:pt x="2" y="3"/>
                      <a:pt x="2" y="4"/>
                      <a:pt x="2" y="5"/>
                    </a:cubicBezTo>
                    <a:cubicBezTo>
                      <a:pt x="2" y="8"/>
                      <a:pt x="3" y="11"/>
                      <a:pt x="6" y="12"/>
                    </a:cubicBezTo>
                    <a:cubicBezTo>
                      <a:pt x="4" y="12"/>
                      <a:pt x="3" y="12"/>
                      <a:pt x="2" y="11"/>
                    </a:cubicBezTo>
                    <a:cubicBezTo>
                      <a:pt x="2" y="11"/>
                      <a:pt x="2" y="11"/>
                      <a:pt x="2" y="11"/>
                    </a:cubicBezTo>
                    <a:cubicBezTo>
                      <a:pt x="2" y="15"/>
                      <a:pt x="5" y="18"/>
                      <a:pt x="8" y="19"/>
                    </a:cubicBezTo>
                    <a:cubicBezTo>
                      <a:pt x="8" y="19"/>
                      <a:pt x="7" y="19"/>
                      <a:pt x="6" y="19"/>
                    </a:cubicBezTo>
                    <a:cubicBezTo>
                      <a:pt x="6" y="19"/>
                      <a:pt x="5" y="19"/>
                      <a:pt x="5" y="19"/>
                    </a:cubicBezTo>
                    <a:cubicBezTo>
                      <a:pt x="6" y="22"/>
                      <a:pt x="9" y="24"/>
                      <a:pt x="12" y="24"/>
                    </a:cubicBezTo>
                    <a:cubicBezTo>
                      <a:pt x="9" y="27"/>
                      <a:pt x="6" y="28"/>
                      <a:pt x="2" y="28"/>
                    </a:cubicBezTo>
                    <a:cubicBezTo>
                      <a:pt x="2" y="28"/>
                      <a:pt x="1" y="28"/>
                      <a:pt x="0" y="28"/>
                    </a:cubicBezTo>
                    <a:cubicBezTo>
                      <a:pt x="4" y="30"/>
                      <a:pt x="8" y="31"/>
                      <a:pt x="13" y="31"/>
                    </a:cubicBezTo>
                    <a:cubicBezTo>
                      <a:pt x="27" y="31"/>
                      <a:pt x="35" y="19"/>
                      <a:pt x="35" y="9"/>
                    </a:cubicBezTo>
                    <a:cubicBezTo>
                      <a:pt x="35" y="9"/>
                      <a:pt x="35" y="8"/>
                      <a:pt x="35" y="8"/>
                    </a:cubicBezTo>
                    <a:cubicBezTo>
                      <a:pt x="36" y="7"/>
                      <a:pt x="38" y="5"/>
                      <a:pt x="39"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B7D89"/>
                  </a:solidFill>
                  <a:effectLst/>
                  <a:uLnTx/>
                  <a:uFillTx/>
                  <a:cs typeface="+mn-ea"/>
                  <a:sym typeface="+mn-lt"/>
                </a:endParaRPr>
              </a:p>
            </p:txBody>
          </p:sp>
        </p:grpSp>
        <p:grpSp>
          <p:nvGrpSpPr>
            <p:cNvPr id="71" name="Group 32"/>
            <p:cNvGrpSpPr/>
            <p:nvPr/>
          </p:nvGrpSpPr>
          <p:grpSpPr bwMode="auto">
            <a:xfrm>
              <a:off x="2868614" y="3970769"/>
              <a:ext cx="441325" cy="444637"/>
              <a:chOff x="0" y="0"/>
              <a:chExt cx="123" cy="124"/>
            </a:xfrm>
          </p:grpSpPr>
          <p:sp>
            <p:nvSpPr>
              <p:cNvPr id="72" name="Oval 33"/>
              <p:cNvSpPr>
                <a:spLocks noChangeArrowheads="1"/>
              </p:cNvSpPr>
              <p:nvPr/>
            </p:nvSpPr>
            <p:spPr bwMode="auto">
              <a:xfrm>
                <a:off x="0" y="0"/>
                <a:ext cx="123" cy="124"/>
              </a:xfrm>
              <a:prstGeom prst="ellipse">
                <a:avLst/>
              </a:prstGeom>
              <a:solidFill>
                <a:srgbClr val="29BDB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B7D89"/>
                  </a:solidFill>
                  <a:effectLst/>
                  <a:uLnTx/>
                  <a:uFillTx/>
                  <a:cs typeface="+mn-ea"/>
                  <a:sym typeface="+mn-lt"/>
                </a:endParaRPr>
              </a:p>
            </p:txBody>
          </p:sp>
          <p:sp>
            <p:nvSpPr>
              <p:cNvPr id="73" name="Freeform 34"/>
              <p:cNvSpPr/>
              <p:nvPr/>
            </p:nvSpPr>
            <p:spPr bwMode="auto">
              <a:xfrm>
                <a:off x="48" y="34"/>
                <a:ext cx="29" cy="56"/>
              </a:xfrm>
              <a:custGeom>
                <a:avLst/>
                <a:gdLst>
                  <a:gd name="T0" fmla="*/ 4 w 20"/>
                  <a:gd name="T1" fmla="*/ 22 h 39"/>
                  <a:gd name="T2" fmla="*/ 4 w 20"/>
                  <a:gd name="T3" fmla="*/ 39 h 39"/>
                  <a:gd name="T4" fmla="*/ 13 w 20"/>
                  <a:gd name="T5" fmla="*/ 39 h 39"/>
                  <a:gd name="T6" fmla="*/ 13 w 20"/>
                  <a:gd name="T7" fmla="*/ 22 h 39"/>
                  <a:gd name="T8" fmla="*/ 18 w 20"/>
                  <a:gd name="T9" fmla="*/ 22 h 39"/>
                  <a:gd name="T10" fmla="*/ 20 w 20"/>
                  <a:gd name="T11" fmla="*/ 15 h 39"/>
                  <a:gd name="T12" fmla="*/ 13 w 20"/>
                  <a:gd name="T13" fmla="*/ 15 h 39"/>
                  <a:gd name="T14" fmla="*/ 13 w 20"/>
                  <a:gd name="T15" fmla="*/ 9 h 39"/>
                  <a:gd name="T16" fmla="*/ 14 w 20"/>
                  <a:gd name="T17" fmla="*/ 8 h 39"/>
                  <a:gd name="T18" fmla="*/ 18 w 20"/>
                  <a:gd name="T19" fmla="*/ 8 h 39"/>
                  <a:gd name="T20" fmla="*/ 18 w 20"/>
                  <a:gd name="T21" fmla="*/ 0 h 39"/>
                  <a:gd name="T22" fmla="*/ 11 w 20"/>
                  <a:gd name="T23" fmla="*/ 0 h 39"/>
                  <a:gd name="T24" fmla="*/ 4 w 20"/>
                  <a:gd name="T25" fmla="*/ 7 h 39"/>
                  <a:gd name="T26" fmla="*/ 4 w 20"/>
                  <a:gd name="T27" fmla="*/ 14 h 39"/>
                  <a:gd name="T28" fmla="*/ 0 w 20"/>
                  <a:gd name="T29" fmla="*/ 14 h 39"/>
                  <a:gd name="T30" fmla="*/ 0 w 20"/>
                  <a:gd name="T31" fmla="*/ 22 h 39"/>
                  <a:gd name="T32" fmla="*/ 4 w 20"/>
                  <a:gd name="T33" fmla="*/ 2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9">
                    <a:moveTo>
                      <a:pt x="4" y="22"/>
                    </a:moveTo>
                    <a:cubicBezTo>
                      <a:pt x="4" y="39"/>
                      <a:pt x="4" y="39"/>
                      <a:pt x="4" y="39"/>
                    </a:cubicBezTo>
                    <a:cubicBezTo>
                      <a:pt x="13" y="39"/>
                      <a:pt x="13" y="39"/>
                      <a:pt x="13" y="39"/>
                    </a:cubicBezTo>
                    <a:cubicBezTo>
                      <a:pt x="13" y="22"/>
                      <a:pt x="13" y="22"/>
                      <a:pt x="13" y="22"/>
                    </a:cubicBezTo>
                    <a:cubicBezTo>
                      <a:pt x="18" y="22"/>
                      <a:pt x="18" y="22"/>
                      <a:pt x="18" y="22"/>
                    </a:cubicBezTo>
                    <a:cubicBezTo>
                      <a:pt x="20" y="15"/>
                      <a:pt x="20" y="15"/>
                      <a:pt x="20" y="15"/>
                    </a:cubicBezTo>
                    <a:cubicBezTo>
                      <a:pt x="13" y="15"/>
                      <a:pt x="13" y="15"/>
                      <a:pt x="13" y="15"/>
                    </a:cubicBezTo>
                    <a:cubicBezTo>
                      <a:pt x="13" y="15"/>
                      <a:pt x="13" y="11"/>
                      <a:pt x="13" y="9"/>
                    </a:cubicBezTo>
                    <a:cubicBezTo>
                      <a:pt x="13" y="9"/>
                      <a:pt x="13" y="8"/>
                      <a:pt x="14" y="8"/>
                    </a:cubicBezTo>
                    <a:cubicBezTo>
                      <a:pt x="16" y="8"/>
                      <a:pt x="18" y="8"/>
                      <a:pt x="18" y="8"/>
                    </a:cubicBezTo>
                    <a:cubicBezTo>
                      <a:pt x="18" y="0"/>
                      <a:pt x="18" y="0"/>
                      <a:pt x="18" y="0"/>
                    </a:cubicBezTo>
                    <a:cubicBezTo>
                      <a:pt x="18" y="0"/>
                      <a:pt x="15" y="0"/>
                      <a:pt x="11" y="0"/>
                    </a:cubicBezTo>
                    <a:cubicBezTo>
                      <a:pt x="8" y="0"/>
                      <a:pt x="4" y="4"/>
                      <a:pt x="4" y="7"/>
                    </a:cubicBezTo>
                    <a:cubicBezTo>
                      <a:pt x="4" y="11"/>
                      <a:pt x="4" y="14"/>
                      <a:pt x="4" y="14"/>
                    </a:cubicBezTo>
                    <a:cubicBezTo>
                      <a:pt x="0" y="14"/>
                      <a:pt x="0" y="14"/>
                      <a:pt x="0" y="14"/>
                    </a:cubicBezTo>
                    <a:cubicBezTo>
                      <a:pt x="0" y="22"/>
                      <a:pt x="0" y="22"/>
                      <a:pt x="0" y="22"/>
                    </a:cubicBezTo>
                    <a:lnTo>
                      <a:pt x="4"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B7D89"/>
                  </a:solidFill>
                  <a:effectLst/>
                  <a:uLnTx/>
                  <a:uFillTx/>
                  <a:cs typeface="+mn-ea"/>
                  <a:sym typeface="+mn-lt"/>
                </a:endParaRPr>
              </a:p>
            </p:txBody>
          </p:sp>
        </p:grpSp>
        <p:sp>
          <p:nvSpPr>
            <p:cNvPr id="74" name="Rectangle 35"/>
            <p:cNvSpPr>
              <a:spLocks noChangeArrowheads="1"/>
            </p:cNvSpPr>
            <p:nvPr/>
          </p:nvSpPr>
          <p:spPr bwMode="auto">
            <a:xfrm>
              <a:off x="1300163" y="4004117"/>
              <a:ext cx="1327150" cy="679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zh-CN" sz="1400" i="0" u="none" strike="noStrike" kern="0" cap="none" spc="0" normalizeH="0" baseline="0" noProof="0" dirty="0">
                  <a:ln>
                    <a:noFill/>
                  </a:ln>
                  <a:solidFill>
                    <a:schemeClr val="tx1">
                      <a:lumMod val="85000"/>
                      <a:lumOff val="15000"/>
                    </a:schemeClr>
                  </a:solidFill>
                  <a:effectLst/>
                  <a:uLnTx/>
                  <a:uFillTx/>
                  <a:cs typeface="+mn-ea"/>
                  <a:sym typeface="+mn-lt"/>
                </a:rPr>
                <a:t>请在此粘贴或者输入您的文字内容请在此粘贴或者输入您的文字内容</a:t>
              </a:r>
            </a:p>
          </p:txBody>
        </p:sp>
        <p:sp>
          <p:nvSpPr>
            <p:cNvPr id="75" name="Rectangle 36"/>
            <p:cNvSpPr>
              <a:spLocks noChangeArrowheads="1"/>
            </p:cNvSpPr>
            <p:nvPr/>
          </p:nvSpPr>
          <p:spPr bwMode="auto">
            <a:xfrm>
              <a:off x="3459163" y="4004117"/>
              <a:ext cx="1327150" cy="679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zh-CN" sz="1400" i="0" u="none" strike="noStrike" kern="0" cap="none" spc="0" normalizeH="0" baseline="0" noProof="0">
                  <a:ln>
                    <a:noFill/>
                  </a:ln>
                  <a:solidFill>
                    <a:schemeClr val="tx1">
                      <a:lumMod val="85000"/>
                      <a:lumOff val="15000"/>
                    </a:schemeClr>
                  </a:solidFill>
                  <a:effectLst/>
                  <a:uLnTx/>
                  <a:uFillTx/>
                  <a:cs typeface="+mn-ea"/>
                  <a:sym typeface="+mn-lt"/>
                </a:rPr>
                <a:t>请在此粘贴或者输入您的文字内容请在此粘贴或者输入您的文字内容</a:t>
              </a:r>
            </a:p>
          </p:txBody>
        </p:sp>
      </p:grpSp>
    </p:spTree>
    <p:extLst>
      <p:ext uri="{BB962C8B-B14F-4D97-AF65-F5344CB8AC3E}">
        <p14:creationId xmlns:p14="http://schemas.microsoft.com/office/powerpoint/2010/main" val="2190867027"/>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4" name="直接连接符 23"/>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5"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grpSp>
        <p:nvGrpSpPr>
          <p:cNvPr id="3" name="组合 2"/>
          <p:cNvGrpSpPr/>
          <p:nvPr/>
        </p:nvGrpSpPr>
        <p:grpSpPr>
          <a:xfrm>
            <a:off x="1320726" y="1596426"/>
            <a:ext cx="8886051" cy="4438002"/>
            <a:chOff x="893868" y="1118849"/>
            <a:chExt cx="6907067" cy="3449629"/>
          </a:xfrm>
        </p:grpSpPr>
        <p:grpSp>
          <p:nvGrpSpPr>
            <p:cNvPr id="57" name="组合 56"/>
            <p:cNvGrpSpPr/>
            <p:nvPr/>
          </p:nvGrpSpPr>
          <p:grpSpPr>
            <a:xfrm>
              <a:off x="2858604" y="1118849"/>
              <a:ext cx="3256842" cy="3449629"/>
              <a:chOff x="3862981" y="1798820"/>
              <a:chExt cx="4431357" cy="4693668"/>
            </a:xfrm>
          </p:grpSpPr>
          <p:sp>
            <p:nvSpPr>
              <p:cNvPr id="58" name="任意多边形 12"/>
              <p:cNvSpPr>
                <a:spLocks noChangeAspect="1"/>
              </p:cNvSpPr>
              <p:nvPr/>
            </p:nvSpPr>
            <p:spPr>
              <a:xfrm flipV="1">
                <a:off x="5321320" y="1798820"/>
                <a:ext cx="1519095" cy="2223275"/>
              </a:xfrm>
              <a:custGeom>
                <a:avLst/>
                <a:gdLst>
                  <a:gd name="connsiteX0" fmla="*/ 692911 w 1385822"/>
                  <a:gd name="connsiteY0" fmla="*/ 0 h 2028223"/>
                  <a:gd name="connsiteX1" fmla="*/ 1271268 w 1385822"/>
                  <a:gd name="connsiteY1" fmla="*/ 949723 h 2028223"/>
                  <a:gd name="connsiteX2" fmla="*/ 1268474 w 1385822"/>
                  <a:gd name="connsiteY2" fmla="*/ 949723 h 2028223"/>
                  <a:gd name="connsiteX3" fmla="*/ 1331370 w 1385822"/>
                  <a:gd name="connsiteY3" fmla="*/ 1065600 h 2028223"/>
                  <a:gd name="connsiteX4" fmla="*/ 1385822 w 1385822"/>
                  <a:gd name="connsiteY4" fmla="*/ 1335312 h 2028223"/>
                  <a:gd name="connsiteX5" fmla="*/ 692911 w 1385822"/>
                  <a:gd name="connsiteY5" fmla="*/ 2028223 h 2028223"/>
                  <a:gd name="connsiteX6" fmla="*/ 0 w 1385822"/>
                  <a:gd name="connsiteY6" fmla="*/ 1335312 h 2028223"/>
                  <a:gd name="connsiteX7" fmla="*/ 54452 w 1385822"/>
                  <a:gd name="connsiteY7" fmla="*/ 1065600 h 2028223"/>
                  <a:gd name="connsiteX8" fmla="*/ 117348 w 1385822"/>
                  <a:gd name="connsiteY8" fmla="*/ 949723 h 2028223"/>
                  <a:gd name="connsiteX9" fmla="*/ 114554 w 1385822"/>
                  <a:gd name="connsiteY9" fmla="*/ 949723 h 202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5822" h="2028223">
                    <a:moveTo>
                      <a:pt x="692911" y="0"/>
                    </a:moveTo>
                    <a:lnTo>
                      <a:pt x="1271268" y="949723"/>
                    </a:lnTo>
                    <a:lnTo>
                      <a:pt x="1268474" y="949723"/>
                    </a:lnTo>
                    <a:lnTo>
                      <a:pt x="1331370" y="1065600"/>
                    </a:lnTo>
                    <a:cubicBezTo>
                      <a:pt x="1366433" y="1148499"/>
                      <a:pt x="1385822" y="1239641"/>
                      <a:pt x="1385822" y="1335312"/>
                    </a:cubicBezTo>
                    <a:cubicBezTo>
                      <a:pt x="1385822" y="1717996"/>
                      <a:pt x="1075595" y="2028223"/>
                      <a:pt x="692911" y="2028223"/>
                    </a:cubicBezTo>
                    <a:cubicBezTo>
                      <a:pt x="310227" y="2028223"/>
                      <a:pt x="0" y="1717996"/>
                      <a:pt x="0" y="1335312"/>
                    </a:cubicBezTo>
                    <a:cubicBezTo>
                      <a:pt x="0" y="1239641"/>
                      <a:pt x="19389" y="1148499"/>
                      <a:pt x="54452" y="1065600"/>
                    </a:cubicBezTo>
                    <a:lnTo>
                      <a:pt x="117348" y="949723"/>
                    </a:lnTo>
                    <a:lnTo>
                      <a:pt x="114554" y="949723"/>
                    </a:lnTo>
                    <a:close/>
                  </a:path>
                </a:pathLst>
              </a:cu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59" name="椭圆 58"/>
              <p:cNvSpPr>
                <a:spLocks noChangeAspect="1"/>
              </p:cNvSpPr>
              <p:nvPr/>
            </p:nvSpPr>
            <p:spPr>
              <a:xfrm flipV="1">
                <a:off x="5453309" y="1937127"/>
                <a:ext cx="1255118" cy="1255118"/>
              </a:xfrm>
              <a:prstGeom prst="ellipse">
                <a:avLst/>
              </a:prstGeom>
              <a:solidFill>
                <a:srgbClr val="29BDB2"/>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61" name="任意多边形 16"/>
              <p:cNvSpPr>
                <a:spLocks noChangeAspect="1"/>
              </p:cNvSpPr>
              <p:nvPr/>
            </p:nvSpPr>
            <p:spPr>
              <a:xfrm rot="18095796" flipH="1" flipV="1">
                <a:off x="4234320" y="2416728"/>
                <a:ext cx="1519095" cy="2223276"/>
              </a:xfrm>
              <a:custGeom>
                <a:avLst/>
                <a:gdLst>
                  <a:gd name="connsiteX0" fmla="*/ 692911 w 1385822"/>
                  <a:gd name="connsiteY0" fmla="*/ 0 h 2028223"/>
                  <a:gd name="connsiteX1" fmla="*/ 1271268 w 1385822"/>
                  <a:gd name="connsiteY1" fmla="*/ 949723 h 2028223"/>
                  <a:gd name="connsiteX2" fmla="*/ 1268474 w 1385822"/>
                  <a:gd name="connsiteY2" fmla="*/ 949723 h 2028223"/>
                  <a:gd name="connsiteX3" fmla="*/ 1331370 w 1385822"/>
                  <a:gd name="connsiteY3" fmla="*/ 1065600 h 2028223"/>
                  <a:gd name="connsiteX4" fmla="*/ 1385822 w 1385822"/>
                  <a:gd name="connsiteY4" fmla="*/ 1335312 h 2028223"/>
                  <a:gd name="connsiteX5" fmla="*/ 692911 w 1385822"/>
                  <a:gd name="connsiteY5" fmla="*/ 2028223 h 2028223"/>
                  <a:gd name="connsiteX6" fmla="*/ 0 w 1385822"/>
                  <a:gd name="connsiteY6" fmla="*/ 1335312 h 2028223"/>
                  <a:gd name="connsiteX7" fmla="*/ 54452 w 1385822"/>
                  <a:gd name="connsiteY7" fmla="*/ 1065600 h 2028223"/>
                  <a:gd name="connsiteX8" fmla="*/ 117348 w 1385822"/>
                  <a:gd name="connsiteY8" fmla="*/ 949723 h 2028223"/>
                  <a:gd name="connsiteX9" fmla="*/ 114554 w 1385822"/>
                  <a:gd name="connsiteY9" fmla="*/ 949723 h 202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5822" h="2028223">
                    <a:moveTo>
                      <a:pt x="692911" y="0"/>
                    </a:moveTo>
                    <a:lnTo>
                      <a:pt x="1271268" y="949723"/>
                    </a:lnTo>
                    <a:lnTo>
                      <a:pt x="1268474" y="949723"/>
                    </a:lnTo>
                    <a:lnTo>
                      <a:pt x="1331370" y="1065600"/>
                    </a:lnTo>
                    <a:cubicBezTo>
                      <a:pt x="1366433" y="1148499"/>
                      <a:pt x="1385822" y="1239641"/>
                      <a:pt x="1385822" y="1335312"/>
                    </a:cubicBezTo>
                    <a:cubicBezTo>
                      <a:pt x="1385822" y="1717996"/>
                      <a:pt x="1075595" y="2028223"/>
                      <a:pt x="692911" y="2028223"/>
                    </a:cubicBezTo>
                    <a:cubicBezTo>
                      <a:pt x="310227" y="2028223"/>
                      <a:pt x="0" y="1717996"/>
                      <a:pt x="0" y="1335312"/>
                    </a:cubicBezTo>
                    <a:cubicBezTo>
                      <a:pt x="0" y="1239641"/>
                      <a:pt x="19389" y="1148499"/>
                      <a:pt x="54452" y="1065600"/>
                    </a:cubicBezTo>
                    <a:lnTo>
                      <a:pt x="117348" y="949723"/>
                    </a:lnTo>
                    <a:lnTo>
                      <a:pt x="114554" y="949723"/>
                    </a:lnTo>
                    <a:close/>
                  </a:path>
                </a:pathLst>
              </a:cu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62" name="椭圆 61"/>
              <p:cNvSpPr>
                <a:spLocks noChangeAspect="1"/>
              </p:cNvSpPr>
              <p:nvPr/>
            </p:nvSpPr>
            <p:spPr>
              <a:xfrm rot="18095796" flipH="1" flipV="1">
                <a:off x="4071795" y="2719645"/>
                <a:ext cx="1255118" cy="1255118"/>
              </a:xfrm>
              <a:prstGeom prst="ellipse">
                <a:avLst/>
              </a:prstGeom>
              <a:solidFill>
                <a:srgbClr val="FF576B"/>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63" name="文本框 10"/>
              <p:cNvSpPr txBox="1"/>
              <p:nvPr/>
            </p:nvSpPr>
            <p:spPr>
              <a:xfrm>
                <a:off x="4398796" y="2996278"/>
                <a:ext cx="629314" cy="618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输入</a:t>
                </a:r>
                <a:endParaRPr kumimoji="0" lang="en-US" altLang="zh-CN" sz="1600" b="1" i="0" u="none" strike="noStrike" kern="0" cap="none" spc="0" normalizeH="0" baseline="0" noProof="0" dirty="0" smtClean="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标题</a:t>
                </a:r>
                <a:endParaRPr kumimoji="0" lang="zh-CN" altLang="en-US" sz="1600" b="1" i="0" u="none" strike="noStrike" kern="0" cap="none" spc="0" normalizeH="0" baseline="0" noProof="0" dirty="0">
                  <a:ln>
                    <a:noFill/>
                  </a:ln>
                  <a:solidFill>
                    <a:sysClr val="window" lastClr="FFFFFF"/>
                  </a:solidFill>
                  <a:effectLst/>
                  <a:uLnTx/>
                  <a:uFillTx/>
                  <a:cs typeface="+mn-ea"/>
                  <a:sym typeface="+mn-lt"/>
                </a:endParaRPr>
              </a:p>
            </p:txBody>
          </p:sp>
          <p:sp>
            <p:nvSpPr>
              <p:cNvPr id="64" name="任意多边形 20"/>
              <p:cNvSpPr>
                <a:spLocks noChangeAspect="1"/>
              </p:cNvSpPr>
              <p:nvPr/>
            </p:nvSpPr>
            <p:spPr>
              <a:xfrm rot="3504204" flipH="1">
                <a:off x="4215071" y="3646284"/>
                <a:ext cx="1519095" cy="2223276"/>
              </a:xfrm>
              <a:custGeom>
                <a:avLst/>
                <a:gdLst>
                  <a:gd name="connsiteX0" fmla="*/ 692911 w 1385822"/>
                  <a:gd name="connsiteY0" fmla="*/ 0 h 2028223"/>
                  <a:gd name="connsiteX1" fmla="*/ 1271268 w 1385822"/>
                  <a:gd name="connsiteY1" fmla="*/ 949723 h 2028223"/>
                  <a:gd name="connsiteX2" fmla="*/ 1268474 w 1385822"/>
                  <a:gd name="connsiteY2" fmla="*/ 949723 h 2028223"/>
                  <a:gd name="connsiteX3" fmla="*/ 1331370 w 1385822"/>
                  <a:gd name="connsiteY3" fmla="*/ 1065600 h 2028223"/>
                  <a:gd name="connsiteX4" fmla="*/ 1385822 w 1385822"/>
                  <a:gd name="connsiteY4" fmla="*/ 1335312 h 2028223"/>
                  <a:gd name="connsiteX5" fmla="*/ 692911 w 1385822"/>
                  <a:gd name="connsiteY5" fmla="*/ 2028223 h 2028223"/>
                  <a:gd name="connsiteX6" fmla="*/ 0 w 1385822"/>
                  <a:gd name="connsiteY6" fmla="*/ 1335312 h 2028223"/>
                  <a:gd name="connsiteX7" fmla="*/ 54452 w 1385822"/>
                  <a:gd name="connsiteY7" fmla="*/ 1065600 h 2028223"/>
                  <a:gd name="connsiteX8" fmla="*/ 117348 w 1385822"/>
                  <a:gd name="connsiteY8" fmla="*/ 949723 h 2028223"/>
                  <a:gd name="connsiteX9" fmla="*/ 114554 w 1385822"/>
                  <a:gd name="connsiteY9" fmla="*/ 949723 h 202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5822" h="2028223">
                    <a:moveTo>
                      <a:pt x="692911" y="0"/>
                    </a:moveTo>
                    <a:lnTo>
                      <a:pt x="1271268" y="949723"/>
                    </a:lnTo>
                    <a:lnTo>
                      <a:pt x="1268474" y="949723"/>
                    </a:lnTo>
                    <a:lnTo>
                      <a:pt x="1331370" y="1065600"/>
                    </a:lnTo>
                    <a:cubicBezTo>
                      <a:pt x="1366433" y="1148499"/>
                      <a:pt x="1385822" y="1239641"/>
                      <a:pt x="1385822" y="1335312"/>
                    </a:cubicBezTo>
                    <a:cubicBezTo>
                      <a:pt x="1385822" y="1717996"/>
                      <a:pt x="1075595" y="2028223"/>
                      <a:pt x="692911" y="2028223"/>
                    </a:cubicBezTo>
                    <a:cubicBezTo>
                      <a:pt x="310227" y="2028223"/>
                      <a:pt x="0" y="1717996"/>
                      <a:pt x="0" y="1335312"/>
                    </a:cubicBezTo>
                    <a:cubicBezTo>
                      <a:pt x="0" y="1239641"/>
                      <a:pt x="19389" y="1148499"/>
                      <a:pt x="54452" y="1065600"/>
                    </a:cubicBezTo>
                    <a:lnTo>
                      <a:pt x="117348" y="949723"/>
                    </a:lnTo>
                    <a:lnTo>
                      <a:pt x="114554" y="949723"/>
                    </a:lnTo>
                    <a:close/>
                  </a:path>
                </a:pathLst>
              </a:cu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65" name="椭圆 64"/>
              <p:cNvSpPr>
                <a:spLocks noChangeAspect="1"/>
              </p:cNvSpPr>
              <p:nvPr/>
            </p:nvSpPr>
            <p:spPr>
              <a:xfrm rot="3504204" flipH="1">
                <a:off x="4052545" y="4311525"/>
                <a:ext cx="1255118" cy="1255118"/>
              </a:xfrm>
              <a:prstGeom prst="ellipse">
                <a:avLst/>
              </a:prstGeom>
              <a:solidFill>
                <a:srgbClr val="29BDB2"/>
              </a:solidFill>
              <a:ln w="12700" cap="flat" cmpd="sng" algn="ctr">
                <a:no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67" name="任意多边形 24"/>
              <p:cNvSpPr>
                <a:spLocks noChangeAspect="1"/>
              </p:cNvSpPr>
              <p:nvPr/>
            </p:nvSpPr>
            <p:spPr>
              <a:xfrm>
                <a:off x="5321320" y="4269213"/>
                <a:ext cx="1519095" cy="2223275"/>
              </a:xfrm>
              <a:custGeom>
                <a:avLst/>
                <a:gdLst>
                  <a:gd name="connsiteX0" fmla="*/ 692911 w 1385822"/>
                  <a:gd name="connsiteY0" fmla="*/ 0 h 2028223"/>
                  <a:gd name="connsiteX1" fmla="*/ 1271268 w 1385822"/>
                  <a:gd name="connsiteY1" fmla="*/ 949723 h 2028223"/>
                  <a:gd name="connsiteX2" fmla="*/ 1268474 w 1385822"/>
                  <a:gd name="connsiteY2" fmla="*/ 949723 h 2028223"/>
                  <a:gd name="connsiteX3" fmla="*/ 1331370 w 1385822"/>
                  <a:gd name="connsiteY3" fmla="*/ 1065600 h 2028223"/>
                  <a:gd name="connsiteX4" fmla="*/ 1385822 w 1385822"/>
                  <a:gd name="connsiteY4" fmla="*/ 1335312 h 2028223"/>
                  <a:gd name="connsiteX5" fmla="*/ 692911 w 1385822"/>
                  <a:gd name="connsiteY5" fmla="*/ 2028223 h 2028223"/>
                  <a:gd name="connsiteX6" fmla="*/ 0 w 1385822"/>
                  <a:gd name="connsiteY6" fmla="*/ 1335312 h 2028223"/>
                  <a:gd name="connsiteX7" fmla="*/ 54452 w 1385822"/>
                  <a:gd name="connsiteY7" fmla="*/ 1065600 h 2028223"/>
                  <a:gd name="connsiteX8" fmla="*/ 117348 w 1385822"/>
                  <a:gd name="connsiteY8" fmla="*/ 949723 h 2028223"/>
                  <a:gd name="connsiteX9" fmla="*/ 114554 w 1385822"/>
                  <a:gd name="connsiteY9" fmla="*/ 949723 h 202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5822" h="2028223">
                    <a:moveTo>
                      <a:pt x="692911" y="0"/>
                    </a:moveTo>
                    <a:lnTo>
                      <a:pt x="1271268" y="949723"/>
                    </a:lnTo>
                    <a:lnTo>
                      <a:pt x="1268474" y="949723"/>
                    </a:lnTo>
                    <a:lnTo>
                      <a:pt x="1331370" y="1065600"/>
                    </a:lnTo>
                    <a:cubicBezTo>
                      <a:pt x="1366433" y="1148499"/>
                      <a:pt x="1385822" y="1239641"/>
                      <a:pt x="1385822" y="1335312"/>
                    </a:cubicBezTo>
                    <a:cubicBezTo>
                      <a:pt x="1385822" y="1717996"/>
                      <a:pt x="1075595" y="2028223"/>
                      <a:pt x="692911" y="2028223"/>
                    </a:cubicBezTo>
                    <a:cubicBezTo>
                      <a:pt x="310227" y="2028223"/>
                      <a:pt x="0" y="1717996"/>
                      <a:pt x="0" y="1335312"/>
                    </a:cubicBezTo>
                    <a:cubicBezTo>
                      <a:pt x="0" y="1239641"/>
                      <a:pt x="19389" y="1148499"/>
                      <a:pt x="54452" y="1065600"/>
                    </a:cubicBezTo>
                    <a:lnTo>
                      <a:pt x="117348" y="949723"/>
                    </a:lnTo>
                    <a:lnTo>
                      <a:pt x="114554" y="949723"/>
                    </a:lnTo>
                    <a:close/>
                  </a:path>
                </a:pathLst>
              </a:cu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68" name="椭圆 67"/>
              <p:cNvSpPr>
                <a:spLocks noChangeAspect="1"/>
              </p:cNvSpPr>
              <p:nvPr/>
            </p:nvSpPr>
            <p:spPr>
              <a:xfrm>
                <a:off x="5453309" y="5099063"/>
                <a:ext cx="1255118" cy="1255118"/>
              </a:xfrm>
              <a:prstGeom prst="ellipse">
                <a:avLst/>
              </a:prstGeom>
              <a:solidFill>
                <a:srgbClr val="FF576B"/>
              </a:solidFill>
              <a:ln w="12700" cap="flat" cmpd="sng" algn="ctr">
                <a:noFill/>
                <a:prstDash val="solid"/>
                <a:miter lim="800000"/>
              </a:ln>
              <a:effectLst>
                <a:outerShdw blurRad="50800" dist="381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70" name="任意多边形 28"/>
              <p:cNvSpPr>
                <a:spLocks noChangeAspect="1"/>
              </p:cNvSpPr>
              <p:nvPr/>
            </p:nvSpPr>
            <p:spPr>
              <a:xfrm rot="18095796">
                <a:off x="6423152" y="3664434"/>
                <a:ext cx="1519095" cy="2223276"/>
              </a:xfrm>
              <a:custGeom>
                <a:avLst/>
                <a:gdLst>
                  <a:gd name="connsiteX0" fmla="*/ 692911 w 1385822"/>
                  <a:gd name="connsiteY0" fmla="*/ 0 h 2028223"/>
                  <a:gd name="connsiteX1" fmla="*/ 1271268 w 1385822"/>
                  <a:gd name="connsiteY1" fmla="*/ 949723 h 2028223"/>
                  <a:gd name="connsiteX2" fmla="*/ 1268474 w 1385822"/>
                  <a:gd name="connsiteY2" fmla="*/ 949723 h 2028223"/>
                  <a:gd name="connsiteX3" fmla="*/ 1331370 w 1385822"/>
                  <a:gd name="connsiteY3" fmla="*/ 1065600 h 2028223"/>
                  <a:gd name="connsiteX4" fmla="*/ 1385822 w 1385822"/>
                  <a:gd name="connsiteY4" fmla="*/ 1335312 h 2028223"/>
                  <a:gd name="connsiteX5" fmla="*/ 692911 w 1385822"/>
                  <a:gd name="connsiteY5" fmla="*/ 2028223 h 2028223"/>
                  <a:gd name="connsiteX6" fmla="*/ 0 w 1385822"/>
                  <a:gd name="connsiteY6" fmla="*/ 1335312 h 2028223"/>
                  <a:gd name="connsiteX7" fmla="*/ 54452 w 1385822"/>
                  <a:gd name="connsiteY7" fmla="*/ 1065600 h 2028223"/>
                  <a:gd name="connsiteX8" fmla="*/ 117348 w 1385822"/>
                  <a:gd name="connsiteY8" fmla="*/ 949723 h 2028223"/>
                  <a:gd name="connsiteX9" fmla="*/ 114554 w 1385822"/>
                  <a:gd name="connsiteY9" fmla="*/ 949723 h 202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5822" h="2028223">
                    <a:moveTo>
                      <a:pt x="692911" y="0"/>
                    </a:moveTo>
                    <a:lnTo>
                      <a:pt x="1271268" y="949723"/>
                    </a:lnTo>
                    <a:lnTo>
                      <a:pt x="1268474" y="949723"/>
                    </a:lnTo>
                    <a:lnTo>
                      <a:pt x="1331370" y="1065600"/>
                    </a:lnTo>
                    <a:cubicBezTo>
                      <a:pt x="1366433" y="1148499"/>
                      <a:pt x="1385822" y="1239641"/>
                      <a:pt x="1385822" y="1335312"/>
                    </a:cubicBezTo>
                    <a:cubicBezTo>
                      <a:pt x="1385822" y="1717996"/>
                      <a:pt x="1075595" y="2028223"/>
                      <a:pt x="692911" y="2028223"/>
                    </a:cubicBezTo>
                    <a:cubicBezTo>
                      <a:pt x="310227" y="2028223"/>
                      <a:pt x="0" y="1717996"/>
                      <a:pt x="0" y="1335312"/>
                    </a:cubicBezTo>
                    <a:cubicBezTo>
                      <a:pt x="0" y="1239641"/>
                      <a:pt x="19389" y="1148499"/>
                      <a:pt x="54452" y="1065600"/>
                    </a:cubicBezTo>
                    <a:lnTo>
                      <a:pt x="117348" y="949723"/>
                    </a:lnTo>
                    <a:lnTo>
                      <a:pt x="114554" y="949723"/>
                    </a:lnTo>
                    <a:close/>
                  </a:path>
                </a:pathLst>
              </a:cu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71" name="椭圆 70"/>
              <p:cNvSpPr>
                <a:spLocks noChangeAspect="1"/>
              </p:cNvSpPr>
              <p:nvPr/>
            </p:nvSpPr>
            <p:spPr>
              <a:xfrm rot="18095796">
                <a:off x="6849655" y="4329675"/>
                <a:ext cx="1255118" cy="1255118"/>
              </a:xfrm>
              <a:prstGeom prst="ellipse">
                <a:avLst/>
              </a:prstGeom>
              <a:solidFill>
                <a:srgbClr val="29BDB2"/>
              </a:solidFill>
              <a:ln w="12700" cap="flat" cmpd="sng" algn="ctr">
                <a:noFill/>
                <a:prstDash val="solid"/>
                <a:miter lim="800000"/>
              </a:ln>
              <a:effectLst>
                <a:outerShdw blurRad="50800" dist="38100" dir="13500000" algn="b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73" name="任意多边形 34"/>
              <p:cNvSpPr>
                <a:spLocks noChangeAspect="1"/>
              </p:cNvSpPr>
              <p:nvPr/>
            </p:nvSpPr>
            <p:spPr>
              <a:xfrm rot="3504204" flipV="1">
                <a:off x="6377991" y="2434493"/>
                <a:ext cx="1519095" cy="2223276"/>
              </a:xfrm>
              <a:custGeom>
                <a:avLst/>
                <a:gdLst>
                  <a:gd name="connsiteX0" fmla="*/ 692911 w 1385822"/>
                  <a:gd name="connsiteY0" fmla="*/ 0 h 2028223"/>
                  <a:gd name="connsiteX1" fmla="*/ 1271268 w 1385822"/>
                  <a:gd name="connsiteY1" fmla="*/ 949723 h 2028223"/>
                  <a:gd name="connsiteX2" fmla="*/ 1268474 w 1385822"/>
                  <a:gd name="connsiteY2" fmla="*/ 949723 h 2028223"/>
                  <a:gd name="connsiteX3" fmla="*/ 1331370 w 1385822"/>
                  <a:gd name="connsiteY3" fmla="*/ 1065600 h 2028223"/>
                  <a:gd name="connsiteX4" fmla="*/ 1385822 w 1385822"/>
                  <a:gd name="connsiteY4" fmla="*/ 1335312 h 2028223"/>
                  <a:gd name="connsiteX5" fmla="*/ 692911 w 1385822"/>
                  <a:gd name="connsiteY5" fmla="*/ 2028223 h 2028223"/>
                  <a:gd name="connsiteX6" fmla="*/ 0 w 1385822"/>
                  <a:gd name="connsiteY6" fmla="*/ 1335312 h 2028223"/>
                  <a:gd name="connsiteX7" fmla="*/ 54452 w 1385822"/>
                  <a:gd name="connsiteY7" fmla="*/ 1065600 h 2028223"/>
                  <a:gd name="connsiteX8" fmla="*/ 117348 w 1385822"/>
                  <a:gd name="connsiteY8" fmla="*/ 949723 h 2028223"/>
                  <a:gd name="connsiteX9" fmla="*/ 114554 w 1385822"/>
                  <a:gd name="connsiteY9" fmla="*/ 949723 h 202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5822" h="2028223">
                    <a:moveTo>
                      <a:pt x="692911" y="0"/>
                    </a:moveTo>
                    <a:lnTo>
                      <a:pt x="1271268" y="949723"/>
                    </a:lnTo>
                    <a:lnTo>
                      <a:pt x="1268474" y="949723"/>
                    </a:lnTo>
                    <a:lnTo>
                      <a:pt x="1331370" y="1065600"/>
                    </a:lnTo>
                    <a:cubicBezTo>
                      <a:pt x="1366433" y="1148499"/>
                      <a:pt x="1385822" y="1239641"/>
                      <a:pt x="1385822" y="1335312"/>
                    </a:cubicBezTo>
                    <a:cubicBezTo>
                      <a:pt x="1385822" y="1717996"/>
                      <a:pt x="1075595" y="2028223"/>
                      <a:pt x="692911" y="2028223"/>
                    </a:cubicBezTo>
                    <a:cubicBezTo>
                      <a:pt x="310227" y="2028223"/>
                      <a:pt x="0" y="1717996"/>
                      <a:pt x="0" y="1335312"/>
                    </a:cubicBezTo>
                    <a:cubicBezTo>
                      <a:pt x="0" y="1239641"/>
                      <a:pt x="19389" y="1148499"/>
                      <a:pt x="54452" y="1065600"/>
                    </a:cubicBezTo>
                    <a:lnTo>
                      <a:pt x="117348" y="949723"/>
                    </a:lnTo>
                    <a:lnTo>
                      <a:pt x="114554" y="949723"/>
                    </a:lnTo>
                    <a:close/>
                  </a:path>
                </a:pathLst>
              </a:custGeom>
              <a:solidFill>
                <a:schemeClr val="bg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74" name="椭圆 73"/>
              <p:cNvSpPr>
                <a:spLocks noChangeAspect="1"/>
              </p:cNvSpPr>
              <p:nvPr/>
            </p:nvSpPr>
            <p:spPr>
              <a:xfrm rot="3504204" flipV="1">
                <a:off x="6804494" y="2737409"/>
                <a:ext cx="1255118" cy="1255118"/>
              </a:xfrm>
              <a:prstGeom prst="ellipse">
                <a:avLst/>
              </a:prstGeom>
              <a:solidFill>
                <a:srgbClr val="FF576B"/>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75" b="0" i="0" u="none" strike="noStrike" kern="0" cap="none" spc="0" normalizeH="0" baseline="0" noProof="0">
                  <a:ln>
                    <a:noFill/>
                  </a:ln>
                  <a:solidFill>
                    <a:sysClr val="window" lastClr="FFFFFF"/>
                  </a:solidFill>
                  <a:effectLst/>
                  <a:uLnTx/>
                  <a:uFillTx/>
                  <a:cs typeface="+mn-ea"/>
                  <a:sym typeface="+mn-lt"/>
                </a:endParaRPr>
              </a:p>
            </p:txBody>
          </p:sp>
          <p:sp>
            <p:nvSpPr>
              <p:cNvPr id="83" name="文本框 10"/>
              <p:cNvSpPr txBox="1"/>
              <p:nvPr/>
            </p:nvSpPr>
            <p:spPr>
              <a:xfrm>
                <a:off x="5792738" y="2255453"/>
                <a:ext cx="629314" cy="618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输入</a:t>
                </a:r>
                <a:endParaRPr kumimoji="0" lang="en-US" altLang="zh-CN" sz="1600" b="1" i="0" u="none" strike="noStrike" kern="0" cap="none" spc="0" normalizeH="0" baseline="0" noProof="0" dirty="0" smtClean="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标题</a:t>
                </a:r>
                <a:endParaRPr kumimoji="0" lang="zh-CN" altLang="en-US" sz="1600" b="1" i="0" u="none" strike="noStrike" kern="0" cap="none" spc="0" normalizeH="0" baseline="0" noProof="0" dirty="0">
                  <a:ln>
                    <a:noFill/>
                  </a:ln>
                  <a:solidFill>
                    <a:sysClr val="window" lastClr="FFFFFF"/>
                  </a:solidFill>
                  <a:effectLst/>
                  <a:uLnTx/>
                  <a:uFillTx/>
                  <a:cs typeface="+mn-ea"/>
                  <a:sym typeface="+mn-lt"/>
                </a:endParaRPr>
              </a:p>
            </p:txBody>
          </p:sp>
          <p:sp>
            <p:nvSpPr>
              <p:cNvPr id="84" name="文本框 10"/>
              <p:cNvSpPr txBox="1"/>
              <p:nvPr/>
            </p:nvSpPr>
            <p:spPr>
              <a:xfrm>
                <a:off x="7137538" y="3102002"/>
                <a:ext cx="629314" cy="618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输入</a:t>
                </a:r>
                <a:endParaRPr kumimoji="0" lang="en-US" altLang="zh-CN" sz="1600" b="1" i="0" u="none" strike="noStrike" kern="0" cap="none" spc="0" normalizeH="0" baseline="0" noProof="0" dirty="0" smtClean="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标题</a:t>
                </a:r>
                <a:endParaRPr kumimoji="0" lang="zh-CN" altLang="en-US" sz="1600" b="1" i="0" u="none" strike="noStrike" kern="0" cap="none" spc="0" normalizeH="0" baseline="0" noProof="0" dirty="0">
                  <a:ln>
                    <a:noFill/>
                  </a:ln>
                  <a:solidFill>
                    <a:sysClr val="window" lastClr="FFFFFF"/>
                  </a:solidFill>
                  <a:effectLst/>
                  <a:uLnTx/>
                  <a:uFillTx/>
                  <a:cs typeface="+mn-ea"/>
                  <a:sym typeface="+mn-lt"/>
                </a:endParaRPr>
              </a:p>
            </p:txBody>
          </p:sp>
          <p:sp>
            <p:nvSpPr>
              <p:cNvPr id="85" name="文本框 10"/>
              <p:cNvSpPr txBox="1"/>
              <p:nvPr/>
            </p:nvSpPr>
            <p:spPr>
              <a:xfrm>
                <a:off x="7182698" y="4669429"/>
                <a:ext cx="629314" cy="618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输入</a:t>
                </a:r>
                <a:endParaRPr kumimoji="0" lang="en-US" altLang="zh-CN" sz="1600" b="1" i="0" u="none" strike="noStrike" kern="0" cap="none" spc="0" normalizeH="0" baseline="0" noProof="0" dirty="0" smtClean="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标题</a:t>
                </a:r>
                <a:endParaRPr kumimoji="0" lang="zh-CN" altLang="en-US" sz="1600" b="1" i="0" u="none" strike="noStrike" kern="0" cap="none" spc="0" normalizeH="0" baseline="0" noProof="0" dirty="0">
                  <a:ln>
                    <a:noFill/>
                  </a:ln>
                  <a:solidFill>
                    <a:sysClr val="window" lastClr="FFFFFF"/>
                  </a:solidFill>
                  <a:effectLst/>
                  <a:uLnTx/>
                  <a:uFillTx/>
                  <a:cs typeface="+mn-ea"/>
                  <a:sym typeface="+mn-lt"/>
                </a:endParaRPr>
              </a:p>
            </p:txBody>
          </p:sp>
          <p:sp>
            <p:nvSpPr>
              <p:cNvPr id="86" name="文本框 10"/>
              <p:cNvSpPr txBox="1"/>
              <p:nvPr/>
            </p:nvSpPr>
            <p:spPr>
              <a:xfrm>
                <a:off x="5735412" y="5433343"/>
                <a:ext cx="629314" cy="618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输入</a:t>
                </a:r>
                <a:endParaRPr kumimoji="0" lang="en-US" altLang="zh-CN" sz="1600" b="1" i="0" u="none" strike="noStrike" kern="0" cap="none" spc="0" normalizeH="0" baseline="0" noProof="0" dirty="0" smtClean="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标题</a:t>
                </a:r>
                <a:endParaRPr kumimoji="0" lang="zh-CN" altLang="en-US" sz="1600" b="1" i="0" u="none" strike="noStrike" kern="0" cap="none" spc="0" normalizeH="0" baseline="0" noProof="0" dirty="0">
                  <a:ln>
                    <a:noFill/>
                  </a:ln>
                  <a:solidFill>
                    <a:sysClr val="window" lastClr="FFFFFF"/>
                  </a:solidFill>
                  <a:effectLst/>
                  <a:uLnTx/>
                  <a:uFillTx/>
                  <a:cs typeface="+mn-ea"/>
                  <a:sym typeface="+mn-lt"/>
                </a:endParaRPr>
              </a:p>
            </p:txBody>
          </p:sp>
          <p:sp>
            <p:nvSpPr>
              <p:cNvPr id="87" name="文本框 10"/>
              <p:cNvSpPr txBox="1"/>
              <p:nvPr/>
            </p:nvSpPr>
            <p:spPr>
              <a:xfrm>
                <a:off x="4364553" y="4629851"/>
                <a:ext cx="629314" cy="6184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输入</a:t>
                </a:r>
                <a:endParaRPr kumimoji="0" lang="en-US" altLang="zh-CN" sz="1600" b="1" i="0" u="none" strike="noStrike" kern="0" cap="none" spc="0" normalizeH="0" baseline="0" noProof="0" dirty="0" smtClean="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cs typeface="+mn-ea"/>
                    <a:sym typeface="+mn-lt"/>
                  </a:rPr>
                  <a:t>标题</a:t>
                </a:r>
                <a:endParaRPr kumimoji="0" lang="zh-CN" altLang="en-US" sz="1600" b="1" i="0" u="none" strike="noStrike" kern="0" cap="none" spc="0" normalizeH="0" baseline="0" noProof="0" dirty="0">
                  <a:ln>
                    <a:noFill/>
                  </a:ln>
                  <a:solidFill>
                    <a:sysClr val="window" lastClr="FFFFFF"/>
                  </a:solidFill>
                  <a:effectLst/>
                  <a:uLnTx/>
                  <a:uFillTx/>
                  <a:cs typeface="+mn-ea"/>
                  <a:sym typeface="+mn-lt"/>
                </a:endParaRPr>
              </a:p>
            </p:txBody>
          </p:sp>
        </p:grpSp>
        <p:sp>
          <p:nvSpPr>
            <p:cNvPr id="76" name="文本框 23"/>
            <p:cNvSpPr txBox="1"/>
            <p:nvPr/>
          </p:nvSpPr>
          <p:spPr>
            <a:xfrm>
              <a:off x="893869" y="1396487"/>
              <a:ext cx="1172738" cy="599278"/>
            </a:xfrm>
            <a:prstGeom prst="rect">
              <a:avLst/>
            </a:prstGeom>
            <a:noFill/>
            <a:effectLst/>
          </p:spPr>
          <p:txBody>
            <a:bodyPr wrap="none" rtlCol="0">
              <a:spAutoFit/>
            </a:bodyPr>
            <a:lstStyle/>
            <a:p>
              <a:r>
                <a:rPr lang="zh-CN" altLang="en-US" sz="1470" dirty="0">
                  <a:cs typeface="+mn-ea"/>
                  <a:sym typeface="+mn-lt"/>
                </a:rPr>
                <a:t>请在这里输入您</a:t>
              </a:r>
              <a:endParaRPr lang="en-US" altLang="zh-CN" sz="1470" dirty="0">
                <a:cs typeface="+mn-ea"/>
                <a:sym typeface="+mn-lt"/>
              </a:endParaRPr>
            </a:p>
            <a:p>
              <a:r>
                <a:rPr lang="zh-CN" altLang="en-US" sz="1470" dirty="0">
                  <a:cs typeface="+mn-ea"/>
                  <a:sym typeface="+mn-lt"/>
                </a:rPr>
                <a:t>的主要叙述内容</a:t>
              </a:r>
              <a:endParaRPr lang="en-US" altLang="zh-CN" sz="1470" dirty="0">
                <a:cs typeface="+mn-ea"/>
                <a:sym typeface="+mn-lt"/>
              </a:endParaRPr>
            </a:p>
            <a:p>
              <a:endParaRPr lang="en-US" altLang="zh-CN" sz="1470" dirty="0">
                <a:cs typeface="+mn-ea"/>
                <a:sym typeface="+mn-lt"/>
              </a:endParaRPr>
            </a:p>
          </p:txBody>
        </p:sp>
        <p:sp>
          <p:nvSpPr>
            <p:cNvPr id="77" name="文本框 24"/>
            <p:cNvSpPr txBox="1"/>
            <p:nvPr/>
          </p:nvSpPr>
          <p:spPr>
            <a:xfrm>
              <a:off x="893869" y="2601705"/>
              <a:ext cx="1172738" cy="599278"/>
            </a:xfrm>
            <a:prstGeom prst="rect">
              <a:avLst/>
            </a:prstGeom>
            <a:noFill/>
            <a:effectLst/>
          </p:spPr>
          <p:txBody>
            <a:bodyPr wrap="none" rtlCol="0">
              <a:spAutoFit/>
            </a:bodyPr>
            <a:lstStyle/>
            <a:p>
              <a:r>
                <a:rPr lang="zh-CN" altLang="en-US" sz="1470" dirty="0">
                  <a:cs typeface="+mn-ea"/>
                  <a:sym typeface="+mn-lt"/>
                </a:rPr>
                <a:t>请在这里输入您</a:t>
              </a:r>
              <a:endParaRPr lang="en-US" altLang="zh-CN" sz="1470" dirty="0">
                <a:cs typeface="+mn-ea"/>
                <a:sym typeface="+mn-lt"/>
              </a:endParaRPr>
            </a:p>
            <a:p>
              <a:r>
                <a:rPr lang="zh-CN" altLang="en-US" sz="1470" dirty="0">
                  <a:cs typeface="+mn-ea"/>
                  <a:sym typeface="+mn-lt"/>
                </a:rPr>
                <a:t>的主要叙述内容</a:t>
              </a:r>
              <a:endParaRPr lang="en-US" altLang="zh-CN" sz="1470" dirty="0">
                <a:cs typeface="+mn-ea"/>
                <a:sym typeface="+mn-lt"/>
              </a:endParaRPr>
            </a:p>
            <a:p>
              <a:endParaRPr lang="en-US" altLang="zh-CN" sz="1470" dirty="0">
                <a:cs typeface="+mn-ea"/>
                <a:sym typeface="+mn-lt"/>
              </a:endParaRPr>
            </a:p>
          </p:txBody>
        </p:sp>
        <p:sp>
          <p:nvSpPr>
            <p:cNvPr id="78" name="文本框 25"/>
            <p:cNvSpPr txBox="1"/>
            <p:nvPr/>
          </p:nvSpPr>
          <p:spPr>
            <a:xfrm>
              <a:off x="893868" y="3845816"/>
              <a:ext cx="1172738" cy="599278"/>
            </a:xfrm>
            <a:prstGeom prst="rect">
              <a:avLst/>
            </a:prstGeom>
            <a:noFill/>
            <a:effectLst/>
          </p:spPr>
          <p:txBody>
            <a:bodyPr wrap="none" rtlCol="0">
              <a:spAutoFit/>
            </a:bodyPr>
            <a:lstStyle/>
            <a:p>
              <a:r>
                <a:rPr lang="zh-CN" altLang="en-US" sz="1470" dirty="0">
                  <a:cs typeface="+mn-ea"/>
                  <a:sym typeface="+mn-lt"/>
                </a:rPr>
                <a:t>请在这里输入您</a:t>
              </a:r>
              <a:endParaRPr lang="en-US" altLang="zh-CN" sz="1470" dirty="0">
                <a:cs typeface="+mn-ea"/>
                <a:sym typeface="+mn-lt"/>
              </a:endParaRPr>
            </a:p>
            <a:p>
              <a:r>
                <a:rPr lang="zh-CN" altLang="en-US" sz="1470" dirty="0">
                  <a:cs typeface="+mn-ea"/>
                  <a:sym typeface="+mn-lt"/>
                </a:rPr>
                <a:t>的主要叙述内容</a:t>
              </a:r>
              <a:endParaRPr lang="en-US" altLang="zh-CN" sz="1470" dirty="0">
                <a:cs typeface="+mn-ea"/>
                <a:sym typeface="+mn-lt"/>
              </a:endParaRPr>
            </a:p>
            <a:p>
              <a:endParaRPr lang="en-US" altLang="zh-CN" sz="1470" dirty="0">
                <a:cs typeface="+mn-ea"/>
                <a:sym typeface="+mn-lt"/>
              </a:endParaRPr>
            </a:p>
          </p:txBody>
        </p:sp>
        <p:sp>
          <p:nvSpPr>
            <p:cNvPr id="79" name="文本框 26"/>
            <p:cNvSpPr txBox="1"/>
            <p:nvPr/>
          </p:nvSpPr>
          <p:spPr>
            <a:xfrm>
              <a:off x="6628197" y="1325951"/>
              <a:ext cx="1172738" cy="599278"/>
            </a:xfrm>
            <a:prstGeom prst="rect">
              <a:avLst/>
            </a:prstGeom>
            <a:noFill/>
            <a:effectLst/>
          </p:spPr>
          <p:txBody>
            <a:bodyPr wrap="none" rtlCol="0">
              <a:spAutoFit/>
            </a:bodyPr>
            <a:lstStyle/>
            <a:p>
              <a:r>
                <a:rPr lang="zh-CN" altLang="en-US" sz="1470" dirty="0">
                  <a:cs typeface="+mn-ea"/>
                  <a:sym typeface="+mn-lt"/>
                </a:rPr>
                <a:t>请在这里输入您</a:t>
              </a:r>
              <a:endParaRPr lang="en-US" altLang="zh-CN" sz="1470" dirty="0">
                <a:cs typeface="+mn-ea"/>
                <a:sym typeface="+mn-lt"/>
              </a:endParaRPr>
            </a:p>
            <a:p>
              <a:r>
                <a:rPr lang="zh-CN" altLang="en-US" sz="1470" dirty="0">
                  <a:cs typeface="+mn-ea"/>
                  <a:sym typeface="+mn-lt"/>
                </a:rPr>
                <a:t>的主要叙述内容</a:t>
              </a:r>
              <a:endParaRPr lang="en-US" altLang="zh-CN" sz="1470" dirty="0">
                <a:cs typeface="+mn-ea"/>
                <a:sym typeface="+mn-lt"/>
              </a:endParaRPr>
            </a:p>
            <a:p>
              <a:endParaRPr lang="en-US" altLang="zh-CN" sz="1470" dirty="0">
                <a:cs typeface="+mn-ea"/>
                <a:sym typeface="+mn-lt"/>
              </a:endParaRPr>
            </a:p>
          </p:txBody>
        </p:sp>
        <p:sp>
          <p:nvSpPr>
            <p:cNvPr id="80" name="文本框 27"/>
            <p:cNvSpPr txBox="1"/>
            <p:nvPr/>
          </p:nvSpPr>
          <p:spPr>
            <a:xfrm>
              <a:off x="6628197" y="2531169"/>
              <a:ext cx="1172738" cy="599278"/>
            </a:xfrm>
            <a:prstGeom prst="rect">
              <a:avLst/>
            </a:prstGeom>
            <a:noFill/>
            <a:effectLst/>
          </p:spPr>
          <p:txBody>
            <a:bodyPr wrap="none" rtlCol="0">
              <a:spAutoFit/>
            </a:bodyPr>
            <a:lstStyle/>
            <a:p>
              <a:r>
                <a:rPr lang="zh-CN" altLang="en-US" sz="1470" dirty="0">
                  <a:cs typeface="+mn-ea"/>
                  <a:sym typeface="+mn-lt"/>
                </a:rPr>
                <a:t>请在这里输入您</a:t>
              </a:r>
              <a:endParaRPr lang="en-US" altLang="zh-CN" sz="1470" dirty="0">
                <a:cs typeface="+mn-ea"/>
                <a:sym typeface="+mn-lt"/>
              </a:endParaRPr>
            </a:p>
            <a:p>
              <a:r>
                <a:rPr lang="zh-CN" altLang="en-US" sz="1470" dirty="0">
                  <a:cs typeface="+mn-ea"/>
                  <a:sym typeface="+mn-lt"/>
                </a:rPr>
                <a:t>的主要叙述内容</a:t>
              </a:r>
              <a:endParaRPr lang="en-US" altLang="zh-CN" sz="1470" dirty="0">
                <a:cs typeface="+mn-ea"/>
                <a:sym typeface="+mn-lt"/>
              </a:endParaRPr>
            </a:p>
            <a:p>
              <a:endParaRPr lang="en-US" altLang="zh-CN" sz="1470" dirty="0">
                <a:cs typeface="+mn-ea"/>
                <a:sym typeface="+mn-lt"/>
              </a:endParaRPr>
            </a:p>
          </p:txBody>
        </p:sp>
        <p:sp>
          <p:nvSpPr>
            <p:cNvPr id="81" name="文本框 28"/>
            <p:cNvSpPr txBox="1"/>
            <p:nvPr/>
          </p:nvSpPr>
          <p:spPr>
            <a:xfrm>
              <a:off x="6628196" y="3775280"/>
              <a:ext cx="1172738" cy="599278"/>
            </a:xfrm>
            <a:prstGeom prst="rect">
              <a:avLst/>
            </a:prstGeom>
            <a:noFill/>
            <a:effectLst/>
          </p:spPr>
          <p:txBody>
            <a:bodyPr wrap="none" rtlCol="0">
              <a:spAutoFit/>
            </a:bodyPr>
            <a:lstStyle/>
            <a:p>
              <a:r>
                <a:rPr lang="zh-CN" altLang="en-US" sz="1470" dirty="0">
                  <a:cs typeface="+mn-ea"/>
                  <a:sym typeface="+mn-lt"/>
                </a:rPr>
                <a:t>请在这里输入您</a:t>
              </a:r>
              <a:endParaRPr lang="en-US" altLang="zh-CN" sz="1470" dirty="0">
                <a:cs typeface="+mn-ea"/>
                <a:sym typeface="+mn-lt"/>
              </a:endParaRPr>
            </a:p>
            <a:p>
              <a:r>
                <a:rPr lang="zh-CN" altLang="en-US" sz="1470" dirty="0">
                  <a:cs typeface="+mn-ea"/>
                  <a:sym typeface="+mn-lt"/>
                </a:rPr>
                <a:t>的主要叙述内容</a:t>
              </a:r>
              <a:endParaRPr lang="en-US" altLang="zh-CN" sz="1470" dirty="0">
                <a:cs typeface="+mn-ea"/>
                <a:sym typeface="+mn-lt"/>
              </a:endParaRPr>
            </a:p>
            <a:p>
              <a:endParaRPr lang="en-US" altLang="zh-CN" sz="1470" dirty="0">
                <a:cs typeface="+mn-ea"/>
                <a:sym typeface="+mn-lt"/>
              </a:endParaRPr>
            </a:p>
          </p:txBody>
        </p:sp>
      </p:grpSp>
    </p:spTree>
    <p:extLst>
      <p:ext uri="{BB962C8B-B14F-4D97-AF65-F5344CB8AC3E}">
        <p14:creationId xmlns:p14="http://schemas.microsoft.com/office/powerpoint/2010/main" val="1004943027"/>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22" y="0"/>
            <a:ext cx="12187278" cy="693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7" name="组合 76"/>
          <p:cNvGrpSpPr/>
          <p:nvPr/>
        </p:nvGrpSpPr>
        <p:grpSpPr>
          <a:xfrm>
            <a:off x="2135560" y="927782"/>
            <a:ext cx="8208912" cy="1133066"/>
            <a:chOff x="-2594322" y="-84216"/>
            <a:chExt cx="8462452" cy="1168059"/>
          </a:xfrm>
        </p:grpSpPr>
        <p:sp>
          <p:nvSpPr>
            <p:cNvPr id="78" name="文本框 7"/>
            <p:cNvSpPr txBox="1"/>
            <p:nvPr/>
          </p:nvSpPr>
          <p:spPr>
            <a:xfrm>
              <a:off x="1058329" y="844610"/>
              <a:ext cx="1296144" cy="239233"/>
            </a:xfrm>
            <a:prstGeom prst="rect">
              <a:avLst/>
            </a:prstGeom>
            <a:noFill/>
          </p:spPr>
          <p:txBody>
            <a:bodyPr wrap="square" lIns="72000" tIns="0" rIns="72000" bIns="0" anchor="ctr" anchorCtr="1">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29BDB2"/>
                  </a:solidFill>
                  <a:effectLst/>
                  <a:uLnTx/>
                  <a:uFillTx/>
                  <a:cs typeface="+mn-ea"/>
                  <a:sym typeface="+mn-lt"/>
                </a:rPr>
                <a:t>CONTENTS</a:t>
              </a:r>
            </a:p>
          </p:txBody>
        </p:sp>
        <p:sp>
          <p:nvSpPr>
            <p:cNvPr id="79" name="文本框 8"/>
            <p:cNvSpPr txBox="1"/>
            <p:nvPr/>
          </p:nvSpPr>
          <p:spPr>
            <a:xfrm>
              <a:off x="-2594322" y="-84216"/>
              <a:ext cx="8462452" cy="615552"/>
            </a:xfrm>
            <a:prstGeom prst="rect">
              <a:avLst/>
            </a:prstGeom>
            <a:noFill/>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200" b="1" i="0" u="none" strike="noStrike" kern="0" cap="none" spc="0" normalizeH="0" baseline="0" noProof="0" dirty="0" smtClean="0">
                  <a:ln>
                    <a:noFill/>
                  </a:ln>
                  <a:solidFill>
                    <a:srgbClr val="29BDB2"/>
                  </a:solidFill>
                  <a:effectLst/>
                  <a:uLnTx/>
                  <a:uFillTx/>
                  <a:cs typeface="+mn-ea"/>
                  <a:sym typeface="+mn-lt"/>
                </a:rPr>
                <a:t> 目 录</a:t>
              </a:r>
              <a:endParaRPr kumimoji="0" lang="zh-CN" altLang="en-US" sz="7200" b="1" i="0" u="none" strike="noStrike" kern="0" cap="none" spc="0" normalizeH="0" baseline="0" noProof="0" dirty="0">
                <a:ln>
                  <a:noFill/>
                </a:ln>
                <a:solidFill>
                  <a:srgbClr val="29BDB2"/>
                </a:solidFill>
                <a:effectLst/>
                <a:uLnTx/>
                <a:uFillTx/>
                <a:cs typeface="+mn-ea"/>
                <a:sym typeface="+mn-lt"/>
              </a:endParaRPr>
            </a:p>
          </p:txBody>
        </p:sp>
      </p:grpSp>
      <p:grpSp>
        <p:nvGrpSpPr>
          <p:cNvPr id="3" name="组合 2"/>
          <p:cNvGrpSpPr/>
          <p:nvPr/>
        </p:nvGrpSpPr>
        <p:grpSpPr>
          <a:xfrm>
            <a:off x="2019675" y="2712949"/>
            <a:ext cx="8684837" cy="2883409"/>
            <a:chOff x="2019675" y="2712949"/>
            <a:chExt cx="8684837" cy="2883409"/>
          </a:xfrm>
        </p:grpSpPr>
        <p:sp>
          <p:nvSpPr>
            <p:cNvPr id="76" name="Freeform 5"/>
            <p:cNvSpPr>
              <a:spLocks/>
            </p:cNvSpPr>
            <p:nvPr/>
          </p:nvSpPr>
          <p:spPr bwMode="auto">
            <a:xfrm>
              <a:off x="2817076" y="4711788"/>
              <a:ext cx="234799" cy="202781"/>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29BDB2"/>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80" name="Freeform 6"/>
            <p:cNvSpPr>
              <a:spLocks/>
            </p:cNvSpPr>
            <p:nvPr/>
          </p:nvSpPr>
          <p:spPr bwMode="auto">
            <a:xfrm>
              <a:off x="5020220" y="4711788"/>
              <a:ext cx="234799" cy="202781"/>
            </a:xfrm>
            <a:custGeom>
              <a:avLst/>
              <a:gdLst>
                <a:gd name="T0" fmla="*/ 24 w 65"/>
                <a:gd name="T1" fmla="*/ 0 h 56"/>
                <a:gd name="T2" fmla="*/ 40 w 65"/>
                <a:gd name="T3" fmla="*/ 0 h 56"/>
                <a:gd name="T4" fmla="*/ 59 w 65"/>
                <a:gd name="T5" fmla="*/ 0 h 56"/>
                <a:gd name="T6" fmla="*/ 63 w 65"/>
                <a:gd name="T7" fmla="*/ 6 h 56"/>
                <a:gd name="T8" fmla="*/ 53 w 65"/>
                <a:gd name="T9" fmla="*/ 22 h 56"/>
                <a:gd name="T10" fmla="*/ 45 w 65"/>
                <a:gd name="T11" fmla="*/ 36 h 56"/>
                <a:gd name="T12" fmla="*/ 36 w 65"/>
                <a:gd name="T13" fmla="*/ 52 h 56"/>
                <a:gd name="T14" fmla="*/ 28 w 65"/>
                <a:gd name="T15" fmla="*/ 52 h 56"/>
                <a:gd name="T16" fmla="*/ 19 w 65"/>
                <a:gd name="T17" fmla="*/ 36 h 56"/>
                <a:gd name="T18" fmla="*/ 11 w 65"/>
                <a:gd name="T19" fmla="*/ 22 h 56"/>
                <a:gd name="T20" fmla="*/ 2 w 65"/>
                <a:gd name="T21" fmla="*/ 6 h 56"/>
                <a:gd name="T22" fmla="*/ 6 w 65"/>
                <a:gd name="T23" fmla="*/ 0 h 56"/>
                <a:gd name="T24" fmla="*/ 24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4" y="0"/>
                  </a:moveTo>
                  <a:cubicBezTo>
                    <a:pt x="29" y="0"/>
                    <a:pt x="36" y="0"/>
                    <a:pt x="40" y="0"/>
                  </a:cubicBezTo>
                  <a:cubicBezTo>
                    <a:pt x="59" y="0"/>
                    <a:pt x="59" y="0"/>
                    <a:pt x="59" y="0"/>
                  </a:cubicBezTo>
                  <a:cubicBezTo>
                    <a:pt x="63" y="0"/>
                    <a:pt x="65" y="3"/>
                    <a:pt x="63" y="6"/>
                  </a:cubicBezTo>
                  <a:cubicBezTo>
                    <a:pt x="53" y="22"/>
                    <a:pt x="53" y="22"/>
                    <a:pt x="53" y="22"/>
                  </a:cubicBezTo>
                  <a:cubicBezTo>
                    <a:pt x="51" y="26"/>
                    <a:pt x="48" y="32"/>
                    <a:pt x="45" y="36"/>
                  </a:cubicBezTo>
                  <a:cubicBezTo>
                    <a:pt x="36" y="52"/>
                    <a:pt x="36" y="52"/>
                    <a:pt x="36" y="52"/>
                  </a:cubicBezTo>
                  <a:cubicBezTo>
                    <a:pt x="34" y="56"/>
                    <a:pt x="30" y="56"/>
                    <a:pt x="28" y="52"/>
                  </a:cubicBezTo>
                  <a:cubicBezTo>
                    <a:pt x="19" y="36"/>
                    <a:pt x="19" y="36"/>
                    <a:pt x="19" y="36"/>
                  </a:cubicBezTo>
                  <a:cubicBezTo>
                    <a:pt x="17" y="32"/>
                    <a:pt x="13" y="26"/>
                    <a:pt x="11" y="22"/>
                  </a:cubicBezTo>
                  <a:cubicBezTo>
                    <a:pt x="2" y="6"/>
                    <a:pt x="2" y="6"/>
                    <a:pt x="2" y="6"/>
                  </a:cubicBezTo>
                  <a:cubicBezTo>
                    <a:pt x="0" y="3"/>
                    <a:pt x="1" y="0"/>
                    <a:pt x="6" y="0"/>
                  </a:cubicBezTo>
                  <a:lnTo>
                    <a:pt x="24" y="0"/>
                  </a:lnTo>
                  <a:close/>
                </a:path>
              </a:pathLst>
            </a:custGeom>
            <a:solidFill>
              <a:srgbClr val="29BDB2"/>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81" name="Freeform 7"/>
            <p:cNvSpPr>
              <a:spLocks/>
            </p:cNvSpPr>
            <p:nvPr/>
          </p:nvSpPr>
          <p:spPr bwMode="auto">
            <a:xfrm>
              <a:off x="7235562" y="4711788"/>
              <a:ext cx="237848" cy="202781"/>
            </a:xfrm>
            <a:custGeom>
              <a:avLst/>
              <a:gdLst>
                <a:gd name="T0" fmla="*/ 25 w 66"/>
                <a:gd name="T1" fmla="*/ 0 h 56"/>
                <a:gd name="T2" fmla="*/ 41 w 66"/>
                <a:gd name="T3" fmla="*/ 0 h 56"/>
                <a:gd name="T4" fmla="*/ 59 w 66"/>
                <a:gd name="T5" fmla="*/ 0 h 56"/>
                <a:gd name="T6" fmla="*/ 63 w 66"/>
                <a:gd name="T7" fmla="*/ 6 h 56"/>
                <a:gd name="T8" fmla="*/ 54 w 66"/>
                <a:gd name="T9" fmla="*/ 22 h 56"/>
                <a:gd name="T10" fmla="*/ 46 w 66"/>
                <a:gd name="T11" fmla="*/ 36 h 56"/>
                <a:gd name="T12" fmla="*/ 37 w 66"/>
                <a:gd name="T13" fmla="*/ 52 h 56"/>
                <a:gd name="T14" fmla="*/ 29 w 66"/>
                <a:gd name="T15" fmla="*/ 52 h 56"/>
                <a:gd name="T16" fmla="*/ 20 w 66"/>
                <a:gd name="T17" fmla="*/ 36 h 56"/>
                <a:gd name="T18" fmla="*/ 12 w 66"/>
                <a:gd name="T19" fmla="*/ 22 h 56"/>
                <a:gd name="T20" fmla="*/ 2 w 66"/>
                <a:gd name="T21" fmla="*/ 6 h 56"/>
                <a:gd name="T22" fmla="*/ 6 w 66"/>
                <a:gd name="T23" fmla="*/ 0 h 56"/>
                <a:gd name="T24" fmla="*/ 25 w 66"/>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6">
                  <a:moveTo>
                    <a:pt x="25" y="0"/>
                  </a:moveTo>
                  <a:cubicBezTo>
                    <a:pt x="29" y="0"/>
                    <a:pt x="37" y="0"/>
                    <a:pt x="41" y="0"/>
                  </a:cubicBezTo>
                  <a:cubicBezTo>
                    <a:pt x="59" y="0"/>
                    <a:pt x="59" y="0"/>
                    <a:pt x="59" y="0"/>
                  </a:cubicBezTo>
                  <a:cubicBezTo>
                    <a:pt x="64" y="0"/>
                    <a:pt x="66"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8" y="32"/>
                    <a:pt x="14" y="26"/>
                    <a:pt x="12" y="22"/>
                  </a:cubicBezTo>
                  <a:cubicBezTo>
                    <a:pt x="2" y="6"/>
                    <a:pt x="2" y="6"/>
                    <a:pt x="2" y="6"/>
                  </a:cubicBezTo>
                  <a:cubicBezTo>
                    <a:pt x="0" y="3"/>
                    <a:pt x="2" y="0"/>
                    <a:pt x="6" y="0"/>
                  </a:cubicBezTo>
                  <a:lnTo>
                    <a:pt x="25" y="0"/>
                  </a:lnTo>
                  <a:close/>
                </a:path>
              </a:pathLst>
            </a:custGeom>
            <a:solidFill>
              <a:srgbClr val="29BDB2"/>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82" name="Freeform 8"/>
            <p:cNvSpPr>
              <a:spLocks/>
            </p:cNvSpPr>
            <p:nvPr/>
          </p:nvSpPr>
          <p:spPr bwMode="auto">
            <a:xfrm>
              <a:off x="9417361" y="4711788"/>
              <a:ext cx="234799" cy="202781"/>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29BDB2"/>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1" name="Oval 17"/>
            <p:cNvSpPr>
              <a:spLocks noChangeArrowheads="1"/>
            </p:cNvSpPr>
            <p:nvPr/>
          </p:nvSpPr>
          <p:spPr bwMode="auto">
            <a:xfrm>
              <a:off x="8580318" y="2712949"/>
              <a:ext cx="1825027" cy="1832650"/>
            </a:xfrm>
            <a:prstGeom prst="ellipse">
              <a:avLst/>
            </a:prstGeom>
            <a:solidFill>
              <a:sysClr val="window" lastClr="FFFFFF"/>
            </a:solidFill>
            <a:ln w="12700" cap="flat" cmpd="sng" algn="ctr">
              <a:solidFill>
                <a:srgbClr val="29BDB2"/>
              </a:solidFill>
              <a:prstDash val="solid"/>
              <a:miter lim="800000"/>
            </a:ln>
            <a:effectLst>
              <a:outerShdw blurRad="1270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42" name="Oval 23"/>
            <p:cNvSpPr>
              <a:spLocks noChangeArrowheads="1"/>
            </p:cNvSpPr>
            <p:nvPr/>
          </p:nvSpPr>
          <p:spPr bwMode="auto">
            <a:xfrm>
              <a:off x="8841037" y="2981291"/>
              <a:ext cx="1315788" cy="1321887"/>
            </a:xfrm>
            <a:prstGeom prst="ellipse">
              <a:avLst/>
            </a:prstGeom>
            <a:solidFill>
              <a:srgbClr val="FF576B"/>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04" name="Oval 11"/>
            <p:cNvSpPr>
              <a:spLocks noChangeArrowheads="1"/>
            </p:cNvSpPr>
            <p:nvPr/>
          </p:nvSpPr>
          <p:spPr bwMode="auto">
            <a:xfrm>
              <a:off x="4206048" y="2712949"/>
              <a:ext cx="1825027" cy="1832650"/>
            </a:xfrm>
            <a:prstGeom prst="ellipse">
              <a:avLst/>
            </a:prstGeom>
            <a:solidFill>
              <a:sysClr val="window" lastClr="FFFFFF"/>
            </a:solidFill>
            <a:ln w="12700" cap="flat" cmpd="sng" algn="ctr">
              <a:solidFill>
                <a:srgbClr val="29BDB2"/>
              </a:solidFill>
              <a:prstDash val="solid"/>
              <a:miter lim="800000"/>
            </a:ln>
            <a:effectLst>
              <a:outerShdw blurRad="1270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39" name="Oval 21"/>
            <p:cNvSpPr>
              <a:spLocks noChangeArrowheads="1"/>
            </p:cNvSpPr>
            <p:nvPr/>
          </p:nvSpPr>
          <p:spPr bwMode="auto">
            <a:xfrm>
              <a:off x="4462192" y="2981291"/>
              <a:ext cx="1315788" cy="1321887"/>
            </a:xfrm>
            <a:prstGeom prst="ellipse">
              <a:avLst/>
            </a:prstGeom>
            <a:solidFill>
              <a:srgbClr val="FF576B"/>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01" name="Oval 14"/>
            <p:cNvSpPr>
              <a:spLocks noChangeArrowheads="1"/>
            </p:cNvSpPr>
            <p:nvPr/>
          </p:nvSpPr>
          <p:spPr bwMode="auto">
            <a:xfrm>
              <a:off x="6384798" y="2712949"/>
              <a:ext cx="1825027" cy="1832650"/>
            </a:xfrm>
            <a:prstGeom prst="ellipse">
              <a:avLst/>
            </a:prstGeom>
            <a:solidFill>
              <a:sysClr val="window" lastClr="FFFFFF"/>
            </a:solidFill>
            <a:ln w="12700" cap="flat" cmpd="sng" algn="ctr">
              <a:solidFill>
                <a:srgbClr val="29BDB2"/>
              </a:solidFill>
              <a:prstDash val="solid"/>
              <a:miter lim="800000"/>
            </a:ln>
            <a:effectLst>
              <a:outerShdw blurRad="1270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02" name="Oval 22"/>
            <p:cNvSpPr>
              <a:spLocks noChangeArrowheads="1"/>
            </p:cNvSpPr>
            <p:nvPr/>
          </p:nvSpPr>
          <p:spPr bwMode="auto">
            <a:xfrm>
              <a:off x="6640942" y="2981291"/>
              <a:ext cx="1312739" cy="1321887"/>
            </a:xfrm>
            <a:prstGeom prst="ellipse">
              <a:avLst/>
            </a:prstGeom>
            <a:solidFill>
              <a:srgbClr val="29BDB2"/>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8" name="Oval 9"/>
            <p:cNvSpPr>
              <a:spLocks noChangeArrowheads="1"/>
            </p:cNvSpPr>
            <p:nvPr/>
          </p:nvSpPr>
          <p:spPr bwMode="auto">
            <a:xfrm>
              <a:off x="2019675" y="2712949"/>
              <a:ext cx="1825027" cy="1832650"/>
            </a:xfrm>
            <a:prstGeom prst="ellipse">
              <a:avLst/>
            </a:prstGeom>
            <a:solidFill>
              <a:sysClr val="window" lastClr="FFFFFF"/>
            </a:solidFill>
            <a:ln w="12700" cap="flat" cmpd="sng" algn="ctr">
              <a:solidFill>
                <a:srgbClr val="29BDB2"/>
              </a:solidFill>
              <a:prstDash val="solid"/>
              <a:miter lim="800000"/>
            </a:ln>
            <a:effectLst>
              <a:outerShdw blurRad="1270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9" name="Oval 20"/>
            <p:cNvSpPr>
              <a:spLocks noChangeArrowheads="1"/>
            </p:cNvSpPr>
            <p:nvPr/>
          </p:nvSpPr>
          <p:spPr bwMode="auto">
            <a:xfrm>
              <a:off x="2285583" y="2981291"/>
              <a:ext cx="1315788" cy="1321887"/>
            </a:xfrm>
            <a:prstGeom prst="ellipse">
              <a:avLst/>
            </a:prstGeom>
            <a:solidFill>
              <a:srgbClr val="29BDB2"/>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7" name="Freeform 13"/>
            <p:cNvSpPr>
              <a:spLocks/>
            </p:cNvSpPr>
            <p:nvPr/>
          </p:nvSpPr>
          <p:spPr bwMode="auto">
            <a:xfrm>
              <a:off x="2856718" y="2712949"/>
              <a:ext cx="2311396" cy="1825026"/>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7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8" y="0"/>
                    <a:pt x="274" y="128"/>
                    <a:pt x="347" y="252"/>
                  </a:cubicBezTo>
                  <a:cubicBezTo>
                    <a:pt x="414" y="367"/>
                    <a:pt x="478" y="476"/>
                    <a:pt x="627" y="476"/>
                  </a:cubicBezTo>
                  <a:cubicBezTo>
                    <a:pt x="635" y="476"/>
                    <a:pt x="641" y="482"/>
                    <a:pt x="641" y="490"/>
                  </a:cubicBezTo>
                  <a:cubicBezTo>
                    <a:pt x="641" y="498"/>
                    <a:pt x="635" y="504"/>
                    <a:pt x="627" y="504"/>
                  </a:cubicBezTo>
                  <a:close/>
                </a:path>
              </a:pathLst>
            </a:custGeom>
            <a:solidFill>
              <a:srgbClr val="29BDB2"/>
            </a:solidFill>
            <a:ln w="15875" cap="flat" cmpd="sng" algn="ctr">
              <a:solidFill>
                <a:srgbClr val="29BDB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8" name="Freeform 16"/>
            <p:cNvSpPr>
              <a:spLocks/>
            </p:cNvSpPr>
            <p:nvPr/>
          </p:nvSpPr>
          <p:spPr bwMode="auto">
            <a:xfrm>
              <a:off x="5035467" y="2712949"/>
              <a:ext cx="2311396" cy="1825026"/>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6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0" y="383"/>
                    <a:pt x="322" y="266"/>
                  </a:cubicBezTo>
                  <a:cubicBezTo>
                    <a:pt x="250" y="144"/>
                    <a:pt x="182" y="28"/>
                    <a:pt x="14" y="28"/>
                  </a:cubicBezTo>
                  <a:cubicBezTo>
                    <a:pt x="6" y="28"/>
                    <a:pt x="0" y="22"/>
                    <a:pt x="0" y="14"/>
                  </a:cubicBezTo>
                  <a:cubicBezTo>
                    <a:pt x="0" y="6"/>
                    <a:pt x="6" y="0"/>
                    <a:pt x="14" y="0"/>
                  </a:cubicBezTo>
                  <a:cubicBezTo>
                    <a:pt x="198" y="0"/>
                    <a:pt x="274" y="128"/>
                    <a:pt x="346" y="252"/>
                  </a:cubicBezTo>
                  <a:cubicBezTo>
                    <a:pt x="414" y="367"/>
                    <a:pt x="478" y="476"/>
                    <a:pt x="627" y="476"/>
                  </a:cubicBezTo>
                  <a:cubicBezTo>
                    <a:pt x="635" y="476"/>
                    <a:pt x="641" y="482"/>
                    <a:pt x="641" y="490"/>
                  </a:cubicBezTo>
                  <a:cubicBezTo>
                    <a:pt x="641" y="498"/>
                    <a:pt x="635" y="504"/>
                    <a:pt x="627" y="504"/>
                  </a:cubicBezTo>
                  <a:close/>
                </a:path>
              </a:pathLst>
            </a:custGeom>
            <a:solidFill>
              <a:srgbClr val="FF576B"/>
            </a:solidFill>
            <a:ln w="15875" cap="flat" cmpd="sng" algn="ctr">
              <a:solidFill>
                <a:srgbClr val="FF576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89" name="Freeform 19"/>
            <p:cNvSpPr>
              <a:spLocks/>
            </p:cNvSpPr>
            <p:nvPr/>
          </p:nvSpPr>
          <p:spPr bwMode="auto">
            <a:xfrm>
              <a:off x="7232513" y="2712949"/>
              <a:ext cx="2314445" cy="1825026"/>
            </a:xfrm>
            <a:custGeom>
              <a:avLst/>
              <a:gdLst>
                <a:gd name="T0" fmla="*/ 627 w 642"/>
                <a:gd name="T1" fmla="*/ 504 h 504"/>
                <a:gd name="T2" fmla="*/ 322 w 642"/>
                <a:gd name="T3" fmla="*/ 266 h 504"/>
                <a:gd name="T4" fmla="*/ 14 w 642"/>
                <a:gd name="T5" fmla="*/ 28 h 504"/>
                <a:gd name="T6" fmla="*/ 0 w 642"/>
                <a:gd name="T7" fmla="*/ 14 h 504"/>
                <a:gd name="T8" fmla="*/ 14 w 642"/>
                <a:gd name="T9" fmla="*/ 0 h 504"/>
                <a:gd name="T10" fmla="*/ 347 w 642"/>
                <a:gd name="T11" fmla="*/ 252 h 504"/>
                <a:gd name="T12" fmla="*/ 627 w 642"/>
                <a:gd name="T13" fmla="*/ 476 h 504"/>
                <a:gd name="T14" fmla="*/ 642 w 642"/>
                <a:gd name="T15" fmla="*/ 490 h 504"/>
                <a:gd name="T16" fmla="*/ 627 w 642"/>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9" y="0"/>
                    <a:pt x="274" y="128"/>
                    <a:pt x="347" y="252"/>
                  </a:cubicBezTo>
                  <a:cubicBezTo>
                    <a:pt x="415" y="367"/>
                    <a:pt x="479" y="476"/>
                    <a:pt x="627" y="476"/>
                  </a:cubicBezTo>
                  <a:cubicBezTo>
                    <a:pt x="635" y="476"/>
                    <a:pt x="642" y="482"/>
                    <a:pt x="642" y="490"/>
                  </a:cubicBezTo>
                  <a:cubicBezTo>
                    <a:pt x="642" y="498"/>
                    <a:pt x="635" y="504"/>
                    <a:pt x="627" y="504"/>
                  </a:cubicBezTo>
                  <a:close/>
                </a:path>
              </a:pathLst>
            </a:custGeom>
            <a:solidFill>
              <a:srgbClr val="29BDB2"/>
            </a:solidFill>
            <a:ln w="15875" cap="flat" cmpd="sng" algn="ctr">
              <a:solidFill>
                <a:srgbClr val="29BDB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0" name="矩形 89"/>
            <p:cNvSpPr/>
            <p:nvPr/>
          </p:nvSpPr>
          <p:spPr>
            <a:xfrm>
              <a:off x="2019675" y="5134693"/>
              <a:ext cx="1860835" cy="461665"/>
            </a:xfrm>
            <a:prstGeom prst="rect">
              <a:avLst/>
            </a:prstGeom>
          </p:spPr>
          <p:txBody>
            <a:bodyPr wrap="square">
              <a:spAutoFit/>
            </a:bodyPr>
            <a:lstStyle/>
            <a:p>
              <a:pPr lvl="0" algn="ctr"/>
              <a:r>
                <a:rPr lang="zh-CN" altLang="en-US" sz="2400" b="1" dirty="0" smtClean="0">
                  <a:solidFill>
                    <a:schemeClr val="tx1">
                      <a:lumMod val="85000"/>
                      <a:lumOff val="15000"/>
                    </a:schemeClr>
                  </a:solidFill>
                  <a:cs typeface="+mn-ea"/>
                  <a:sym typeface="+mn-lt"/>
                </a:rPr>
                <a:t>教学分析</a:t>
              </a:r>
              <a:endParaRPr lang="zh-CN" altLang="en-US" sz="2400" b="1" dirty="0">
                <a:solidFill>
                  <a:schemeClr val="tx1">
                    <a:lumMod val="85000"/>
                    <a:lumOff val="15000"/>
                  </a:schemeClr>
                </a:solidFill>
                <a:cs typeface="+mn-ea"/>
                <a:sym typeface="+mn-lt"/>
              </a:endParaRPr>
            </a:p>
          </p:txBody>
        </p:sp>
        <p:sp>
          <p:nvSpPr>
            <p:cNvPr id="92" name="矩形 91"/>
            <p:cNvSpPr/>
            <p:nvPr/>
          </p:nvSpPr>
          <p:spPr>
            <a:xfrm>
              <a:off x="4229788" y="5134693"/>
              <a:ext cx="1860835" cy="461665"/>
            </a:xfrm>
            <a:prstGeom prst="rect">
              <a:avLst/>
            </a:prstGeom>
          </p:spPr>
          <p:txBody>
            <a:bodyPr wrap="square">
              <a:spAutoFit/>
            </a:bodyPr>
            <a:lstStyle/>
            <a:p>
              <a:pPr lvl="0" algn="ctr"/>
              <a:r>
                <a:rPr lang="zh-CN" altLang="en-US" sz="2400" b="1" dirty="0" smtClean="0">
                  <a:solidFill>
                    <a:schemeClr val="tx1">
                      <a:lumMod val="85000"/>
                      <a:lumOff val="15000"/>
                    </a:schemeClr>
                  </a:solidFill>
                  <a:cs typeface="+mn-ea"/>
                  <a:sym typeface="+mn-lt"/>
                </a:rPr>
                <a:t>教学策略</a:t>
              </a:r>
              <a:endParaRPr lang="zh-CN" altLang="en-US" sz="2400" b="1" dirty="0">
                <a:solidFill>
                  <a:schemeClr val="tx1">
                    <a:lumMod val="85000"/>
                    <a:lumOff val="15000"/>
                  </a:schemeClr>
                </a:solidFill>
                <a:cs typeface="+mn-ea"/>
                <a:sym typeface="+mn-lt"/>
              </a:endParaRPr>
            </a:p>
          </p:txBody>
        </p:sp>
        <p:sp>
          <p:nvSpPr>
            <p:cNvPr id="94" name="矩形 93"/>
            <p:cNvSpPr/>
            <p:nvPr/>
          </p:nvSpPr>
          <p:spPr>
            <a:xfrm>
              <a:off x="6550095" y="5134693"/>
              <a:ext cx="1860835" cy="461665"/>
            </a:xfrm>
            <a:prstGeom prst="rect">
              <a:avLst/>
            </a:prstGeom>
          </p:spPr>
          <p:txBody>
            <a:bodyPr wrap="square">
              <a:spAutoFit/>
            </a:bodyPr>
            <a:lstStyle/>
            <a:p>
              <a:pPr lvl="0" algn="ctr"/>
              <a:r>
                <a:rPr lang="zh-CN" altLang="en-US" sz="2400" b="1" dirty="0" smtClean="0">
                  <a:solidFill>
                    <a:schemeClr val="tx1">
                      <a:lumMod val="85000"/>
                      <a:lumOff val="15000"/>
                    </a:schemeClr>
                  </a:solidFill>
                  <a:cs typeface="+mn-ea"/>
                  <a:sym typeface="+mn-lt"/>
                </a:rPr>
                <a:t>教学过程</a:t>
              </a:r>
              <a:endParaRPr lang="zh-CN" altLang="en-US" sz="2400" b="1" dirty="0">
                <a:solidFill>
                  <a:schemeClr val="tx1">
                    <a:lumMod val="85000"/>
                    <a:lumOff val="15000"/>
                  </a:schemeClr>
                </a:solidFill>
                <a:cs typeface="+mn-ea"/>
                <a:sym typeface="+mn-lt"/>
              </a:endParaRPr>
            </a:p>
          </p:txBody>
        </p:sp>
        <p:sp>
          <p:nvSpPr>
            <p:cNvPr id="96" name="矩形 95"/>
            <p:cNvSpPr/>
            <p:nvPr/>
          </p:nvSpPr>
          <p:spPr>
            <a:xfrm>
              <a:off x="8843677" y="5134693"/>
              <a:ext cx="1860835" cy="461665"/>
            </a:xfrm>
            <a:prstGeom prst="rect">
              <a:avLst/>
            </a:prstGeom>
          </p:spPr>
          <p:txBody>
            <a:bodyPr wrap="square">
              <a:spAutoFit/>
            </a:bodyPr>
            <a:lstStyle/>
            <a:p>
              <a:pPr lvl="0" algn="ctr"/>
              <a:r>
                <a:rPr lang="zh-CN" altLang="en-US" sz="2400" b="1" dirty="0" smtClean="0">
                  <a:solidFill>
                    <a:schemeClr val="tx1">
                      <a:lumMod val="85000"/>
                      <a:lumOff val="15000"/>
                    </a:schemeClr>
                  </a:solidFill>
                  <a:cs typeface="+mn-ea"/>
                  <a:sym typeface="+mn-lt"/>
                </a:rPr>
                <a:t>教学反思</a:t>
              </a:r>
              <a:endParaRPr lang="zh-CN" altLang="en-US" sz="2400" b="1" dirty="0">
                <a:solidFill>
                  <a:schemeClr val="tx1">
                    <a:lumMod val="85000"/>
                    <a:lumOff val="15000"/>
                  </a:schemeClr>
                </a:solidFill>
                <a:cs typeface="+mn-ea"/>
                <a:sym typeface="+mn-lt"/>
              </a:endParaRPr>
            </a:p>
          </p:txBody>
        </p:sp>
        <p:sp>
          <p:nvSpPr>
            <p:cNvPr id="144" name="矩形 143"/>
            <p:cNvSpPr/>
            <p:nvPr/>
          </p:nvSpPr>
          <p:spPr>
            <a:xfrm>
              <a:off x="2019675" y="3356992"/>
              <a:ext cx="1860835" cy="523220"/>
            </a:xfrm>
            <a:prstGeom prst="rect">
              <a:avLst/>
            </a:prstGeom>
          </p:spPr>
          <p:txBody>
            <a:bodyPr wrap="square">
              <a:spAutoFit/>
            </a:bodyPr>
            <a:lstStyle/>
            <a:p>
              <a:pPr lvl="0" algn="ctr"/>
              <a:r>
                <a:rPr lang="en-US" altLang="zh-CN" sz="2800" b="1" dirty="0" smtClean="0">
                  <a:solidFill>
                    <a:schemeClr val="bg1"/>
                  </a:solidFill>
                  <a:cs typeface="+mn-ea"/>
                  <a:sym typeface="+mn-lt"/>
                </a:rPr>
                <a:t>01</a:t>
              </a:r>
              <a:endParaRPr lang="zh-CN" altLang="en-US" sz="2800" b="1" dirty="0">
                <a:solidFill>
                  <a:schemeClr val="bg1"/>
                </a:solidFill>
                <a:cs typeface="+mn-ea"/>
                <a:sym typeface="+mn-lt"/>
              </a:endParaRPr>
            </a:p>
          </p:txBody>
        </p:sp>
        <p:sp>
          <p:nvSpPr>
            <p:cNvPr id="145" name="矩形 144"/>
            <p:cNvSpPr/>
            <p:nvPr/>
          </p:nvSpPr>
          <p:spPr>
            <a:xfrm>
              <a:off x="4237696" y="3356992"/>
              <a:ext cx="1860835" cy="523220"/>
            </a:xfrm>
            <a:prstGeom prst="rect">
              <a:avLst/>
            </a:prstGeom>
          </p:spPr>
          <p:txBody>
            <a:bodyPr wrap="square">
              <a:spAutoFit/>
            </a:bodyPr>
            <a:lstStyle/>
            <a:p>
              <a:pPr lvl="0" algn="ctr"/>
              <a:r>
                <a:rPr lang="en-US" altLang="zh-CN" sz="2800" b="1" dirty="0" smtClean="0">
                  <a:solidFill>
                    <a:schemeClr val="bg1"/>
                  </a:solidFill>
                  <a:cs typeface="+mn-ea"/>
                  <a:sym typeface="+mn-lt"/>
                </a:rPr>
                <a:t>02</a:t>
              </a:r>
              <a:endParaRPr lang="zh-CN" altLang="en-US" sz="2800" b="1" dirty="0">
                <a:solidFill>
                  <a:schemeClr val="bg1"/>
                </a:solidFill>
                <a:cs typeface="+mn-ea"/>
                <a:sym typeface="+mn-lt"/>
              </a:endParaRPr>
            </a:p>
          </p:txBody>
        </p:sp>
        <p:sp>
          <p:nvSpPr>
            <p:cNvPr id="146" name="矩形 145"/>
            <p:cNvSpPr/>
            <p:nvPr/>
          </p:nvSpPr>
          <p:spPr>
            <a:xfrm>
              <a:off x="6348990" y="3356992"/>
              <a:ext cx="1860835" cy="523220"/>
            </a:xfrm>
            <a:prstGeom prst="rect">
              <a:avLst/>
            </a:prstGeom>
          </p:spPr>
          <p:txBody>
            <a:bodyPr wrap="square">
              <a:spAutoFit/>
            </a:bodyPr>
            <a:lstStyle/>
            <a:p>
              <a:pPr lvl="0" algn="ctr"/>
              <a:r>
                <a:rPr lang="en-US" altLang="zh-CN" sz="2800" b="1" dirty="0" smtClean="0">
                  <a:solidFill>
                    <a:schemeClr val="bg1"/>
                  </a:solidFill>
                  <a:cs typeface="+mn-ea"/>
                  <a:sym typeface="+mn-lt"/>
                </a:rPr>
                <a:t>03</a:t>
              </a:r>
              <a:endParaRPr lang="zh-CN" altLang="en-US" sz="2800" b="1" dirty="0">
                <a:solidFill>
                  <a:schemeClr val="bg1"/>
                </a:solidFill>
                <a:cs typeface="+mn-ea"/>
                <a:sym typeface="+mn-lt"/>
              </a:endParaRPr>
            </a:p>
          </p:txBody>
        </p:sp>
        <p:sp>
          <p:nvSpPr>
            <p:cNvPr id="147" name="矩形 146"/>
            <p:cNvSpPr/>
            <p:nvPr/>
          </p:nvSpPr>
          <p:spPr>
            <a:xfrm>
              <a:off x="8544272" y="3356992"/>
              <a:ext cx="1860835" cy="523220"/>
            </a:xfrm>
            <a:prstGeom prst="rect">
              <a:avLst/>
            </a:prstGeom>
          </p:spPr>
          <p:txBody>
            <a:bodyPr wrap="square">
              <a:spAutoFit/>
            </a:bodyPr>
            <a:lstStyle/>
            <a:p>
              <a:pPr lvl="0" algn="ctr"/>
              <a:r>
                <a:rPr lang="en-US" altLang="zh-CN" sz="2800" b="1" dirty="0" smtClean="0">
                  <a:solidFill>
                    <a:schemeClr val="bg1"/>
                  </a:solidFill>
                  <a:cs typeface="+mn-ea"/>
                  <a:sym typeface="+mn-lt"/>
                </a:rPr>
                <a:t>04</a:t>
              </a:r>
              <a:endParaRPr lang="zh-CN" altLang="en-US" sz="2800" b="1" dirty="0">
                <a:solidFill>
                  <a:schemeClr val="bg1"/>
                </a:solidFill>
                <a:cs typeface="+mn-ea"/>
                <a:sym typeface="+mn-lt"/>
              </a:endParaRPr>
            </a:p>
          </p:txBody>
        </p:sp>
      </p:grpSp>
    </p:spTree>
    <p:extLst>
      <p:ext uri="{BB962C8B-B14F-4D97-AF65-F5344CB8AC3E}">
        <p14:creationId xmlns:p14="http://schemas.microsoft.com/office/powerpoint/2010/main" val="3943739607"/>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750" fill="hold"/>
                                        <p:tgtEl>
                                          <p:spTgt spid="77"/>
                                        </p:tgtEl>
                                        <p:attrNameLst>
                                          <p:attrName>ppt_w</p:attrName>
                                        </p:attrNameLst>
                                      </p:cBhvr>
                                      <p:tavLst>
                                        <p:tav tm="0">
                                          <p:val>
                                            <p:fltVal val="0"/>
                                          </p:val>
                                        </p:tav>
                                        <p:tav tm="100000">
                                          <p:val>
                                            <p:strVal val="#ppt_w"/>
                                          </p:val>
                                        </p:tav>
                                      </p:tavLst>
                                    </p:anim>
                                    <p:anim calcmode="lin" valueType="num">
                                      <p:cBhvr>
                                        <p:cTn id="8" dur="750" fill="hold"/>
                                        <p:tgtEl>
                                          <p:spTgt spid="77"/>
                                        </p:tgtEl>
                                        <p:attrNameLst>
                                          <p:attrName>ppt_h</p:attrName>
                                        </p:attrNameLst>
                                      </p:cBhvr>
                                      <p:tavLst>
                                        <p:tav tm="0">
                                          <p:val>
                                            <p:fltVal val="0"/>
                                          </p:val>
                                        </p:tav>
                                        <p:tav tm="100000">
                                          <p:val>
                                            <p:strVal val="#ppt_h"/>
                                          </p:val>
                                        </p:tav>
                                      </p:tavLst>
                                    </p:anim>
                                    <p:animEffect transition="in" filter="fade">
                                      <p:cBhvr>
                                        <p:cTn id="9" dur="750"/>
                                        <p:tgtEl>
                                          <p:spTgt spid="77"/>
                                        </p:tgtEl>
                                      </p:cBhvr>
                                    </p:animEffect>
                                  </p:childTnLst>
                                </p:cTn>
                              </p:par>
                            </p:childTnLst>
                          </p:cTn>
                        </p:par>
                        <p:par>
                          <p:cTn id="10" fill="hold">
                            <p:stCondLst>
                              <p:cond delay="75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22" y="0"/>
            <a:ext cx="12187278" cy="693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组合 19"/>
          <p:cNvGrpSpPr/>
          <p:nvPr/>
        </p:nvGrpSpPr>
        <p:grpSpPr>
          <a:xfrm>
            <a:off x="4286772" y="1526780"/>
            <a:ext cx="3825452" cy="4014002"/>
            <a:chOff x="1391450" y="2712949"/>
            <a:chExt cx="3117285" cy="3270929"/>
          </a:xfrm>
        </p:grpSpPr>
        <p:sp>
          <p:nvSpPr>
            <p:cNvPr id="21" name="Freeform 5"/>
            <p:cNvSpPr>
              <a:spLocks/>
            </p:cNvSpPr>
            <p:nvPr/>
          </p:nvSpPr>
          <p:spPr bwMode="auto">
            <a:xfrm>
              <a:off x="2817076" y="4711788"/>
              <a:ext cx="234799" cy="202781"/>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29BDB2"/>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22" name="Oval 9"/>
            <p:cNvSpPr>
              <a:spLocks noChangeArrowheads="1"/>
            </p:cNvSpPr>
            <p:nvPr/>
          </p:nvSpPr>
          <p:spPr bwMode="auto">
            <a:xfrm>
              <a:off x="2019675" y="2712949"/>
              <a:ext cx="1825027" cy="1832650"/>
            </a:xfrm>
            <a:prstGeom prst="ellipse">
              <a:avLst/>
            </a:prstGeom>
            <a:solidFill>
              <a:sysClr val="window" lastClr="FFFFFF"/>
            </a:solidFill>
            <a:ln w="12700" cap="flat" cmpd="sng" algn="ctr">
              <a:solidFill>
                <a:srgbClr val="29BDB2"/>
              </a:solidFill>
              <a:prstDash val="solid"/>
              <a:miter lim="800000"/>
            </a:ln>
            <a:effectLst>
              <a:outerShdw blurRad="1270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3" name="Oval 20"/>
            <p:cNvSpPr>
              <a:spLocks noChangeArrowheads="1"/>
            </p:cNvSpPr>
            <p:nvPr/>
          </p:nvSpPr>
          <p:spPr bwMode="auto">
            <a:xfrm>
              <a:off x="2285583" y="2981291"/>
              <a:ext cx="1315788" cy="1321887"/>
            </a:xfrm>
            <a:prstGeom prst="ellipse">
              <a:avLst/>
            </a:prstGeom>
            <a:solidFill>
              <a:srgbClr val="29BDB2"/>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9" name="矩形 28"/>
            <p:cNvSpPr/>
            <p:nvPr/>
          </p:nvSpPr>
          <p:spPr>
            <a:xfrm>
              <a:off x="1391450" y="5156235"/>
              <a:ext cx="3117285" cy="827643"/>
            </a:xfrm>
            <a:prstGeom prst="rect">
              <a:avLst/>
            </a:prstGeom>
          </p:spPr>
          <p:txBody>
            <a:bodyPr wrap="square">
              <a:spAutoFit/>
            </a:bodyPr>
            <a:lstStyle/>
            <a:p>
              <a:pPr lvl="0" algn="ctr"/>
              <a:r>
                <a:rPr lang="zh-CN" altLang="en-US" sz="6000" b="1" dirty="0" smtClean="0">
                  <a:solidFill>
                    <a:schemeClr val="tx1">
                      <a:lumMod val="85000"/>
                      <a:lumOff val="15000"/>
                    </a:schemeClr>
                  </a:solidFill>
                  <a:cs typeface="+mn-ea"/>
                  <a:sym typeface="+mn-lt"/>
                </a:rPr>
                <a:t>教学</a:t>
              </a:r>
              <a:r>
                <a:rPr lang="zh-CN" altLang="en-US" sz="6000" b="1" dirty="0">
                  <a:solidFill>
                    <a:schemeClr val="tx1">
                      <a:lumMod val="85000"/>
                      <a:lumOff val="15000"/>
                    </a:schemeClr>
                  </a:solidFill>
                  <a:cs typeface="+mn-ea"/>
                  <a:sym typeface="+mn-lt"/>
                </a:rPr>
                <a:t>反思</a:t>
              </a:r>
            </a:p>
          </p:txBody>
        </p:sp>
        <p:sp>
          <p:nvSpPr>
            <p:cNvPr id="30" name="矩形 29"/>
            <p:cNvSpPr/>
            <p:nvPr/>
          </p:nvSpPr>
          <p:spPr>
            <a:xfrm>
              <a:off x="2019675" y="3382862"/>
              <a:ext cx="1860835" cy="576842"/>
            </a:xfrm>
            <a:prstGeom prst="rect">
              <a:avLst/>
            </a:prstGeom>
          </p:spPr>
          <p:txBody>
            <a:bodyPr wrap="square">
              <a:spAutoFit/>
            </a:bodyPr>
            <a:lstStyle/>
            <a:p>
              <a:pPr lvl="0" algn="ctr"/>
              <a:r>
                <a:rPr lang="en-US" altLang="zh-CN" sz="4000" b="1" dirty="0" smtClean="0">
                  <a:solidFill>
                    <a:schemeClr val="bg1"/>
                  </a:solidFill>
                  <a:cs typeface="+mn-ea"/>
                  <a:sym typeface="+mn-lt"/>
                </a:rPr>
                <a:t>04</a:t>
              </a:r>
              <a:endParaRPr lang="zh-CN" altLang="en-US" sz="4000" b="1" dirty="0">
                <a:solidFill>
                  <a:schemeClr val="bg1"/>
                </a:solidFill>
                <a:cs typeface="+mn-ea"/>
                <a:sym typeface="+mn-lt"/>
              </a:endParaRPr>
            </a:p>
          </p:txBody>
        </p:sp>
      </p:grpSp>
    </p:spTree>
    <p:extLst>
      <p:ext uri="{BB962C8B-B14F-4D97-AF65-F5344CB8AC3E}">
        <p14:creationId xmlns:p14="http://schemas.microsoft.com/office/powerpoint/2010/main" val="519905609"/>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教学反思</a:t>
            </a:r>
          </a:p>
        </p:txBody>
      </p:sp>
      <p:grpSp>
        <p:nvGrpSpPr>
          <p:cNvPr id="32" name="组合 31"/>
          <p:cNvGrpSpPr/>
          <p:nvPr/>
        </p:nvGrpSpPr>
        <p:grpSpPr>
          <a:xfrm>
            <a:off x="849437" y="1484784"/>
            <a:ext cx="10503147" cy="4824536"/>
            <a:chOff x="633413" y="1959372"/>
            <a:chExt cx="7877175" cy="3618317"/>
          </a:xfrm>
        </p:grpSpPr>
        <p:graphicFrame>
          <p:nvGraphicFramePr>
            <p:cNvPr id="33" name="图表 32"/>
            <p:cNvGraphicFramePr>
              <a:graphicFrameLocks/>
            </p:cNvGraphicFramePr>
            <p:nvPr>
              <p:extLst>
                <p:ext uri="{D42A27DB-BD31-4B8C-83A1-F6EECF244321}">
                  <p14:modId xmlns:p14="http://schemas.microsoft.com/office/powerpoint/2010/main" val="2160745565"/>
                </p:ext>
              </p:extLst>
            </p:nvPr>
          </p:nvGraphicFramePr>
          <p:xfrm>
            <a:off x="633413" y="1959372"/>
            <a:ext cx="2728912" cy="2046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 name="图表 33"/>
            <p:cNvGraphicFramePr>
              <a:graphicFrameLocks/>
            </p:cNvGraphicFramePr>
            <p:nvPr>
              <p:extLst>
                <p:ext uri="{D42A27DB-BD31-4B8C-83A1-F6EECF244321}">
                  <p14:modId xmlns:p14="http://schemas.microsoft.com/office/powerpoint/2010/main" val="1210517560"/>
                </p:ext>
              </p:extLst>
            </p:nvPr>
          </p:nvGraphicFramePr>
          <p:xfrm>
            <a:off x="5781675" y="1959372"/>
            <a:ext cx="2728913" cy="20462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5" name="图表 34"/>
            <p:cNvGraphicFramePr>
              <a:graphicFrameLocks/>
            </p:cNvGraphicFramePr>
            <p:nvPr>
              <p:extLst>
                <p:ext uri="{D42A27DB-BD31-4B8C-83A1-F6EECF244321}">
                  <p14:modId xmlns:p14="http://schemas.microsoft.com/office/powerpoint/2010/main" val="1378971323"/>
                </p:ext>
              </p:extLst>
            </p:nvPr>
          </p:nvGraphicFramePr>
          <p:xfrm>
            <a:off x="3225800" y="1959372"/>
            <a:ext cx="2728913" cy="2046288"/>
          </p:xfrm>
          <a:graphic>
            <a:graphicData uri="http://schemas.openxmlformats.org/drawingml/2006/chart">
              <c:chart xmlns:c="http://schemas.openxmlformats.org/drawingml/2006/chart" xmlns:r="http://schemas.openxmlformats.org/officeDocument/2006/relationships" r:id="rId5"/>
            </a:graphicData>
          </a:graphic>
        </p:graphicFrame>
        <p:sp>
          <p:nvSpPr>
            <p:cNvPr id="36" name="文本框 13"/>
            <p:cNvSpPr txBox="1">
              <a:spLocks noChangeArrowheads="1"/>
            </p:cNvSpPr>
            <p:nvPr/>
          </p:nvSpPr>
          <p:spPr bwMode="auto">
            <a:xfrm>
              <a:off x="1142871" y="2681689"/>
              <a:ext cx="1728787" cy="43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en-US" altLang="zh-CN" sz="3200" b="1" dirty="0">
                  <a:solidFill>
                    <a:schemeClr val="tx1">
                      <a:lumMod val="85000"/>
                      <a:lumOff val="15000"/>
                    </a:schemeClr>
                  </a:solidFill>
                  <a:latin typeface="Calibri Light" pitchFamily="34" charset="0"/>
                </a:rPr>
                <a:t>75%</a:t>
              </a:r>
              <a:endParaRPr lang="zh-CN" altLang="en-US" sz="3200" b="1" dirty="0">
                <a:solidFill>
                  <a:schemeClr val="tx1">
                    <a:lumMod val="85000"/>
                    <a:lumOff val="15000"/>
                  </a:schemeClr>
                </a:solidFill>
                <a:latin typeface="Calibri Light" pitchFamily="34" charset="0"/>
              </a:endParaRPr>
            </a:p>
          </p:txBody>
        </p:sp>
        <p:sp>
          <p:nvSpPr>
            <p:cNvPr id="37" name="文本框 14"/>
            <p:cNvSpPr txBox="1">
              <a:spLocks noChangeArrowheads="1"/>
            </p:cNvSpPr>
            <p:nvPr/>
          </p:nvSpPr>
          <p:spPr bwMode="auto">
            <a:xfrm>
              <a:off x="3789233" y="2689627"/>
              <a:ext cx="1728788" cy="43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en-US" altLang="zh-CN" sz="3200" b="1" dirty="0">
                  <a:solidFill>
                    <a:schemeClr val="tx1">
                      <a:lumMod val="85000"/>
                      <a:lumOff val="15000"/>
                    </a:schemeClr>
                  </a:solidFill>
                  <a:latin typeface="Calibri Light" pitchFamily="34" charset="0"/>
                </a:rPr>
                <a:t>50%</a:t>
              </a:r>
              <a:endParaRPr lang="zh-CN" altLang="en-US" sz="3200" b="1" dirty="0">
                <a:solidFill>
                  <a:schemeClr val="tx1">
                    <a:lumMod val="85000"/>
                    <a:lumOff val="15000"/>
                  </a:schemeClr>
                </a:solidFill>
                <a:latin typeface="Calibri Light" pitchFamily="34" charset="0"/>
              </a:endParaRPr>
            </a:p>
          </p:txBody>
        </p:sp>
        <p:sp>
          <p:nvSpPr>
            <p:cNvPr id="38" name="文本框 15"/>
            <p:cNvSpPr txBox="1">
              <a:spLocks noChangeArrowheads="1"/>
            </p:cNvSpPr>
            <p:nvPr/>
          </p:nvSpPr>
          <p:spPr bwMode="auto">
            <a:xfrm>
              <a:off x="6300788" y="2689627"/>
              <a:ext cx="1727200" cy="43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en-US" altLang="zh-CN" sz="3200" b="1">
                  <a:solidFill>
                    <a:schemeClr val="tx1">
                      <a:lumMod val="85000"/>
                      <a:lumOff val="15000"/>
                    </a:schemeClr>
                  </a:solidFill>
                  <a:latin typeface="Calibri Light" pitchFamily="34" charset="0"/>
                </a:rPr>
                <a:t>25%</a:t>
              </a:r>
              <a:endParaRPr lang="zh-CN" altLang="en-US" sz="3200" b="1">
                <a:solidFill>
                  <a:schemeClr val="tx1">
                    <a:lumMod val="85000"/>
                    <a:lumOff val="15000"/>
                  </a:schemeClr>
                </a:solidFill>
                <a:latin typeface="Calibri Light" pitchFamily="34" charset="0"/>
              </a:endParaRPr>
            </a:p>
          </p:txBody>
        </p:sp>
        <p:sp>
          <p:nvSpPr>
            <p:cNvPr id="39" name="文本框 7"/>
            <p:cNvSpPr txBox="1">
              <a:spLocks noChangeArrowheads="1"/>
            </p:cNvSpPr>
            <p:nvPr/>
          </p:nvSpPr>
          <p:spPr bwMode="auto">
            <a:xfrm>
              <a:off x="1116013" y="4005660"/>
              <a:ext cx="1811337"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chemeClr val="tx1">
                      <a:lumMod val="85000"/>
                      <a:lumOff val="15000"/>
                    </a:schemeClr>
                  </a:solidFill>
                  <a:latin typeface="微软雅黑" pitchFamily="34" charset="-122"/>
                </a:rPr>
                <a:t>添加文本信息</a:t>
              </a:r>
              <a:endParaRPr lang="en-US" altLang="zh-CN" sz="1400" dirty="0">
                <a:solidFill>
                  <a:schemeClr val="tx1">
                    <a:lumMod val="85000"/>
                    <a:lumOff val="15000"/>
                  </a:schemeClr>
                </a:solidFill>
                <a:latin typeface="微软雅黑" pitchFamily="34" charset="-122"/>
              </a:endParaRPr>
            </a:p>
            <a:p>
              <a:pPr algn="ctr">
                <a:lnSpc>
                  <a:spcPct val="150000"/>
                </a:lnSpc>
                <a:spcBef>
                  <a:spcPts val="300"/>
                </a:spcBef>
                <a:defRPr/>
              </a:pPr>
              <a:r>
                <a:rPr lang="zh-CN" altLang="en-US" sz="1200" dirty="0">
                  <a:solidFill>
                    <a:schemeClr val="tx1">
                      <a:lumMod val="85000"/>
                      <a:lumOff val="15000"/>
                    </a:schemeClr>
                  </a:solidFill>
                  <a:latin typeface="微软雅黑" pitchFamily="34" charset="-122"/>
                </a:rPr>
                <a:t>此处添加说明文字添加说明文字添加说明文字</a:t>
              </a:r>
            </a:p>
          </p:txBody>
        </p:sp>
        <p:sp>
          <p:nvSpPr>
            <p:cNvPr id="40" name="文本框 7"/>
            <p:cNvSpPr txBox="1">
              <a:spLocks noChangeArrowheads="1"/>
            </p:cNvSpPr>
            <p:nvPr/>
          </p:nvSpPr>
          <p:spPr bwMode="auto">
            <a:xfrm>
              <a:off x="3684588" y="4005660"/>
              <a:ext cx="1811337"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chemeClr val="tx1">
                      <a:lumMod val="85000"/>
                      <a:lumOff val="15000"/>
                    </a:schemeClr>
                  </a:solidFill>
                  <a:latin typeface="微软雅黑" pitchFamily="34" charset="-122"/>
                </a:rPr>
                <a:t>添加文本信息</a:t>
              </a:r>
              <a:endParaRPr lang="en-US" altLang="zh-CN" sz="1400" dirty="0">
                <a:solidFill>
                  <a:schemeClr val="tx1">
                    <a:lumMod val="85000"/>
                    <a:lumOff val="15000"/>
                  </a:schemeClr>
                </a:solidFill>
                <a:latin typeface="微软雅黑" pitchFamily="34" charset="-122"/>
              </a:endParaRPr>
            </a:p>
            <a:p>
              <a:pPr algn="ctr">
                <a:lnSpc>
                  <a:spcPct val="150000"/>
                </a:lnSpc>
                <a:spcBef>
                  <a:spcPts val="300"/>
                </a:spcBef>
                <a:defRPr/>
              </a:pPr>
              <a:r>
                <a:rPr lang="zh-CN" altLang="en-US" sz="1200" dirty="0">
                  <a:solidFill>
                    <a:schemeClr val="tx1">
                      <a:lumMod val="85000"/>
                      <a:lumOff val="15000"/>
                    </a:schemeClr>
                  </a:solidFill>
                  <a:latin typeface="微软雅黑" pitchFamily="34" charset="-122"/>
                </a:rPr>
                <a:t>此处添加说明文字添加说明文字添加说明文字</a:t>
              </a:r>
            </a:p>
          </p:txBody>
        </p:sp>
        <p:sp>
          <p:nvSpPr>
            <p:cNvPr id="41" name="文本框 7"/>
            <p:cNvSpPr txBox="1">
              <a:spLocks noChangeArrowheads="1"/>
            </p:cNvSpPr>
            <p:nvPr/>
          </p:nvSpPr>
          <p:spPr bwMode="auto">
            <a:xfrm>
              <a:off x="6240463" y="4005660"/>
              <a:ext cx="1811337"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chemeClr val="tx1">
                      <a:lumMod val="85000"/>
                      <a:lumOff val="15000"/>
                    </a:schemeClr>
                  </a:solidFill>
                  <a:latin typeface="微软雅黑" pitchFamily="34" charset="-122"/>
                </a:rPr>
                <a:t>添加文本信息</a:t>
              </a:r>
              <a:endParaRPr lang="en-US" altLang="zh-CN" sz="1400" dirty="0">
                <a:solidFill>
                  <a:schemeClr val="tx1">
                    <a:lumMod val="85000"/>
                    <a:lumOff val="15000"/>
                  </a:schemeClr>
                </a:solidFill>
                <a:latin typeface="微软雅黑" pitchFamily="34" charset="-122"/>
              </a:endParaRPr>
            </a:p>
            <a:p>
              <a:pPr algn="ctr">
                <a:lnSpc>
                  <a:spcPct val="150000"/>
                </a:lnSpc>
                <a:spcBef>
                  <a:spcPts val="300"/>
                </a:spcBef>
                <a:defRPr/>
              </a:pPr>
              <a:r>
                <a:rPr lang="zh-CN" altLang="en-US" sz="1200" dirty="0">
                  <a:solidFill>
                    <a:schemeClr val="tx1">
                      <a:lumMod val="85000"/>
                      <a:lumOff val="15000"/>
                    </a:schemeClr>
                  </a:solidFill>
                  <a:latin typeface="微软雅黑" pitchFamily="34" charset="-122"/>
                </a:rPr>
                <a:t>此处添加说明文字添加说明文字添加说明文字</a:t>
              </a:r>
            </a:p>
          </p:txBody>
        </p:sp>
        <p:sp>
          <p:nvSpPr>
            <p:cNvPr id="42" name="文本框 7"/>
            <p:cNvSpPr txBox="1">
              <a:spLocks noChangeArrowheads="1"/>
            </p:cNvSpPr>
            <p:nvPr/>
          </p:nvSpPr>
          <p:spPr bwMode="auto">
            <a:xfrm>
              <a:off x="1050619" y="4903001"/>
              <a:ext cx="6905625"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defRPr/>
              </a:pPr>
              <a:r>
                <a:rPr lang="zh-CN" altLang="en-US" sz="120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单击此处添加说明文字单击此处添加说明文字单击此处添加说明文字单击此处添加说明文字单击此处单击此处添加说明文字。</a:t>
              </a:r>
            </a:p>
          </p:txBody>
        </p:sp>
      </p:grpSp>
    </p:spTree>
    <p:extLst>
      <p:ext uri="{BB962C8B-B14F-4D97-AF65-F5344CB8AC3E}">
        <p14:creationId xmlns:p14="http://schemas.microsoft.com/office/powerpoint/2010/main" val="2920249038"/>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教学反思</a:t>
            </a:r>
          </a:p>
        </p:txBody>
      </p:sp>
      <p:grpSp>
        <p:nvGrpSpPr>
          <p:cNvPr id="3" name="组合 2"/>
          <p:cNvGrpSpPr/>
          <p:nvPr/>
        </p:nvGrpSpPr>
        <p:grpSpPr>
          <a:xfrm>
            <a:off x="1959723" y="1451948"/>
            <a:ext cx="9203470" cy="4857372"/>
            <a:chOff x="1357026" y="957558"/>
            <a:chExt cx="6454380" cy="3406468"/>
          </a:xfrm>
        </p:grpSpPr>
        <p:grpSp>
          <p:nvGrpSpPr>
            <p:cNvPr id="58" name="组合 57"/>
            <p:cNvGrpSpPr/>
            <p:nvPr/>
          </p:nvGrpSpPr>
          <p:grpSpPr>
            <a:xfrm>
              <a:off x="2442426" y="1233398"/>
              <a:ext cx="1970936" cy="917373"/>
              <a:chOff x="2898173" y="1777489"/>
              <a:chExt cx="2627915" cy="1223163"/>
            </a:xfrm>
          </p:grpSpPr>
          <p:cxnSp>
            <p:nvCxnSpPr>
              <p:cNvPr id="59" name="直接连接符 58"/>
              <p:cNvCxnSpPr/>
              <p:nvPr/>
            </p:nvCxnSpPr>
            <p:spPr>
              <a:xfrm>
                <a:off x="2898173" y="2119122"/>
                <a:ext cx="2627914" cy="0"/>
              </a:xfrm>
              <a:prstGeom prst="line">
                <a:avLst/>
              </a:prstGeom>
              <a:noFill/>
              <a:ln w="12700" cap="flat" cmpd="sng" algn="ctr">
                <a:solidFill>
                  <a:sysClr val="windowText" lastClr="000000">
                    <a:lumMod val="75000"/>
                    <a:lumOff val="25000"/>
                  </a:sysClr>
                </a:solidFill>
                <a:prstDash val="solid"/>
                <a:miter lim="800000"/>
              </a:ln>
              <a:effectLst/>
            </p:spPr>
          </p:cxnSp>
          <p:sp>
            <p:nvSpPr>
              <p:cNvPr id="60" name="文本框 8"/>
              <p:cNvSpPr txBox="1"/>
              <p:nvPr/>
            </p:nvSpPr>
            <p:spPr>
              <a:xfrm>
                <a:off x="2898173" y="1777489"/>
                <a:ext cx="2188176" cy="267645"/>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61" name="文本框 9"/>
              <p:cNvSpPr txBox="1"/>
              <p:nvPr/>
            </p:nvSpPr>
            <p:spPr>
              <a:xfrm>
                <a:off x="2898173" y="2128647"/>
                <a:ext cx="2627915" cy="8720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62" name="组合 61"/>
            <p:cNvGrpSpPr/>
            <p:nvPr/>
          </p:nvGrpSpPr>
          <p:grpSpPr>
            <a:xfrm>
              <a:off x="1357026" y="957558"/>
              <a:ext cx="987028" cy="1514476"/>
              <a:chOff x="1450975" y="1409700"/>
              <a:chExt cx="1316037" cy="2019300"/>
            </a:xfrm>
          </p:grpSpPr>
          <p:sp>
            <p:nvSpPr>
              <p:cNvPr id="63" name="圆角矩形 62"/>
              <p:cNvSpPr/>
              <p:nvPr/>
            </p:nvSpPr>
            <p:spPr>
              <a:xfrm>
                <a:off x="1450975" y="1409700"/>
                <a:ext cx="1316037" cy="2019300"/>
              </a:xfrm>
              <a:prstGeom prst="roundRect">
                <a:avLst>
                  <a:gd name="adj" fmla="val 0"/>
                </a:avLst>
              </a:prstGeom>
              <a:solidFill>
                <a:srgbClr val="FF576B"/>
              </a:solidFill>
              <a:ln w="28575" cap="flat" cmpd="sng" algn="ctr">
                <a:solidFill>
                  <a:srgbClr val="FF576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67" name="文本框 15"/>
              <p:cNvSpPr txBox="1"/>
              <p:nvPr/>
            </p:nvSpPr>
            <p:spPr>
              <a:xfrm>
                <a:off x="1719127" y="1697573"/>
                <a:ext cx="779734" cy="132743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25" b="0" i="0" u="none" strike="noStrike" kern="0" cap="none" spc="0" normalizeH="0" baseline="0" noProof="0" dirty="0">
                    <a:ln>
                      <a:noFill/>
                    </a:ln>
                    <a:solidFill>
                      <a:schemeClr val="bg1"/>
                    </a:solidFill>
                    <a:effectLst/>
                    <a:uLnTx/>
                    <a:uFillTx/>
                    <a:cs typeface="+mn-ea"/>
                    <a:sym typeface="+mn-lt"/>
                  </a:rPr>
                  <a:t>1</a:t>
                </a:r>
                <a:endParaRPr kumimoji="0" lang="zh-CN" altLang="en-US" sz="8625" b="0" i="0" u="none" strike="noStrike" kern="0" cap="none" spc="0" normalizeH="0" baseline="0" noProof="0" dirty="0">
                  <a:ln>
                    <a:noFill/>
                  </a:ln>
                  <a:solidFill>
                    <a:schemeClr val="bg1"/>
                  </a:solidFill>
                  <a:effectLst/>
                  <a:uLnTx/>
                  <a:uFillTx/>
                  <a:cs typeface="+mn-ea"/>
                  <a:sym typeface="+mn-lt"/>
                </a:endParaRPr>
              </a:p>
            </p:txBody>
          </p:sp>
        </p:grpSp>
        <p:grpSp>
          <p:nvGrpSpPr>
            <p:cNvPr id="68" name="组合 67"/>
            <p:cNvGrpSpPr/>
            <p:nvPr/>
          </p:nvGrpSpPr>
          <p:grpSpPr>
            <a:xfrm>
              <a:off x="5840470" y="1233398"/>
              <a:ext cx="1970936" cy="917373"/>
              <a:chOff x="2898173" y="1777489"/>
              <a:chExt cx="2627915" cy="1223163"/>
            </a:xfrm>
          </p:grpSpPr>
          <p:cxnSp>
            <p:nvCxnSpPr>
              <p:cNvPr id="69" name="直接连接符 68"/>
              <p:cNvCxnSpPr/>
              <p:nvPr/>
            </p:nvCxnSpPr>
            <p:spPr>
              <a:xfrm>
                <a:off x="2898173" y="2119122"/>
                <a:ext cx="2627914" cy="0"/>
              </a:xfrm>
              <a:prstGeom prst="line">
                <a:avLst/>
              </a:prstGeom>
              <a:noFill/>
              <a:ln w="12700" cap="flat" cmpd="sng" algn="ctr">
                <a:solidFill>
                  <a:sysClr val="windowText" lastClr="000000">
                    <a:lumMod val="75000"/>
                    <a:lumOff val="25000"/>
                  </a:sysClr>
                </a:solidFill>
                <a:prstDash val="solid"/>
                <a:miter lim="800000"/>
              </a:ln>
              <a:effectLst/>
            </p:spPr>
          </p:cxnSp>
          <p:sp>
            <p:nvSpPr>
              <p:cNvPr id="70" name="文本框 18"/>
              <p:cNvSpPr txBox="1"/>
              <p:nvPr/>
            </p:nvSpPr>
            <p:spPr>
              <a:xfrm>
                <a:off x="2898173" y="1777489"/>
                <a:ext cx="2188176" cy="267645"/>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71" name="文本框 19"/>
              <p:cNvSpPr txBox="1"/>
              <p:nvPr/>
            </p:nvSpPr>
            <p:spPr>
              <a:xfrm>
                <a:off x="2898173" y="2128647"/>
                <a:ext cx="2627915" cy="8720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72" name="组合 71"/>
            <p:cNvGrpSpPr/>
            <p:nvPr/>
          </p:nvGrpSpPr>
          <p:grpSpPr>
            <a:xfrm>
              <a:off x="4755071" y="957558"/>
              <a:ext cx="987028" cy="1514476"/>
              <a:chOff x="1450975" y="1409700"/>
              <a:chExt cx="1316037" cy="2019300"/>
            </a:xfrm>
          </p:grpSpPr>
          <p:sp>
            <p:nvSpPr>
              <p:cNvPr id="73" name="圆角矩形 72"/>
              <p:cNvSpPr/>
              <p:nvPr/>
            </p:nvSpPr>
            <p:spPr>
              <a:xfrm>
                <a:off x="1450975" y="1409700"/>
                <a:ext cx="1316037" cy="2019300"/>
              </a:xfrm>
              <a:prstGeom prst="roundRect">
                <a:avLst>
                  <a:gd name="adj" fmla="val 0"/>
                </a:avLst>
              </a:prstGeom>
              <a:solidFill>
                <a:srgbClr val="29BDB2"/>
              </a:solidFill>
              <a:ln w="28575" cap="flat" cmpd="sng" algn="ctr">
                <a:solidFill>
                  <a:srgbClr val="29BDB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77" name="文本框 25"/>
              <p:cNvSpPr txBox="1"/>
              <p:nvPr/>
            </p:nvSpPr>
            <p:spPr>
              <a:xfrm>
                <a:off x="1719126" y="1697573"/>
                <a:ext cx="779734" cy="132743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25" b="0" i="0" u="none" strike="noStrike" kern="0" cap="none" spc="0" normalizeH="0" baseline="0" noProof="0" dirty="0">
                    <a:ln>
                      <a:noFill/>
                    </a:ln>
                    <a:solidFill>
                      <a:schemeClr val="bg1"/>
                    </a:solidFill>
                    <a:effectLst/>
                    <a:uLnTx/>
                    <a:uFillTx/>
                    <a:cs typeface="+mn-ea"/>
                    <a:sym typeface="+mn-lt"/>
                  </a:rPr>
                  <a:t>2</a:t>
                </a:r>
                <a:endParaRPr kumimoji="0" lang="zh-CN" altLang="en-US" sz="8625" b="0" i="0" u="none" strike="noStrike" kern="0" cap="none" spc="0" normalizeH="0" baseline="0" noProof="0" dirty="0">
                  <a:ln>
                    <a:noFill/>
                  </a:ln>
                  <a:solidFill>
                    <a:schemeClr val="bg1"/>
                  </a:solidFill>
                  <a:effectLst/>
                  <a:uLnTx/>
                  <a:uFillTx/>
                  <a:cs typeface="+mn-ea"/>
                  <a:sym typeface="+mn-lt"/>
                </a:endParaRPr>
              </a:p>
            </p:txBody>
          </p:sp>
        </p:grpSp>
        <p:grpSp>
          <p:nvGrpSpPr>
            <p:cNvPr id="78" name="组合 77"/>
            <p:cNvGrpSpPr/>
            <p:nvPr/>
          </p:nvGrpSpPr>
          <p:grpSpPr>
            <a:xfrm>
              <a:off x="2442424" y="3125390"/>
              <a:ext cx="1970936" cy="917373"/>
              <a:chOff x="2898173" y="1777489"/>
              <a:chExt cx="2627915" cy="1223163"/>
            </a:xfrm>
          </p:grpSpPr>
          <p:cxnSp>
            <p:nvCxnSpPr>
              <p:cNvPr id="79" name="直接连接符 78"/>
              <p:cNvCxnSpPr/>
              <p:nvPr/>
            </p:nvCxnSpPr>
            <p:spPr>
              <a:xfrm>
                <a:off x="2898173" y="2119122"/>
                <a:ext cx="2627914" cy="0"/>
              </a:xfrm>
              <a:prstGeom prst="line">
                <a:avLst/>
              </a:prstGeom>
              <a:noFill/>
              <a:ln w="12700" cap="flat" cmpd="sng" algn="ctr">
                <a:solidFill>
                  <a:sysClr val="windowText" lastClr="000000">
                    <a:lumMod val="75000"/>
                    <a:lumOff val="25000"/>
                  </a:sysClr>
                </a:solidFill>
                <a:prstDash val="solid"/>
                <a:miter lim="800000"/>
              </a:ln>
              <a:effectLst/>
            </p:spPr>
          </p:cxnSp>
          <p:sp>
            <p:nvSpPr>
              <p:cNvPr id="80" name="文本框 28"/>
              <p:cNvSpPr txBox="1"/>
              <p:nvPr/>
            </p:nvSpPr>
            <p:spPr>
              <a:xfrm>
                <a:off x="2898173" y="1777489"/>
                <a:ext cx="2188176" cy="267645"/>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81" name="文本框 29"/>
              <p:cNvSpPr txBox="1"/>
              <p:nvPr/>
            </p:nvSpPr>
            <p:spPr>
              <a:xfrm>
                <a:off x="2898173" y="2128647"/>
                <a:ext cx="2627915" cy="8720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82" name="组合 81"/>
            <p:cNvGrpSpPr/>
            <p:nvPr/>
          </p:nvGrpSpPr>
          <p:grpSpPr>
            <a:xfrm>
              <a:off x="1357026" y="2849550"/>
              <a:ext cx="987028" cy="1514476"/>
              <a:chOff x="1450975" y="1409700"/>
              <a:chExt cx="1316037" cy="2019300"/>
            </a:xfrm>
          </p:grpSpPr>
          <p:sp>
            <p:nvSpPr>
              <p:cNvPr id="83" name="圆角矩形 82"/>
              <p:cNvSpPr/>
              <p:nvPr/>
            </p:nvSpPr>
            <p:spPr>
              <a:xfrm>
                <a:off x="1450975" y="1409700"/>
                <a:ext cx="1316037" cy="2019300"/>
              </a:xfrm>
              <a:prstGeom prst="roundRect">
                <a:avLst>
                  <a:gd name="adj" fmla="val 0"/>
                </a:avLst>
              </a:prstGeom>
              <a:solidFill>
                <a:srgbClr val="29BDB2"/>
              </a:solidFill>
              <a:ln w="28575" cap="flat" cmpd="sng" algn="ctr">
                <a:solidFill>
                  <a:srgbClr val="29BDB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87" name="文本框 35"/>
              <p:cNvSpPr txBox="1"/>
              <p:nvPr/>
            </p:nvSpPr>
            <p:spPr>
              <a:xfrm>
                <a:off x="1719128" y="1697573"/>
                <a:ext cx="779734" cy="132743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25" b="0" i="0" u="none" strike="noStrike" kern="0" cap="none" spc="0" normalizeH="0" baseline="0" noProof="0" dirty="0">
                    <a:ln>
                      <a:noFill/>
                    </a:ln>
                    <a:solidFill>
                      <a:schemeClr val="bg1"/>
                    </a:solidFill>
                    <a:effectLst/>
                    <a:uLnTx/>
                    <a:uFillTx/>
                    <a:cs typeface="+mn-ea"/>
                    <a:sym typeface="+mn-lt"/>
                  </a:rPr>
                  <a:t>3</a:t>
                </a:r>
                <a:endParaRPr kumimoji="0" lang="zh-CN" altLang="en-US" sz="8625" b="0" i="0" u="none" strike="noStrike" kern="0" cap="none" spc="0" normalizeH="0" baseline="0" noProof="0" dirty="0">
                  <a:ln>
                    <a:noFill/>
                  </a:ln>
                  <a:solidFill>
                    <a:schemeClr val="bg1"/>
                  </a:solidFill>
                  <a:effectLst/>
                  <a:uLnTx/>
                  <a:uFillTx/>
                  <a:cs typeface="+mn-ea"/>
                  <a:sym typeface="+mn-lt"/>
                </a:endParaRPr>
              </a:p>
            </p:txBody>
          </p:sp>
        </p:grpSp>
        <p:grpSp>
          <p:nvGrpSpPr>
            <p:cNvPr id="88" name="组合 87"/>
            <p:cNvGrpSpPr/>
            <p:nvPr/>
          </p:nvGrpSpPr>
          <p:grpSpPr>
            <a:xfrm>
              <a:off x="5840470" y="3125390"/>
              <a:ext cx="1970936" cy="917373"/>
              <a:chOff x="2898173" y="1777489"/>
              <a:chExt cx="2627915" cy="1223163"/>
            </a:xfrm>
          </p:grpSpPr>
          <p:cxnSp>
            <p:nvCxnSpPr>
              <p:cNvPr id="89" name="直接连接符 88"/>
              <p:cNvCxnSpPr/>
              <p:nvPr/>
            </p:nvCxnSpPr>
            <p:spPr>
              <a:xfrm>
                <a:off x="2898173" y="2119122"/>
                <a:ext cx="2627914" cy="0"/>
              </a:xfrm>
              <a:prstGeom prst="line">
                <a:avLst/>
              </a:prstGeom>
              <a:noFill/>
              <a:ln w="12700" cap="flat" cmpd="sng" algn="ctr">
                <a:solidFill>
                  <a:sysClr val="windowText" lastClr="000000">
                    <a:lumMod val="75000"/>
                    <a:lumOff val="25000"/>
                  </a:sysClr>
                </a:solidFill>
                <a:prstDash val="solid"/>
                <a:miter lim="800000"/>
              </a:ln>
              <a:effectLst/>
            </p:spPr>
          </p:cxnSp>
          <p:sp>
            <p:nvSpPr>
              <p:cNvPr id="90" name="文本框 38"/>
              <p:cNvSpPr txBox="1"/>
              <p:nvPr/>
            </p:nvSpPr>
            <p:spPr>
              <a:xfrm>
                <a:off x="2898173" y="1777489"/>
                <a:ext cx="2188176" cy="267645"/>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91" name="文本框 39"/>
              <p:cNvSpPr txBox="1"/>
              <p:nvPr/>
            </p:nvSpPr>
            <p:spPr>
              <a:xfrm>
                <a:off x="2898173" y="2128647"/>
                <a:ext cx="2627915" cy="8720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92" name="组合 91"/>
            <p:cNvGrpSpPr/>
            <p:nvPr/>
          </p:nvGrpSpPr>
          <p:grpSpPr>
            <a:xfrm>
              <a:off x="4755071" y="2849550"/>
              <a:ext cx="987028" cy="1514476"/>
              <a:chOff x="1450975" y="1409700"/>
              <a:chExt cx="1316037" cy="2019300"/>
            </a:xfrm>
          </p:grpSpPr>
          <p:sp>
            <p:nvSpPr>
              <p:cNvPr id="93" name="圆角矩形 92"/>
              <p:cNvSpPr/>
              <p:nvPr/>
            </p:nvSpPr>
            <p:spPr>
              <a:xfrm>
                <a:off x="1450975" y="1409700"/>
                <a:ext cx="1316037" cy="2019300"/>
              </a:xfrm>
              <a:prstGeom prst="roundRect">
                <a:avLst>
                  <a:gd name="adj" fmla="val 0"/>
                </a:avLst>
              </a:prstGeom>
              <a:solidFill>
                <a:srgbClr val="FF576B"/>
              </a:solidFill>
              <a:ln w="28575" cap="flat" cmpd="sng" algn="ctr">
                <a:solidFill>
                  <a:srgbClr val="FF576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97" name="文本框 45"/>
              <p:cNvSpPr txBox="1"/>
              <p:nvPr/>
            </p:nvSpPr>
            <p:spPr>
              <a:xfrm>
                <a:off x="1719127" y="1697573"/>
                <a:ext cx="779734" cy="132743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25" b="0" i="0" u="none" strike="noStrike" kern="0" cap="none" spc="0" normalizeH="0" baseline="0" noProof="0" dirty="0">
                    <a:ln>
                      <a:noFill/>
                    </a:ln>
                    <a:solidFill>
                      <a:schemeClr val="bg1"/>
                    </a:solidFill>
                    <a:effectLst/>
                    <a:uLnTx/>
                    <a:uFillTx/>
                    <a:cs typeface="+mn-ea"/>
                    <a:sym typeface="+mn-lt"/>
                  </a:rPr>
                  <a:t>4</a:t>
                </a:r>
                <a:endParaRPr kumimoji="0" lang="zh-CN" altLang="en-US" sz="8625" b="0" i="0" u="none" strike="noStrike" kern="0" cap="none" spc="0" normalizeH="0" baseline="0" noProof="0" dirty="0">
                  <a:ln>
                    <a:noFill/>
                  </a:ln>
                  <a:solidFill>
                    <a:schemeClr val="bg1"/>
                  </a:solidFill>
                  <a:effectLst/>
                  <a:uLnTx/>
                  <a:uFillTx/>
                  <a:cs typeface="+mn-ea"/>
                  <a:sym typeface="+mn-lt"/>
                </a:endParaRPr>
              </a:p>
            </p:txBody>
          </p:sp>
        </p:grpSp>
      </p:grpSp>
    </p:spTree>
    <p:extLst>
      <p:ext uri="{BB962C8B-B14F-4D97-AF65-F5344CB8AC3E}">
        <p14:creationId xmlns:p14="http://schemas.microsoft.com/office/powerpoint/2010/main" val="3193352525"/>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3" name="直接连接符 1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教学反思</a:t>
            </a:r>
          </a:p>
        </p:txBody>
      </p:sp>
      <p:grpSp>
        <p:nvGrpSpPr>
          <p:cNvPr id="3" name="组合 2"/>
          <p:cNvGrpSpPr/>
          <p:nvPr/>
        </p:nvGrpSpPr>
        <p:grpSpPr>
          <a:xfrm>
            <a:off x="938012" y="1647390"/>
            <a:ext cx="10769485" cy="4038907"/>
            <a:chOff x="459888" y="1344388"/>
            <a:chExt cx="8376525" cy="3141469"/>
          </a:xfrm>
        </p:grpSpPr>
        <p:grpSp>
          <p:nvGrpSpPr>
            <p:cNvPr id="45" name="Group 26"/>
            <p:cNvGrpSpPr>
              <a:grpSpLocks/>
            </p:cNvGrpSpPr>
            <p:nvPr/>
          </p:nvGrpSpPr>
          <p:grpSpPr bwMode="auto">
            <a:xfrm>
              <a:off x="846612" y="1344388"/>
              <a:ext cx="1302020" cy="1249760"/>
              <a:chOff x="567" y="879"/>
              <a:chExt cx="872" cy="837"/>
            </a:xfrm>
          </p:grpSpPr>
          <p:sp>
            <p:nvSpPr>
              <p:cNvPr id="46" name="Freeform 9"/>
              <p:cNvSpPr>
                <a:spLocks noEditPoints="1"/>
              </p:cNvSpPr>
              <p:nvPr/>
            </p:nvSpPr>
            <p:spPr bwMode="auto">
              <a:xfrm>
                <a:off x="755" y="1039"/>
                <a:ext cx="684" cy="677"/>
              </a:xfrm>
              <a:custGeom>
                <a:avLst/>
                <a:gdLst>
                  <a:gd name="T0" fmla="*/ 3674775 w 295"/>
                  <a:gd name="T1" fmla="*/ 0 h 295"/>
                  <a:gd name="T2" fmla="*/ 0 w 295"/>
                  <a:gd name="T3" fmla="*/ 3606207 h 295"/>
                  <a:gd name="T4" fmla="*/ 3674775 w 295"/>
                  <a:gd name="T5" fmla="*/ 7188046 h 295"/>
                  <a:gd name="T6" fmla="*/ 7324716 w 295"/>
                  <a:gd name="T7" fmla="*/ 3606207 h 295"/>
                  <a:gd name="T8" fmla="*/ 3674775 w 295"/>
                  <a:gd name="T9" fmla="*/ 0 h 295"/>
                  <a:gd name="T10" fmla="*/ 3674775 w 295"/>
                  <a:gd name="T11" fmla="*/ 5384941 h 295"/>
                  <a:gd name="T12" fmla="*/ 1837388 w 295"/>
                  <a:gd name="T13" fmla="*/ 3606207 h 295"/>
                  <a:gd name="T14" fmla="*/ 3674775 w 295"/>
                  <a:gd name="T15" fmla="*/ 1803101 h 295"/>
                  <a:gd name="T16" fmla="*/ 5487331 w 295"/>
                  <a:gd name="T17" fmla="*/ 3606207 h 295"/>
                  <a:gd name="T18" fmla="*/ 3674775 w 295"/>
                  <a:gd name="T19" fmla="*/ 5384941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rgbClr val="29BDB2"/>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cs typeface="+mn-ea"/>
                  <a:sym typeface="+mn-lt"/>
                </a:endParaRPr>
              </a:p>
            </p:txBody>
          </p:sp>
          <p:sp>
            <p:nvSpPr>
              <p:cNvPr id="47" name="Freeform 10"/>
              <p:cNvSpPr>
                <a:spLocks/>
              </p:cNvSpPr>
              <p:nvPr/>
            </p:nvSpPr>
            <p:spPr bwMode="auto">
              <a:xfrm>
                <a:off x="567" y="879"/>
                <a:ext cx="507" cy="500"/>
              </a:xfrm>
              <a:custGeom>
                <a:avLst/>
                <a:gdLst>
                  <a:gd name="T0" fmla="*/ 5446869 w 218"/>
                  <a:gd name="T1" fmla="*/ 2648757 h 218"/>
                  <a:gd name="T2" fmla="*/ 5446869 w 218"/>
                  <a:gd name="T3" fmla="*/ 0 h 218"/>
                  <a:gd name="T4" fmla="*/ 0 w 218"/>
                  <a:gd name="T5" fmla="*/ 5297515 h 218"/>
                  <a:gd name="T6" fmla="*/ 2723435 w 218"/>
                  <a:gd name="T7" fmla="*/ 5297515 h 218"/>
                  <a:gd name="T8" fmla="*/ 5446869 w 218"/>
                  <a:gd name="T9" fmla="*/ 2648757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rgbClr val="FF576B"/>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cs typeface="+mn-ea"/>
                  <a:sym typeface="+mn-lt"/>
                </a:endParaRPr>
              </a:p>
            </p:txBody>
          </p:sp>
        </p:grpSp>
        <p:sp>
          <p:nvSpPr>
            <p:cNvPr id="48" name="TextBox 58"/>
            <p:cNvSpPr txBox="1">
              <a:spLocks noChangeArrowheads="1"/>
            </p:cNvSpPr>
            <p:nvPr/>
          </p:nvSpPr>
          <p:spPr bwMode="auto">
            <a:xfrm>
              <a:off x="1408829" y="1941646"/>
              <a:ext cx="453816" cy="256234"/>
            </a:xfrm>
            <a:prstGeom prst="rect">
              <a:avLst/>
            </a:prstGeom>
            <a:noFill/>
            <a:ln w="9525">
              <a:noFill/>
              <a:miter lim="800000"/>
              <a:headEnd/>
              <a:tailEnd/>
            </a:ln>
          </p:spPr>
          <p:txBody>
            <a:bodyPr wrap="none" lIns="68246" tIns="34123" rIns="68246" bIns="34123">
              <a:spAutoFit/>
            </a:bodyPr>
            <a:lstStyle/>
            <a:p>
              <a:pPr algn="ctr" defTabSz="812281"/>
              <a:r>
                <a:rPr lang="en-US" altLang="zh-CN" sz="1693">
                  <a:solidFill>
                    <a:srgbClr val="333333"/>
                  </a:solidFill>
                  <a:cs typeface="+mn-ea"/>
                  <a:sym typeface="+mn-lt"/>
                </a:rPr>
                <a:t>25%</a:t>
              </a:r>
              <a:endParaRPr lang="zh-CN" altLang="en-US" sz="1693">
                <a:solidFill>
                  <a:srgbClr val="333333"/>
                </a:solidFill>
                <a:cs typeface="+mn-ea"/>
                <a:sym typeface="+mn-lt"/>
              </a:endParaRPr>
            </a:p>
          </p:txBody>
        </p:sp>
        <p:grpSp>
          <p:nvGrpSpPr>
            <p:cNvPr id="49" name="Group 27"/>
            <p:cNvGrpSpPr>
              <a:grpSpLocks/>
            </p:cNvGrpSpPr>
            <p:nvPr/>
          </p:nvGrpSpPr>
          <p:grpSpPr bwMode="auto">
            <a:xfrm>
              <a:off x="2732450" y="1344389"/>
              <a:ext cx="1296047" cy="1488662"/>
              <a:chOff x="1830" y="879"/>
              <a:chExt cx="868" cy="997"/>
            </a:xfrm>
          </p:grpSpPr>
          <p:sp>
            <p:nvSpPr>
              <p:cNvPr id="50" name="Freeform 14"/>
              <p:cNvSpPr>
                <a:spLocks noEditPoints="1"/>
              </p:cNvSpPr>
              <p:nvPr/>
            </p:nvSpPr>
            <p:spPr bwMode="auto">
              <a:xfrm>
                <a:off x="2018" y="1039"/>
                <a:ext cx="682" cy="677"/>
              </a:xfrm>
              <a:custGeom>
                <a:avLst/>
                <a:gdLst>
                  <a:gd name="T0" fmla="*/ 3656181 w 294"/>
                  <a:gd name="T1" fmla="*/ 0 h 295"/>
                  <a:gd name="T2" fmla="*/ 0 w 294"/>
                  <a:gd name="T3" fmla="*/ 3607007 h 295"/>
                  <a:gd name="T4" fmla="*/ 3656181 w 294"/>
                  <a:gd name="T5" fmla="*/ 7189643 h 295"/>
                  <a:gd name="T6" fmla="*/ 7312357 w 294"/>
                  <a:gd name="T7" fmla="*/ 3607007 h 295"/>
                  <a:gd name="T8" fmla="*/ 3656181 w 294"/>
                  <a:gd name="T9" fmla="*/ 0 h 295"/>
                  <a:gd name="T10" fmla="*/ 3656181 w 294"/>
                  <a:gd name="T11" fmla="*/ 5386134 h 295"/>
                  <a:gd name="T12" fmla="*/ 1815655 w 294"/>
                  <a:gd name="T13" fmla="*/ 3607007 h 295"/>
                  <a:gd name="T14" fmla="*/ 3656181 w 294"/>
                  <a:gd name="T15" fmla="*/ 1803500 h 295"/>
                  <a:gd name="T16" fmla="*/ 5496702 w 294"/>
                  <a:gd name="T17" fmla="*/ 3607007 h 295"/>
                  <a:gd name="T18" fmla="*/ 3656181 w 294"/>
                  <a:gd name="T19" fmla="*/ 5386134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rgbClr val="29BDB2"/>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cs typeface="+mn-ea"/>
                  <a:sym typeface="+mn-lt"/>
                </a:endParaRPr>
              </a:p>
            </p:txBody>
          </p:sp>
          <p:sp>
            <p:nvSpPr>
              <p:cNvPr id="51" name="Freeform 15"/>
              <p:cNvSpPr>
                <a:spLocks/>
              </p:cNvSpPr>
              <p:nvPr/>
            </p:nvSpPr>
            <p:spPr bwMode="auto">
              <a:xfrm>
                <a:off x="1830" y="879"/>
                <a:ext cx="504" cy="997"/>
              </a:xfrm>
              <a:custGeom>
                <a:avLst/>
                <a:gdLst>
                  <a:gd name="T0" fmla="*/ 2693242 w 217"/>
                  <a:gd name="T1" fmla="*/ 5290862 h 435"/>
                  <a:gd name="T2" fmla="*/ 5411414 w 217"/>
                  <a:gd name="T3" fmla="*/ 2645433 h 435"/>
                  <a:gd name="T4" fmla="*/ 5411414 w 217"/>
                  <a:gd name="T5" fmla="*/ 0 h 435"/>
                  <a:gd name="T6" fmla="*/ 0 w 217"/>
                  <a:gd name="T7" fmla="*/ 5290862 h 435"/>
                  <a:gd name="T8" fmla="*/ 5411414 w 217"/>
                  <a:gd name="T9" fmla="*/ 10557457 h 435"/>
                  <a:gd name="T10" fmla="*/ 5411414 w 217"/>
                  <a:gd name="T11" fmla="*/ 7912022 h 435"/>
                  <a:gd name="T12" fmla="*/ 2693242 w 217"/>
                  <a:gd name="T13" fmla="*/ 5290862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rgbClr val="FF576B"/>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cs typeface="+mn-ea"/>
                  <a:sym typeface="+mn-lt"/>
                </a:endParaRPr>
              </a:p>
            </p:txBody>
          </p:sp>
        </p:grpSp>
        <p:sp>
          <p:nvSpPr>
            <p:cNvPr id="52" name="TextBox 59"/>
            <p:cNvSpPr txBox="1">
              <a:spLocks noChangeArrowheads="1"/>
            </p:cNvSpPr>
            <p:nvPr/>
          </p:nvSpPr>
          <p:spPr bwMode="auto">
            <a:xfrm>
              <a:off x="3289441" y="1941646"/>
              <a:ext cx="453817" cy="256234"/>
            </a:xfrm>
            <a:prstGeom prst="rect">
              <a:avLst/>
            </a:prstGeom>
            <a:noFill/>
            <a:ln w="9525">
              <a:noFill/>
              <a:miter lim="800000"/>
              <a:headEnd/>
              <a:tailEnd/>
            </a:ln>
          </p:spPr>
          <p:txBody>
            <a:bodyPr wrap="none" lIns="68246" tIns="34123" rIns="68246" bIns="34123">
              <a:spAutoFit/>
            </a:bodyPr>
            <a:lstStyle/>
            <a:p>
              <a:pPr algn="ctr" defTabSz="812281"/>
              <a:r>
                <a:rPr lang="en-US" altLang="zh-CN" sz="1693">
                  <a:solidFill>
                    <a:srgbClr val="333333"/>
                  </a:solidFill>
                  <a:cs typeface="+mn-ea"/>
                  <a:sym typeface="+mn-lt"/>
                </a:rPr>
                <a:t>50%</a:t>
              </a:r>
              <a:endParaRPr lang="zh-CN" altLang="en-US" sz="1693">
                <a:solidFill>
                  <a:srgbClr val="333333"/>
                </a:solidFill>
                <a:cs typeface="+mn-ea"/>
                <a:sym typeface="+mn-lt"/>
              </a:endParaRPr>
            </a:p>
          </p:txBody>
        </p:sp>
        <p:grpSp>
          <p:nvGrpSpPr>
            <p:cNvPr id="53" name="Group 29"/>
            <p:cNvGrpSpPr>
              <a:grpSpLocks/>
            </p:cNvGrpSpPr>
            <p:nvPr/>
          </p:nvGrpSpPr>
          <p:grpSpPr bwMode="auto">
            <a:xfrm>
              <a:off x="4610821" y="1344389"/>
              <a:ext cx="1506581" cy="1488662"/>
              <a:chOff x="3088" y="879"/>
              <a:chExt cx="1009" cy="997"/>
            </a:xfrm>
          </p:grpSpPr>
          <p:sp>
            <p:nvSpPr>
              <p:cNvPr id="54" name="Freeform 19"/>
              <p:cNvSpPr>
                <a:spLocks noEditPoints="1"/>
              </p:cNvSpPr>
              <p:nvPr/>
            </p:nvSpPr>
            <p:spPr bwMode="auto">
              <a:xfrm>
                <a:off x="3276" y="1039"/>
                <a:ext cx="683" cy="677"/>
              </a:xfrm>
              <a:custGeom>
                <a:avLst/>
                <a:gdLst>
                  <a:gd name="T0" fmla="*/ 3664853 w 295"/>
                  <a:gd name="T1" fmla="*/ 0 h 295"/>
                  <a:gd name="T2" fmla="*/ 0 w 295"/>
                  <a:gd name="T3" fmla="*/ 3607007 h 295"/>
                  <a:gd name="T4" fmla="*/ 3664853 w 295"/>
                  <a:gd name="T5" fmla="*/ 7189643 h 295"/>
                  <a:gd name="T6" fmla="*/ 7304946 w 295"/>
                  <a:gd name="T7" fmla="*/ 3607007 h 295"/>
                  <a:gd name="T8" fmla="*/ 3664853 w 295"/>
                  <a:gd name="T9" fmla="*/ 0 h 295"/>
                  <a:gd name="T10" fmla="*/ 3664853 w 295"/>
                  <a:gd name="T11" fmla="*/ 5386134 h 295"/>
                  <a:gd name="T12" fmla="*/ 1832426 w 295"/>
                  <a:gd name="T13" fmla="*/ 3607007 h 295"/>
                  <a:gd name="T14" fmla="*/ 3664853 w 295"/>
                  <a:gd name="T15" fmla="*/ 1803500 h 295"/>
                  <a:gd name="T16" fmla="*/ 5472520 w 295"/>
                  <a:gd name="T17" fmla="*/ 3607007 h 295"/>
                  <a:gd name="T18" fmla="*/ 3664853 w 295"/>
                  <a:gd name="T19" fmla="*/ 5386134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rgbClr val="29BDB2"/>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cs typeface="+mn-ea"/>
                  <a:sym typeface="+mn-lt"/>
                </a:endParaRPr>
              </a:p>
            </p:txBody>
          </p:sp>
          <p:sp>
            <p:nvSpPr>
              <p:cNvPr id="55" name="Freeform 20"/>
              <p:cNvSpPr>
                <a:spLocks/>
              </p:cNvSpPr>
              <p:nvPr/>
            </p:nvSpPr>
            <p:spPr bwMode="auto">
              <a:xfrm>
                <a:off x="3088" y="879"/>
                <a:ext cx="1009" cy="997"/>
              </a:xfrm>
              <a:custGeom>
                <a:avLst/>
                <a:gdLst>
                  <a:gd name="T0" fmla="*/ 10813123 w 435"/>
                  <a:gd name="T1" fmla="*/ 5290862 h 435"/>
                  <a:gd name="T2" fmla="*/ 8103629 w 435"/>
                  <a:gd name="T3" fmla="*/ 5290862 h 435"/>
                  <a:gd name="T4" fmla="*/ 8103629 w 435"/>
                  <a:gd name="T5" fmla="*/ 5290862 h 435"/>
                  <a:gd name="T6" fmla="*/ 5418994 w 435"/>
                  <a:gd name="T7" fmla="*/ 7912022 h 435"/>
                  <a:gd name="T8" fmla="*/ 2709497 w 435"/>
                  <a:gd name="T9" fmla="*/ 5290862 h 435"/>
                  <a:gd name="T10" fmla="*/ 5418994 w 435"/>
                  <a:gd name="T11" fmla="*/ 2645433 h 435"/>
                  <a:gd name="T12" fmla="*/ 5418994 w 435"/>
                  <a:gd name="T13" fmla="*/ 0 h 435"/>
                  <a:gd name="T14" fmla="*/ 0 w 435"/>
                  <a:gd name="T15" fmla="*/ 5290862 h 435"/>
                  <a:gd name="T16" fmla="*/ 5418994 w 435"/>
                  <a:gd name="T17" fmla="*/ 10557457 h 435"/>
                  <a:gd name="T18" fmla="*/ 10813123 w 435"/>
                  <a:gd name="T19" fmla="*/ 529086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rgbClr val="FF576B"/>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cs typeface="+mn-ea"/>
                  <a:sym typeface="+mn-lt"/>
                </a:endParaRPr>
              </a:p>
            </p:txBody>
          </p:sp>
        </p:grpSp>
        <p:sp>
          <p:nvSpPr>
            <p:cNvPr id="56" name="TextBox 60"/>
            <p:cNvSpPr txBox="1">
              <a:spLocks noChangeArrowheads="1"/>
            </p:cNvSpPr>
            <p:nvPr/>
          </p:nvSpPr>
          <p:spPr bwMode="auto">
            <a:xfrm>
              <a:off x="5173038" y="1941646"/>
              <a:ext cx="453816" cy="256234"/>
            </a:xfrm>
            <a:prstGeom prst="rect">
              <a:avLst/>
            </a:prstGeom>
            <a:noFill/>
            <a:ln w="9525">
              <a:noFill/>
              <a:miter lim="800000"/>
              <a:headEnd/>
              <a:tailEnd/>
            </a:ln>
          </p:spPr>
          <p:txBody>
            <a:bodyPr wrap="none" lIns="68246" tIns="34123" rIns="68246" bIns="34123">
              <a:spAutoFit/>
            </a:bodyPr>
            <a:lstStyle/>
            <a:p>
              <a:pPr algn="ctr" defTabSz="812281"/>
              <a:r>
                <a:rPr lang="en-US" altLang="zh-CN" sz="1693">
                  <a:solidFill>
                    <a:srgbClr val="333333"/>
                  </a:solidFill>
                  <a:cs typeface="+mn-ea"/>
                  <a:sym typeface="+mn-lt"/>
                </a:rPr>
                <a:t>75%</a:t>
              </a:r>
              <a:endParaRPr lang="zh-CN" altLang="en-US" sz="1693">
                <a:solidFill>
                  <a:srgbClr val="333333"/>
                </a:solidFill>
                <a:cs typeface="+mn-ea"/>
                <a:sym typeface="+mn-lt"/>
              </a:endParaRPr>
            </a:p>
          </p:txBody>
        </p:sp>
        <p:grpSp>
          <p:nvGrpSpPr>
            <p:cNvPr id="57" name="Group 28"/>
            <p:cNvGrpSpPr>
              <a:grpSpLocks/>
            </p:cNvGrpSpPr>
            <p:nvPr/>
          </p:nvGrpSpPr>
          <p:grpSpPr bwMode="auto">
            <a:xfrm>
              <a:off x="6735564" y="1344389"/>
              <a:ext cx="1506580" cy="1488662"/>
              <a:chOff x="4511" y="879"/>
              <a:chExt cx="1009" cy="997"/>
            </a:xfrm>
          </p:grpSpPr>
          <p:sp>
            <p:nvSpPr>
              <p:cNvPr id="58" name="Freeform 24"/>
              <p:cNvSpPr>
                <a:spLocks noEditPoints="1"/>
              </p:cNvSpPr>
              <p:nvPr/>
            </p:nvSpPr>
            <p:spPr bwMode="auto">
              <a:xfrm>
                <a:off x="4673" y="1039"/>
                <a:ext cx="684" cy="677"/>
              </a:xfrm>
              <a:custGeom>
                <a:avLst/>
                <a:gdLst>
                  <a:gd name="T0" fmla="*/ 3650756 w 295"/>
                  <a:gd name="T1" fmla="*/ 0 h 295"/>
                  <a:gd name="T2" fmla="*/ 0 w 295"/>
                  <a:gd name="T3" fmla="*/ 3607007 h 295"/>
                  <a:gd name="T4" fmla="*/ 3650756 w 295"/>
                  <a:gd name="T5" fmla="*/ 7189643 h 295"/>
                  <a:gd name="T6" fmla="*/ 7326344 w 295"/>
                  <a:gd name="T7" fmla="*/ 3607007 h 295"/>
                  <a:gd name="T8" fmla="*/ 3650756 w 295"/>
                  <a:gd name="T9" fmla="*/ 0 h 295"/>
                  <a:gd name="T10" fmla="*/ 3650756 w 295"/>
                  <a:gd name="T11" fmla="*/ 5386134 h 295"/>
                  <a:gd name="T12" fmla="*/ 1837797 w 295"/>
                  <a:gd name="T13" fmla="*/ 3607007 h 295"/>
                  <a:gd name="T14" fmla="*/ 3650756 w 295"/>
                  <a:gd name="T15" fmla="*/ 1803500 h 295"/>
                  <a:gd name="T16" fmla="*/ 5488551 w 295"/>
                  <a:gd name="T17" fmla="*/ 3607007 h 295"/>
                  <a:gd name="T18" fmla="*/ 3650756 w 295"/>
                  <a:gd name="T19" fmla="*/ 5386134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rgbClr val="29BDB2"/>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cs typeface="+mn-ea"/>
                  <a:sym typeface="+mn-lt"/>
                </a:endParaRPr>
              </a:p>
            </p:txBody>
          </p:sp>
          <p:sp>
            <p:nvSpPr>
              <p:cNvPr id="59" name="Freeform 25"/>
              <p:cNvSpPr>
                <a:spLocks noEditPoints="1"/>
              </p:cNvSpPr>
              <p:nvPr/>
            </p:nvSpPr>
            <p:spPr bwMode="auto">
              <a:xfrm>
                <a:off x="4511" y="879"/>
                <a:ext cx="1009" cy="997"/>
              </a:xfrm>
              <a:custGeom>
                <a:avLst/>
                <a:gdLst>
                  <a:gd name="T0" fmla="*/ 5394133 w 435"/>
                  <a:gd name="T1" fmla="*/ 0 h 435"/>
                  <a:gd name="T2" fmla="*/ 0 w 435"/>
                  <a:gd name="T3" fmla="*/ 5290862 h 435"/>
                  <a:gd name="T4" fmla="*/ 5394133 w 435"/>
                  <a:gd name="T5" fmla="*/ 10557457 h 435"/>
                  <a:gd name="T6" fmla="*/ 10813114 w 435"/>
                  <a:gd name="T7" fmla="*/ 5290862 h 435"/>
                  <a:gd name="T8" fmla="*/ 5394133 w 435"/>
                  <a:gd name="T9" fmla="*/ 0 h 435"/>
                  <a:gd name="T10" fmla="*/ 5394133 w 435"/>
                  <a:gd name="T11" fmla="*/ 7912022 h 435"/>
                  <a:gd name="T12" fmla="*/ 2709497 w 435"/>
                  <a:gd name="T13" fmla="*/ 5290862 h 435"/>
                  <a:gd name="T14" fmla="*/ 5394133 w 435"/>
                  <a:gd name="T15" fmla="*/ 2645433 h 435"/>
                  <a:gd name="T16" fmla="*/ 8103629 w 435"/>
                  <a:gd name="T17" fmla="*/ 5290862 h 435"/>
                  <a:gd name="T18" fmla="*/ 5394133 w 435"/>
                  <a:gd name="T19" fmla="*/ 791202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rgbClr val="FF576B"/>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93" b="0" i="0" u="none" strike="noStrike" kern="0" cap="none" spc="0" normalizeH="0" baseline="0" noProof="0">
                  <a:ln>
                    <a:noFill/>
                  </a:ln>
                  <a:solidFill>
                    <a:sysClr val="windowText" lastClr="000000"/>
                  </a:solidFill>
                  <a:effectLst/>
                  <a:uLnTx/>
                  <a:uFillTx/>
                  <a:cs typeface="+mn-ea"/>
                  <a:sym typeface="+mn-lt"/>
                </a:endParaRPr>
              </a:p>
            </p:txBody>
          </p:sp>
        </p:grpSp>
        <p:sp>
          <p:nvSpPr>
            <p:cNvPr id="60" name="TextBox 61"/>
            <p:cNvSpPr txBox="1">
              <a:spLocks noChangeArrowheads="1"/>
            </p:cNvSpPr>
            <p:nvPr/>
          </p:nvSpPr>
          <p:spPr bwMode="auto">
            <a:xfrm>
              <a:off x="7212696" y="1941646"/>
              <a:ext cx="552315" cy="256234"/>
            </a:xfrm>
            <a:prstGeom prst="rect">
              <a:avLst/>
            </a:prstGeom>
            <a:noFill/>
            <a:ln w="9525">
              <a:noFill/>
              <a:miter lim="800000"/>
              <a:headEnd/>
              <a:tailEnd/>
            </a:ln>
          </p:spPr>
          <p:txBody>
            <a:bodyPr wrap="none" lIns="68246" tIns="34123" rIns="68246" bIns="34123">
              <a:spAutoFit/>
            </a:bodyPr>
            <a:lstStyle/>
            <a:p>
              <a:pPr algn="ctr" defTabSz="812281"/>
              <a:r>
                <a:rPr lang="en-US" altLang="zh-CN" sz="1693">
                  <a:solidFill>
                    <a:srgbClr val="333333"/>
                  </a:solidFill>
                  <a:cs typeface="+mn-ea"/>
                  <a:sym typeface="+mn-lt"/>
                </a:rPr>
                <a:t>100%</a:t>
              </a:r>
              <a:endParaRPr lang="zh-CN" altLang="en-US" sz="1693">
                <a:solidFill>
                  <a:srgbClr val="333333"/>
                </a:solidFill>
                <a:cs typeface="+mn-ea"/>
                <a:sym typeface="+mn-lt"/>
              </a:endParaRPr>
            </a:p>
          </p:txBody>
        </p:sp>
        <p:sp>
          <p:nvSpPr>
            <p:cNvPr id="61" name="文本框 10"/>
            <p:cNvSpPr txBox="1">
              <a:spLocks noChangeArrowheads="1"/>
            </p:cNvSpPr>
            <p:nvPr/>
          </p:nvSpPr>
          <p:spPr bwMode="auto">
            <a:xfrm>
              <a:off x="459888" y="4161946"/>
              <a:ext cx="8376525" cy="323911"/>
            </a:xfrm>
            <a:prstGeom prst="rect">
              <a:avLst/>
            </a:prstGeom>
            <a:noFill/>
            <a:ln w="9525">
              <a:noFill/>
              <a:miter lim="800000"/>
              <a:headEnd/>
              <a:tailEnd/>
            </a:ln>
          </p:spPr>
          <p:txBody>
            <a:bodyPr lIns="68246" tIns="34123" rIns="68246" bIns="34123">
              <a:spAutoFit/>
            </a:bodyPr>
            <a:lstStyle/>
            <a:p>
              <a:pPr algn="ctr" defTabSz="812281"/>
              <a:r>
                <a:rPr lang="zh-CN" altLang="en-US" sz="1129">
                  <a:solidFill>
                    <a:srgbClr val="808080"/>
                  </a:solidFill>
                  <a:cs typeface="+mn-ea"/>
                  <a:sym typeface="+mn-lt"/>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62" name="TextBox 61"/>
            <p:cNvSpPr txBox="1">
              <a:spLocks noChangeArrowheads="1"/>
            </p:cNvSpPr>
            <p:nvPr/>
          </p:nvSpPr>
          <p:spPr bwMode="auto">
            <a:xfrm>
              <a:off x="1179128" y="3018200"/>
              <a:ext cx="705673" cy="233740"/>
            </a:xfrm>
            <a:prstGeom prst="rect">
              <a:avLst/>
            </a:prstGeom>
            <a:noFill/>
            <a:ln w="9525">
              <a:noFill/>
              <a:miter lim="800000"/>
              <a:headEnd/>
              <a:tailEnd/>
            </a:ln>
          </p:spPr>
          <p:txBody>
            <a:bodyPr wrap="none" lIns="68246" tIns="34123" rIns="68246" bIns="34123">
              <a:spAutoFit/>
            </a:bodyPr>
            <a:lstStyle/>
            <a:p>
              <a:pPr algn="ctr" defTabSz="812281"/>
              <a:r>
                <a:rPr lang="zh-CN" altLang="en-US" sz="1505">
                  <a:solidFill>
                    <a:srgbClr val="808080"/>
                  </a:solidFill>
                  <a:cs typeface="+mn-ea"/>
                  <a:sym typeface="+mn-lt"/>
                </a:rPr>
                <a:t>标题内容</a:t>
              </a:r>
            </a:p>
          </p:txBody>
        </p:sp>
        <p:sp>
          <p:nvSpPr>
            <p:cNvPr id="63" name="TextBox 62"/>
            <p:cNvSpPr txBox="1">
              <a:spLocks noChangeArrowheads="1"/>
            </p:cNvSpPr>
            <p:nvPr/>
          </p:nvSpPr>
          <p:spPr bwMode="auto">
            <a:xfrm>
              <a:off x="3130665" y="3018200"/>
              <a:ext cx="705673" cy="233740"/>
            </a:xfrm>
            <a:prstGeom prst="rect">
              <a:avLst/>
            </a:prstGeom>
            <a:noFill/>
            <a:ln w="9525">
              <a:noFill/>
              <a:miter lim="800000"/>
              <a:headEnd/>
              <a:tailEnd/>
            </a:ln>
          </p:spPr>
          <p:txBody>
            <a:bodyPr wrap="none" lIns="68246" tIns="34123" rIns="68246" bIns="34123">
              <a:spAutoFit/>
            </a:bodyPr>
            <a:lstStyle/>
            <a:p>
              <a:pPr marL="0" marR="0" lvl="0" indent="0" algn="ctr" defTabSz="812281"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a:ln>
                    <a:noFill/>
                  </a:ln>
                  <a:solidFill>
                    <a:srgbClr val="808080"/>
                  </a:solidFill>
                  <a:effectLst/>
                  <a:uLnTx/>
                  <a:uFillTx/>
                  <a:cs typeface="+mn-ea"/>
                  <a:sym typeface="+mn-lt"/>
                </a:rPr>
                <a:t>标题内容</a:t>
              </a:r>
            </a:p>
          </p:txBody>
        </p:sp>
        <p:sp>
          <p:nvSpPr>
            <p:cNvPr id="64" name="TextBox 63"/>
            <p:cNvSpPr txBox="1">
              <a:spLocks noChangeArrowheads="1"/>
            </p:cNvSpPr>
            <p:nvPr/>
          </p:nvSpPr>
          <p:spPr bwMode="auto">
            <a:xfrm>
              <a:off x="5012023" y="3018200"/>
              <a:ext cx="705673" cy="233740"/>
            </a:xfrm>
            <a:prstGeom prst="rect">
              <a:avLst/>
            </a:prstGeom>
            <a:noFill/>
            <a:ln w="9525">
              <a:noFill/>
              <a:miter lim="800000"/>
              <a:headEnd/>
              <a:tailEnd/>
            </a:ln>
          </p:spPr>
          <p:txBody>
            <a:bodyPr wrap="none" lIns="68246" tIns="34123" rIns="68246" bIns="34123">
              <a:spAutoFit/>
            </a:bodyPr>
            <a:lstStyle/>
            <a:p>
              <a:pPr marL="0" marR="0" lvl="0" indent="0" algn="ctr" defTabSz="812281"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a:ln>
                    <a:noFill/>
                  </a:ln>
                  <a:solidFill>
                    <a:srgbClr val="808080"/>
                  </a:solidFill>
                  <a:effectLst/>
                  <a:uLnTx/>
                  <a:uFillTx/>
                  <a:cs typeface="+mn-ea"/>
                  <a:sym typeface="+mn-lt"/>
                </a:rPr>
                <a:t>标题内容</a:t>
              </a:r>
            </a:p>
          </p:txBody>
        </p:sp>
        <p:sp>
          <p:nvSpPr>
            <p:cNvPr id="65" name="TextBox 64"/>
            <p:cNvSpPr txBox="1">
              <a:spLocks noChangeArrowheads="1"/>
            </p:cNvSpPr>
            <p:nvPr/>
          </p:nvSpPr>
          <p:spPr bwMode="auto">
            <a:xfrm>
              <a:off x="7135271" y="3018200"/>
              <a:ext cx="705673" cy="233740"/>
            </a:xfrm>
            <a:prstGeom prst="rect">
              <a:avLst/>
            </a:prstGeom>
            <a:noFill/>
            <a:ln w="9525">
              <a:noFill/>
              <a:miter lim="800000"/>
              <a:headEnd/>
              <a:tailEnd/>
            </a:ln>
          </p:spPr>
          <p:txBody>
            <a:bodyPr wrap="none" lIns="68246" tIns="34123" rIns="68246" bIns="34123">
              <a:spAutoFit/>
            </a:bodyPr>
            <a:lstStyle/>
            <a:p>
              <a:pPr marL="0" marR="0" lvl="0" indent="0" algn="ctr" defTabSz="812281"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a:ln>
                    <a:noFill/>
                  </a:ln>
                  <a:solidFill>
                    <a:srgbClr val="808080"/>
                  </a:solidFill>
                  <a:effectLst/>
                  <a:uLnTx/>
                  <a:uFillTx/>
                  <a:cs typeface="+mn-ea"/>
                  <a:sym typeface="+mn-lt"/>
                </a:rPr>
                <a:t>标题内容</a:t>
              </a:r>
            </a:p>
          </p:txBody>
        </p:sp>
        <p:grpSp>
          <p:nvGrpSpPr>
            <p:cNvPr id="66" name="组合 65"/>
            <p:cNvGrpSpPr>
              <a:grpSpLocks/>
            </p:cNvGrpSpPr>
            <p:nvPr/>
          </p:nvGrpSpPr>
          <p:grpSpPr bwMode="auto">
            <a:xfrm>
              <a:off x="524094" y="3669210"/>
              <a:ext cx="8149568" cy="367313"/>
              <a:chOff x="698575" y="4912345"/>
              <a:chExt cx="10873208" cy="494764"/>
            </a:xfrm>
          </p:grpSpPr>
          <p:cxnSp>
            <p:nvCxnSpPr>
              <p:cNvPr id="67" name="直接连接符 39"/>
              <p:cNvCxnSpPr>
                <a:cxnSpLocks noChangeShapeType="1"/>
              </p:cNvCxnSpPr>
              <p:nvPr/>
            </p:nvCxnSpPr>
            <p:spPr bwMode="auto">
              <a:xfrm>
                <a:off x="698575" y="5302002"/>
                <a:ext cx="10873208" cy="0"/>
              </a:xfrm>
              <a:prstGeom prst="line">
                <a:avLst/>
              </a:prstGeom>
              <a:noFill/>
              <a:ln w="38100" algn="ctr">
                <a:solidFill>
                  <a:srgbClr val="29BDB2"/>
                </a:solidFill>
                <a:round/>
                <a:headEnd/>
                <a:tailEnd/>
              </a:ln>
            </p:spPr>
          </p:cxnSp>
          <p:sp>
            <p:nvSpPr>
              <p:cNvPr id="68" name="矩形 43"/>
              <p:cNvSpPr>
                <a:spLocks noChangeArrowheads="1"/>
              </p:cNvSpPr>
              <p:nvPr/>
            </p:nvSpPr>
            <p:spPr bwMode="auto">
              <a:xfrm>
                <a:off x="2906138" y="4912345"/>
                <a:ext cx="6222919" cy="494764"/>
              </a:xfrm>
              <a:prstGeom prst="rect">
                <a:avLst/>
              </a:prstGeom>
              <a:solidFill>
                <a:srgbClr val="FF576B"/>
              </a:solidFill>
              <a:ln w="25400" algn="ctr">
                <a:noFill/>
                <a:miter lim="800000"/>
                <a:headEnd/>
                <a:tailEnd/>
              </a:ln>
            </p:spPr>
            <p:txBody>
              <a:bodyPr lIns="68246" tIns="34123" rIns="68246" bIns="34123" anchor="ctr"/>
              <a:lstStyle/>
              <a:p>
                <a:pPr marL="0" marR="0" lvl="0" indent="0" algn="ctr" defTabSz="812281" eaLnBrk="1" fontAlgn="auto" latinLnBrk="0" hangingPunct="1">
                  <a:lnSpc>
                    <a:spcPct val="100000"/>
                  </a:lnSpc>
                  <a:spcBef>
                    <a:spcPts val="0"/>
                  </a:spcBef>
                  <a:spcAft>
                    <a:spcPts val="0"/>
                  </a:spcAft>
                  <a:buClrTx/>
                  <a:buSzTx/>
                  <a:buFontTx/>
                  <a:buNone/>
                  <a:tabLst/>
                  <a:defRPr/>
                </a:pPr>
                <a:endParaRPr kumimoji="0" lang="zh-CN" altLang="en-US" sz="1599" b="0" i="0" u="none" strike="noStrike" kern="0" cap="none" spc="0" normalizeH="0" baseline="0" noProof="0">
                  <a:ln>
                    <a:noFill/>
                  </a:ln>
                  <a:solidFill>
                    <a:srgbClr val="FFFFFF"/>
                  </a:solidFill>
                  <a:effectLst/>
                  <a:uLnTx/>
                  <a:uFillTx/>
                  <a:cs typeface="+mn-ea"/>
                  <a:sym typeface="+mn-lt"/>
                </a:endParaRPr>
              </a:p>
            </p:txBody>
          </p:sp>
        </p:grpSp>
        <p:sp>
          <p:nvSpPr>
            <p:cNvPr id="69" name="TextBox 68"/>
            <p:cNvSpPr txBox="1">
              <a:spLocks noChangeArrowheads="1"/>
            </p:cNvSpPr>
            <p:nvPr/>
          </p:nvSpPr>
          <p:spPr bwMode="auto">
            <a:xfrm>
              <a:off x="3602686" y="3669210"/>
              <a:ext cx="1622085" cy="256234"/>
            </a:xfrm>
            <a:prstGeom prst="rect">
              <a:avLst/>
            </a:prstGeom>
            <a:noFill/>
            <a:ln w="9525">
              <a:noFill/>
              <a:miter lim="800000"/>
              <a:headEnd/>
              <a:tailEnd/>
            </a:ln>
          </p:spPr>
          <p:txBody>
            <a:bodyPr wrap="none" lIns="68246" tIns="34123" rIns="68246" bIns="34123">
              <a:spAutoFit/>
            </a:bodyPr>
            <a:lstStyle/>
            <a:p>
              <a:pPr marL="0" marR="0" lvl="0" indent="0" algn="ctr" defTabSz="812281" eaLnBrk="1" fontAlgn="auto" latinLnBrk="0" hangingPunct="1">
                <a:lnSpc>
                  <a:spcPct val="100000"/>
                </a:lnSpc>
                <a:spcBef>
                  <a:spcPts val="0"/>
                </a:spcBef>
                <a:spcAft>
                  <a:spcPts val="0"/>
                </a:spcAft>
                <a:buClrTx/>
                <a:buSzTx/>
                <a:buFontTx/>
                <a:buNone/>
                <a:tabLst/>
                <a:defRPr/>
              </a:pPr>
              <a:r>
                <a:rPr kumimoji="0" lang="zh-CN" altLang="en-US" sz="1693" b="0" i="0" u="none" strike="noStrike" kern="0" cap="none" spc="0" normalizeH="0" baseline="0" noProof="0">
                  <a:ln>
                    <a:noFill/>
                  </a:ln>
                  <a:solidFill>
                    <a:sysClr val="window" lastClr="FFFFFF"/>
                  </a:solidFill>
                  <a:effectLst/>
                  <a:uLnTx/>
                  <a:uFillTx/>
                  <a:cs typeface="+mn-ea"/>
                  <a:sym typeface="+mn-lt"/>
                </a:rPr>
                <a:t>输入标题内容和文字</a:t>
              </a:r>
            </a:p>
          </p:txBody>
        </p:sp>
      </p:grpSp>
    </p:spTree>
    <p:extLst>
      <p:ext uri="{BB962C8B-B14F-4D97-AF65-F5344CB8AC3E}">
        <p14:creationId xmlns:p14="http://schemas.microsoft.com/office/powerpoint/2010/main" val="3620920768"/>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8" name="直接连接符 2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9"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教学反思</a:t>
            </a:r>
          </a:p>
        </p:txBody>
      </p:sp>
      <p:grpSp>
        <p:nvGrpSpPr>
          <p:cNvPr id="3" name="组合 2"/>
          <p:cNvGrpSpPr/>
          <p:nvPr/>
        </p:nvGrpSpPr>
        <p:grpSpPr>
          <a:xfrm>
            <a:off x="-39965" y="1196752"/>
            <a:ext cx="12938682" cy="5120037"/>
            <a:chOff x="-39965" y="1196752"/>
            <a:chExt cx="12938682" cy="5120037"/>
          </a:xfrm>
        </p:grpSpPr>
        <p:sp>
          <p:nvSpPr>
            <p:cNvPr id="61" name="任意多边形 60"/>
            <p:cNvSpPr>
              <a:spLocks/>
            </p:cNvSpPr>
            <p:nvPr/>
          </p:nvSpPr>
          <p:spPr bwMode="auto">
            <a:xfrm rot="5400000">
              <a:off x="10298634" y="2162400"/>
              <a:ext cx="1321296" cy="3878871"/>
            </a:xfrm>
            <a:custGeom>
              <a:avLst/>
              <a:gdLst>
                <a:gd name="connsiteX0" fmla="*/ 0 w 1253008"/>
                <a:gd name="connsiteY0" fmla="*/ 3081115 h 3678400"/>
                <a:gd name="connsiteX1" fmla="*/ 0 w 1253008"/>
                <a:gd name="connsiteY1" fmla="*/ 103674 h 3678400"/>
                <a:gd name="connsiteX2" fmla="*/ 103675 w 1253008"/>
                <a:gd name="connsiteY2" fmla="*/ 0 h 3678400"/>
                <a:gd name="connsiteX3" fmla="*/ 325621 w 1253008"/>
                <a:gd name="connsiteY3" fmla="*/ 0 h 3678400"/>
                <a:gd name="connsiteX4" fmla="*/ 429296 w 1253008"/>
                <a:gd name="connsiteY4" fmla="*/ 103674 h 3678400"/>
                <a:gd name="connsiteX5" fmla="*/ 429296 w 1253008"/>
                <a:gd name="connsiteY5" fmla="*/ 3020727 h 3678400"/>
                <a:gd name="connsiteX6" fmla="*/ 435077 w 1253008"/>
                <a:gd name="connsiteY6" fmla="*/ 3028006 h 3678400"/>
                <a:gd name="connsiteX7" fmla="*/ 629745 w 1253008"/>
                <a:gd name="connsiteY7" fmla="*/ 3047864 h 3678400"/>
                <a:gd name="connsiteX8" fmla="*/ 629745 w 1253008"/>
                <a:gd name="connsiteY8" fmla="*/ 3046873 h 3678400"/>
                <a:gd name="connsiteX9" fmla="*/ 1224810 w 1253008"/>
                <a:gd name="connsiteY9" fmla="*/ 3505788 h 3678400"/>
                <a:gd name="connsiteX10" fmla="*/ 919535 w 1253008"/>
                <a:gd name="connsiteY10" fmla="*/ 3675675 h 3678400"/>
                <a:gd name="connsiteX11" fmla="*/ 824413 w 1253008"/>
                <a:gd name="connsiteY11" fmla="*/ 3496963 h 3678400"/>
                <a:gd name="connsiteX12" fmla="*/ 629745 w 1253008"/>
                <a:gd name="connsiteY12" fmla="*/ 3477106 h 3678400"/>
                <a:gd name="connsiteX13" fmla="*/ 629745 w 1253008"/>
                <a:gd name="connsiteY13" fmla="*/ 3478097 h 3678400"/>
                <a:gd name="connsiteX14" fmla="*/ 9137 w 1253008"/>
                <a:gd name="connsiteY14" fmla="*/ 3138358 h 3678400"/>
                <a:gd name="connsiteX15" fmla="*/ 9348 w 1253008"/>
                <a:gd name="connsiteY15" fmla="*/ 3123250 h 3678400"/>
                <a:gd name="connsiteX16" fmla="*/ 8147 w 1253008"/>
                <a:gd name="connsiteY16" fmla="*/ 3121470 h 3678400"/>
                <a:gd name="connsiteX17" fmla="*/ 0 w 1253008"/>
                <a:gd name="connsiteY17" fmla="*/ 3081115 h 367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3008" h="3678400">
                  <a:moveTo>
                    <a:pt x="0" y="3081115"/>
                  </a:moveTo>
                  <a:lnTo>
                    <a:pt x="0" y="103674"/>
                  </a:lnTo>
                  <a:cubicBezTo>
                    <a:pt x="0" y="46416"/>
                    <a:pt x="46417" y="0"/>
                    <a:pt x="103675" y="0"/>
                  </a:cubicBezTo>
                  <a:lnTo>
                    <a:pt x="325621" y="0"/>
                  </a:lnTo>
                  <a:cubicBezTo>
                    <a:pt x="382879" y="0"/>
                    <a:pt x="429296" y="46416"/>
                    <a:pt x="429296" y="103674"/>
                  </a:cubicBezTo>
                  <a:lnTo>
                    <a:pt x="429296" y="3020727"/>
                  </a:lnTo>
                  <a:lnTo>
                    <a:pt x="435077" y="3028006"/>
                  </a:lnTo>
                  <a:cubicBezTo>
                    <a:pt x="457198" y="3054483"/>
                    <a:pt x="525774" y="3047864"/>
                    <a:pt x="629745" y="3047864"/>
                  </a:cubicBezTo>
                  <a:lnTo>
                    <a:pt x="629745" y="3046873"/>
                  </a:lnTo>
                  <a:cubicBezTo>
                    <a:pt x="1187204" y="3046873"/>
                    <a:pt x="1319932" y="3393266"/>
                    <a:pt x="1224810" y="3505788"/>
                  </a:cubicBezTo>
                  <a:cubicBezTo>
                    <a:pt x="1162870" y="3580803"/>
                    <a:pt x="999172" y="3697739"/>
                    <a:pt x="919535" y="3675675"/>
                  </a:cubicBezTo>
                  <a:cubicBezTo>
                    <a:pt x="866444" y="3658025"/>
                    <a:pt x="901838" y="3578597"/>
                    <a:pt x="824413" y="3496963"/>
                  </a:cubicBezTo>
                  <a:cubicBezTo>
                    <a:pt x="802292" y="3470487"/>
                    <a:pt x="733716" y="3477106"/>
                    <a:pt x="629745" y="3477106"/>
                  </a:cubicBezTo>
                  <a:lnTo>
                    <a:pt x="629745" y="3478097"/>
                  </a:lnTo>
                  <a:cubicBezTo>
                    <a:pt x="211651" y="3478097"/>
                    <a:pt x="32468" y="3283251"/>
                    <a:pt x="9137" y="3138358"/>
                  </a:cubicBezTo>
                  <a:lnTo>
                    <a:pt x="9348" y="3123250"/>
                  </a:lnTo>
                  <a:lnTo>
                    <a:pt x="8147" y="3121470"/>
                  </a:lnTo>
                  <a:cubicBezTo>
                    <a:pt x="2901" y="3109066"/>
                    <a:pt x="0" y="3095429"/>
                    <a:pt x="0" y="3081115"/>
                  </a:cubicBezTo>
                  <a:close/>
                </a:path>
              </a:pathLst>
            </a:custGeom>
            <a:solidFill>
              <a:srgbClr val="FF576B"/>
            </a:solid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2001" kern="0">
                <a:solidFill>
                  <a:sysClr val="window" lastClr="FFFFFF"/>
                </a:solidFill>
                <a:cs typeface="+mn-ea"/>
                <a:sym typeface="+mn-lt"/>
              </a:endParaRPr>
            </a:p>
          </p:txBody>
        </p:sp>
        <p:grpSp>
          <p:nvGrpSpPr>
            <p:cNvPr id="62" name="组合 61"/>
            <p:cNvGrpSpPr/>
            <p:nvPr/>
          </p:nvGrpSpPr>
          <p:grpSpPr>
            <a:xfrm>
              <a:off x="7971587" y="2417235"/>
              <a:ext cx="1231915" cy="2415821"/>
              <a:chOff x="7558505" y="2674384"/>
              <a:chExt cx="1168246" cy="2290964"/>
            </a:xfrm>
            <a:solidFill>
              <a:srgbClr val="29BDB2"/>
            </a:solidFill>
          </p:grpSpPr>
          <p:sp>
            <p:nvSpPr>
              <p:cNvPr id="63" name="Freeform 18"/>
              <p:cNvSpPr>
                <a:spLocks/>
              </p:cNvSpPr>
              <p:nvPr/>
            </p:nvSpPr>
            <p:spPr bwMode="auto">
              <a:xfrm rot="5400000">
                <a:off x="6850210" y="3382679"/>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a:noFill/>
              </a:ln>
              <a:effectLst/>
              <a:extLst/>
            </p:spPr>
            <p:txBody>
              <a:bodyPr vert="horz" wrap="square" lIns="128564" tIns="64282" rIns="128564" bIns="64282" numCol="1" anchor="t" anchorCtr="0" compatLnSpc="1">
                <a:prstTxWarp prst="textNoShape">
                  <a:avLst/>
                </a:prstTxWarp>
              </a:bodyPr>
              <a:lstStyle/>
              <a:p>
                <a:pPr marL="0" marR="0" lvl="0" indent="0" defTabSz="914400" eaLnBrk="1" fontAlgn="auto" latinLnBrk="0" hangingPunct="1">
                  <a:lnSpc>
                    <a:spcPct val="130000"/>
                  </a:lnSpc>
                  <a:spcBef>
                    <a:spcPts val="0"/>
                  </a:spcBef>
                  <a:spcAft>
                    <a:spcPts val="0"/>
                  </a:spcAft>
                  <a:buClrTx/>
                  <a:buSzTx/>
                  <a:buFontTx/>
                  <a:buNone/>
                  <a:tabLst/>
                  <a:defRPr/>
                </a:pPr>
                <a:endParaRPr kumimoji="0" lang="en-US" sz="3375" b="0" i="0" u="none" strike="noStrike" kern="0" cap="none" spc="0" normalizeH="0" baseline="0" noProof="0">
                  <a:ln>
                    <a:noFill/>
                  </a:ln>
                  <a:solidFill>
                    <a:sysClr val="windowText" lastClr="000000">
                      <a:lumMod val="50000"/>
                      <a:lumOff val="50000"/>
                    </a:sysClr>
                  </a:solidFill>
                  <a:effectLst/>
                  <a:uLnTx/>
                  <a:uFillTx/>
                  <a:cs typeface="+mn-ea"/>
                  <a:sym typeface="+mn-lt"/>
                </a:endParaRPr>
              </a:p>
            </p:txBody>
          </p:sp>
          <p:sp>
            <p:nvSpPr>
              <p:cNvPr id="64" name="Freeform 19"/>
              <p:cNvSpPr>
                <a:spLocks/>
              </p:cNvSpPr>
              <p:nvPr/>
            </p:nvSpPr>
            <p:spPr bwMode="auto">
              <a:xfrm rot="5400000">
                <a:off x="7427090" y="3575662"/>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marL="0" marR="0" lvl="0" indent="0" defTabSz="914400" eaLnBrk="1" fontAlgn="auto" latinLnBrk="0" hangingPunct="1">
                  <a:lnSpc>
                    <a:spcPct val="130000"/>
                  </a:lnSpc>
                  <a:spcBef>
                    <a:spcPts val="0"/>
                  </a:spcBef>
                  <a:spcAft>
                    <a:spcPts val="0"/>
                  </a:spcAft>
                  <a:buClrTx/>
                  <a:buSzTx/>
                  <a:buFontTx/>
                  <a:buNone/>
                  <a:tabLst/>
                  <a:defRPr/>
                </a:pPr>
                <a:endParaRPr kumimoji="0" lang="en-US" sz="3375" b="0" i="0" u="none" strike="noStrike" kern="0" cap="none" spc="0" normalizeH="0" baseline="0" noProof="0">
                  <a:ln>
                    <a:noFill/>
                  </a:ln>
                  <a:solidFill>
                    <a:sysClr val="windowText" lastClr="000000">
                      <a:lumMod val="50000"/>
                      <a:lumOff val="50000"/>
                    </a:sysClr>
                  </a:solidFill>
                  <a:effectLst/>
                  <a:uLnTx/>
                  <a:uFillTx/>
                  <a:cs typeface="+mn-ea"/>
                  <a:sym typeface="+mn-lt"/>
                </a:endParaRPr>
              </a:p>
            </p:txBody>
          </p:sp>
        </p:grpSp>
        <p:grpSp>
          <p:nvGrpSpPr>
            <p:cNvPr id="65" name="组合 64"/>
            <p:cNvGrpSpPr/>
            <p:nvPr/>
          </p:nvGrpSpPr>
          <p:grpSpPr>
            <a:xfrm>
              <a:off x="6942626" y="2412870"/>
              <a:ext cx="1231915" cy="2418003"/>
              <a:chOff x="6582724" y="2670245"/>
              <a:chExt cx="1168246" cy="2293034"/>
            </a:xfrm>
            <a:solidFill>
              <a:srgbClr val="FF576B"/>
            </a:solidFill>
          </p:grpSpPr>
          <p:sp>
            <p:nvSpPr>
              <p:cNvPr id="66" name="Freeform 9"/>
              <p:cNvSpPr>
                <a:spLocks/>
              </p:cNvSpPr>
              <p:nvPr/>
            </p:nvSpPr>
            <p:spPr bwMode="auto">
              <a:xfrm rot="5400000">
                <a:off x="5873394" y="3379575"/>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2001" kern="0">
                  <a:solidFill>
                    <a:sysClr val="window" lastClr="FFFFFF"/>
                  </a:solidFill>
                  <a:cs typeface="+mn-ea"/>
                  <a:sym typeface="+mn-lt"/>
                </a:endParaRPr>
              </a:p>
            </p:txBody>
          </p:sp>
          <p:sp>
            <p:nvSpPr>
              <p:cNvPr id="67" name="Freeform 11"/>
              <p:cNvSpPr>
                <a:spLocks/>
              </p:cNvSpPr>
              <p:nvPr/>
            </p:nvSpPr>
            <p:spPr bwMode="auto">
              <a:xfrm rot="5400000">
                <a:off x="6451826"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2001" kern="0">
                  <a:solidFill>
                    <a:sysClr val="window" lastClr="FFFFFF"/>
                  </a:solidFill>
                  <a:cs typeface="+mn-ea"/>
                  <a:sym typeface="+mn-lt"/>
                </a:endParaRPr>
              </a:p>
            </p:txBody>
          </p:sp>
        </p:grpSp>
        <p:grpSp>
          <p:nvGrpSpPr>
            <p:cNvPr id="68" name="组合 67"/>
            <p:cNvGrpSpPr/>
            <p:nvPr/>
          </p:nvGrpSpPr>
          <p:grpSpPr>
            <a:xfrm>
              <a:off x="5937193" y="2483650"/>
              <a:ext cx="1210570" cy="2270365"/>
              <a:chOff x="5629255" y="2737367"/>
              <a:chExt cx="1148004" cy="2153026"/>
            </a:xfrm>
            <a:solidFill>
              <a:srgbClr val="29BDB2"/>
            </a:solidFill>
          </p:grpSpPr>
          <p:sp>
            <p:nvSpPr>
              <p:cNvPr id="69" name="任意多边形 68"/>
              <p:cNvSpPr/>
              <p:nvPr/>
            </p:nvSpPr>
            <p:spPr>
              <a:xfrm>
                <a:off x="5629255" y="2737367"/>
                <a:ext cx="833033" cy="2153026"/>
              </a:xfrm>
              <a:custGeom>
                <a:avLst/>
                <a:gdLst>
                  <a:gd name="connsiteX0" fmla="*/ 540647 w 833033"/>
                  <a:gd name="connsiteY0" fmla="*/ 2768 h 2153026"/>
                  <a:gd name="connsiteX1" fmla="*/ 659667 w 833033"/>
                  <a:gd name="connsiteY1" fmla="*/ 28000 h 2153026"/>
                  <a:gd name="connsiteX2" fmla="*/ 829824 w 833033"/>
                  <a:gd name="connsiteY2" fmla="*/ 333275 h 2153026"/>
                  <a:gd name="connsiteX3" fmla="*/ 650828 w 833033"/>
                  <a:gd name="connsiteY3" fmla="*/ 428397 h 2153026"/>
                  <a:gd name="connsiteX4" fmla="*/ 631768 w 833033"/>
                  <a:gd name="connsiteY4" fmla="*/ 496697 h 2153026"/>
                  <a:gd name="connsiteX5" fmla="*/ 630992 w 833033"/>
                  <a:gd name="connsiteY5" fmla="*/ 615033 h 2153026"/>
                  <a:gd name="connsiteX6" fmla="*/ 631527 w 833033"/>
                  <a:gd name="connsiteY6" fmla="*/ 615033 h 2153026"/>
                  <a:gd name="connsiteX7" fmla="*/ 631527 w 833033"/>
                  <a:gd name="connsiteY7" fmla="*/ 1529763 h 2153026"/>
                  <a:gd name="connsiteX8" fmla="*/ 631528 w 833033"/>
                  <a:gd name="connsiteY8" fmla="*/ 1529763 h 2153026"/>
                  <a:gd name="connsiteX9" fmla="*/ 172612 w 833033"/>
                  <a:gd name="connsiteY9" fmla="*/ 2124828 h 2153026"/>
                  <a:gd name="connsiteX10" fmla="*/ 2725 w 833033"/>
                  <a:gd name="connsiteY10" fmla="*/ 1819553 h 2153026"/>
                  <a:gd name="connsiteX11" fmla="*/ 181437 w 833033"/>
                  <a:gd name="connsiteY11" fmla="*/ 1724431 h 2153026"/>
                  <a:gd name="connsiteX12" fmla="*/ 201294 w 833033"/>
                  <a:gd name="connsiteY12" fmla="*/ 1529763 h 2153026"/>
                  <a:gd name="connsiteX13" fmla="*/ 202134 w 833033"/>
                  <a:gd name="connsiteY13" fmla="*/ 1529763 h 2153026"/>
                  <a:gd name="connsiteX14" fmla="*/ 202231 w 833033"/>
                  <a:gd name="connsiteY14" fmla="*/ 1529763 h 2153026"/>
                  <a:gd name="connsiteX15" fmla="*/ 202231 w 833033"/>
                  <a:gd name="connsiteY15" fmla="*/ 623065 h 2153026"/>
                  <a:gd name="connsiteX16" fmla="*/ 202231 w 833033"/>
                  <a:gd name="connsiteY16" fmla="*/ 615033 h 2153026"/>
                  <a:gd name="connsiteX17" fmla="*/ 202547 w 833033"/>
                  <a:gd name="connsiteY17" fmla="*/ 615033 h 2153026"/>
                  <a:gd name="connsiteX18" fmla="*/ 206130 w 833033"/>
                  <a:gd name="connsiteY18" fmla="*/ 523835 h 2153026"/>
                  <a:gd name="connsiteX19" fmla="*/ 540647 w 833033"/>
                  <a:gd name="connsiteY19" fmla="*/ 2768 h 2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3033" h="2153026">
                    <a:moveTo>
                      <a:pt x="540647" y="2768"/>
                    </a:moveTo>
                    <a:cubicBezTo>
                      <a:pt x="588814" y="-5182"/>
                      <a:pt x="631491" y="4219"/>
                      <a:pt x="659667" y="28000"/>
                    </a:cubicBezTo>
                    <a:cubicBezTo>
                      <a:pt x="734801" y="92152"/>
                      <a:pt x="854132" y="255850"/>
                      <a:pt x="829824" y="333275"/>
                    </a:cubicBezTo>
                    <a:cubicBezTo>
                      <a:pt x="814355" y="388578"/>
                      <a:pt x="732591" y="350972"/>
                      <a:pt x="650828" y="428397"/>
                    </a:cubicBezTo>
                    <a:cubicBezTo>
                      <a:pt x="638674" y="440564"/>
                      <a:pt x="633701" y="463791"/>
                      <a:pt x="631768" y="496697"/>
                    </a:cubicBezTo>
                    <a:lnTo>
                      <a:pt x="630992" y="615033"/>
                    </a:lnTo>
                    <a:lnTo>
                      <a:pt x="631527" y="615033"/>
                    </a:lnTo>
                    <a:lnTo>
                      <a:pt x="631527" y="1529763"/>
                    </a:lnTo>
                    <a:lnTo>
                      <a:pt x="631528" y="1529763"/>
                    </a:lnTo>
                    <a:cubicBezTo>
                      <a:pt x="631528" y="2087221"/>
                      <a:pt x="285135" y="2219950"/>
                      <a:pt x="172612" y="2124828"/>
                    </a:cubicBezTo>
                    <a:cubicBezTo>
                      <a:pt x="97597" y="2062888"/>
                      <a:pt x="-19339" y="1899190"/>
                      <a:pt x="2725" y="1819553"/>
                    </a:cubicBezTo>
                    <a:cubicBezTo>
                      <a:pt x="20375" y="1766461"/>
                      <a:pt x="99803" y="1801856"/>
                      <a:pt x="181437" y="1724431"/>
                    </a:cubicBezTo>
                    <a:cubicBezTo>
                      <a:pt x="207913" y="1702309"/>
                      <a:pt x="201294" y="1633733"/>
                      <a:pt x="201294" y="1529763"/>
                    </a:cubicBezTo>
                    <a:cubicBezTo>
                      <a:pt x="201294" y="1529763"/>
                      <a:pt x="201294" y="1529763"/>
                      <a:pt x="202134" y="1529763"/>
                    </a:cubicBezTo>
                    <a:lnTo>
                      <a:pt x="202231" y="1529763"/>
                    </a:lnTo>
                    <a:lnTo>
                      <a:pt x="202231" y="623065"/>
                    </a:lnTo>
                    <a:lnTo>
                      <a:pt x="202231" y="615033"/>
                    </a:lnTo>
                    <a:lnTo>
                      <a:pt x="202547" y="615033"/>
                    </a:lnTo>
                    <a:lnTo>
                      <a:pt x="206130" y="523835"/>
                    </a:lnTo>
                    <a:cubicBezTo>
                      <a:pt x="234207" y="177712"/>
                      <a:pt x="408186" y="24630"/>
                      <a:pt x="540647" y="2768"/>
                    </a:cubicBezTo>
                    <a:close/>
                  </a:path>
                </a:pathLst>
              </a:custGeom>
              <a:grp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3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50000"/>
                      <a:lumOff val="50000"/>
                    </a:sysClr>
                  </a:solidFill>
                  <a:effectLst/>
                  <a:uLnTx/>
                  <a:uFillTx/>
                  <a:cs typeface="+mn-ea"/>
                  <a:sym typeface="+mn-lt"/>
                </a:endParaRPr>
              </a:p>
            </p:txBody>
          </p:sp>
          <p:sp>
            <p:nvSpPr>
              <p:cNvPr id="70" name="Freeform 10"/>
              <p:cNvSpPr>
                <a:spLocks/>
              </p:cNvSpPr>
              <p:nvPr/>
            </p:nvSpPr>
            <p:spPr bwMode="auto">
              <a:xfrm rot="5400000">
                <a:off x="5478115"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marL="0" marR="0" lvl="0" indent="0" defTabSz="914400" eaLnBrk="1" fontAlgn="auto" latinLnBrk="0" hangingPunct="1">
                  <a:lnSpc>
                    <a:spcPct val="130000"/>
                  </a:lnSpc>
                  <a:spcBef>
                    <a:spcPts val="0"/>
                  </a:spcBef>
                  <a:spcAft>
                    <a:spcPts val="0"/>
                  </a:spcAft>
                  <a:buClrTx/>
                  <a:buSzTx/>
                  <a:buFontTx/>
                  <a:buNone/>
                  <a:tabLst/>
                  <a:defRPr/>
                </a:pPr>
                <a:endParaRPr kumimoji="0" lang="en-US" sz="3375" b="0" i="0" u="none" strike="noStrike" kern="0" cap="none" spc="0" normalizeH="0" baseline="0" noProof="0">
                  <a:ln>
                    <a:noFill/>
                  </a:ln>
                  <a:solidFill>
                    <a:sysClr val="windowText" lastClr="000000">
                      <a:lumMod val="50000"/>
                      <a:lumOff val="50000"/>
                    </a:sysClr>
                  </a:solidFill>
                  <a:effectLst/>
                  <a:uLnTx/>
                  <a:uFillTx/>
                  <a:cs typeface="+mn-ea"/>
                  <a:sym typeface="+mn-lt"/>
                </a:endParaRPr>
              </a:p>
            </p:txBody>
          </p:sp>
        </p:grpSp>
        <p:grpSp>
          <p:nvGrpSpPr>
            <p:cNvPr id="71" name="组合 70"/>
            <p:cNvGrpSpPr/>
            <p:nvPr/>
          </p:nvGrpSpPr>
          <p:grpSpPr>
            <a:xfrm>
              <a:off x="4888933" y="2408767"/>
              <a:ext cx="1231915" cy="2415821"/>
              <a:chOff x="4635171" y="2666353"/>
              <a:chExt cx="1168246" cy="2290964"/>
            </a:xfrm>
            <a:solidFill>
              <a:srgbClr val="FF576B"/>
            </a:solidFill>
          </p:grpSpPr>
          <p:sp>
            <p:nvSpPr>
              <p:cNvPr id="72" name="Freeform 7"/>
              <p:cNvSpPr>
                <a:spLocks/>
              </p:cNvSpPr>
              <p:nvPr/>
            </p:nvSpPr>
            <p:spPr bwMode="auto">
              <a:xfrm rot="5400000">
                <a:off x="3926876" y="3374648"/>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2001" kern="0">
                  <a:solidFill>
                    <a:sysClr val="window" lastClr="FFFFFF"/>
                  </a:solidFill>
                  <a:cs typeface="+mn-ea"/>
                  <a:sym typeface="+mn-lt"/>
                </a:endParaRPr>
              </a:p>
            </p:txBody>
          </p:sp>
          <p:sp>
            <p:nvSpPr>
              <p:cNvPr id="73" name="Freeform 8"/>
              <p:cNvSpPr>
                <a:spLocks/>
              </p:cNvSpPr>
              <p:nvPr/>
            </p:nvSpPr>
            <p:spPr bwMode="auto">
              <a:xfrm rot="5400000">
                <a:off x="4503756" y="3567630"/>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2001" kern="0">
                  <a:solidFill>
                    <a:sysClr val="window" lastClr="FFFFFF"/>
                  </a:solidFill>
                  <a:cs typeface="+mn-ea"/>
                  <a:sym typeface="+mn-lt"/>
                </a:endParaRPr>
              </a:p>
            </p:txBody>
          </p:sp>
        </p:grpSp>
        <p:grpSp>
          <p:nvGrpSpPr>
            <p:cNvPr id="74" name="组合 73"/>
            <p:cNvGrpSpPr/>
            <p:nvPr/>
          </p:nvGrpSpPr>
          <p:grpSpPr>
            <a:xfrm>
              <a:off x="3859973" y="2404401"/>
              <a:ext cx="1231915" cy="2418003"/>
              <a:chOff x="3659390" y="2662213"/>
              <a:chExt cx="1168246" cy="2293034"/>
            </a:xfrm>
            <a:solidFill>
              <a:srgbClr val="29BDB2"/>
            </a:solidFill>
          </p:grpSpPr>
          <p:sp>
            <p:nvSpPr>
              <p:cNvPr id="75" name="Freeform 9"/>
              <p:cNvSpPr>
                <a:spLocks/>
              </p:cNvSpPr>
              <p:nvPr/>
            </p:nvSpPr>
            <p:spPr bwMode="auto">
              <a:xfrm rot="5400000">
                <a:off x="2950060" y="3371543"/>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64" tIns="64282" rIns="128564" bIns="64282" numCol="1" anchor="t" anchorCtr="0" compatLnSpc="1">
                <a:prstTxWarp prst="textNoShape">
                  <a:avLst/>
                </a:prstTxWarp>
              </a:bodyPr>
              <a:lstStyle/>
              <a:p>
                <a:pPr marL="0" marR="0" lvl="0" indent="0" defTabSz="914400" eaLnBrk="1" fontAlgn="auto" latinLnBrk="0" hangingPunct="1">
                  <a:lnSpc>
                    <a:spcPct val="130000"/>
                  </a:lnSpc>
                  <a:spcBef>
                    <a:spcPts val="0"/>
                  </a:spcBef>
                  <a:spcAft>
                    <a:spcPts val="0"/>
                  </a:spcAft>
                  <a:buClrTx/>
                  <a:buSzTx/>
                  <a:buFontTx/>
                  <a:buNone/>
                  <a:tabLst/>
                  <a:defRPr/>
                </a:pPr>
                <a:endParaRPr kumimoji="0" lang="en-US" sz="3375" b="0" i="0" u="none" strike="noStrike" kern="0" cap="none" spc="0" normalizeH="0" baseline="0" noProof="0">
                  <a:ln>
                    <a:noFill/>
                  </a:ln>
                  <a:solidFill>
                    <a:sysClr val="windowText" lastClr="000000">
                      <a:lumMod val="50000"/>
                      <a:lumOff val="50000"/>
                    </a:sysClr>
                  </a:solidFill>
                  <a:effectLst/>
                  <a:uLnTx/>
                  <a:uFillTx/>
                  <a:cs typeface="+mn-ea"/>
                  <a:sym typeface="+mn-lt"/>
                </a:endParaRPr>
              </a:p>
            </p:txBody>
          </p:sp>
          <p:sp>
            <p:nvSpPr>
              <p:cNvPr id="76" name="Freeform 11"/>
              <p:cNvSpPr>
                <a:spLocks/>
              </p:cNvSpPr>
              <p:nvPr/>
            </p:nvSpPr>
            <p:spPr bwMode="auto">
              <a:xfrm rot="5400000">
                <a:off x="3528492"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marL="0" marR="0" lvl="0" indent="0" defTabSz="914400" eaLnBrk="1" fontAlgn="auto" latinLnBrk="0" hangingPunct="1">
                  <a:lnSpc>
                    <a:spcPct val="130000"/>
                  </a:lnSpc>
                  <a:spcBef>
                    <a:spcPts val="0"/>
                  </a:spcBef>
                  <a:spcAft>
                    <a:spcPts val="0"/>
                  </a:spcAft>
                  <a:buClrTx/>
                  <a:buSzTx/>
                  <a:buFontTx/>
                  <a:buNone/>
                  <a:tabLst/>
                  <a:defRPr/>
                </a:pPr>
                <a:endParaRPr kumimoji="0" lang="en-US" sz="3375" b="0" i="0" u="none" strike="noStrike" kern="0" cap="none" spc="0" normalizeH="0" baseline="0" noProof="0">
                  <a:ln>
                    <a:noFill/>
                  </a:ln>
                  <a:solidFill>
                    <a:sysClr val="windowText" lastClr="000000">
                      <a:lumMod val="50000"/>
                      <a:lumOff val="50000"/>
                    </a:sysClr>
                  </a:solidFill>
                  <a:effectLst/>
                  <a:uLnTx/>
                  <a:uFillTx/>
                  <a:cs typeface="+mn-ea"/>
                  <a:sym typeface="+mn-lt"/>
                </a:endParaRPr>
              </a:p>
            </p:txBody>
          </p:sp>
        </p:grpSp>
        <p:sp>
          <p:nvSpPr>
            <p:cNvPr id="77" name="TextBox 54"/>
            <p:cNvSpPr txBox="1"/>
            <p:nvPr/>
          </p:nvSpPr>
          <p:spPr>
            <a:xfrm>
              <a:off x="2348038" y="1196752"/>
              <a:ext cx="186931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sp>
          <p:nvSpPr>
            <p:cNvPr id="92" name="Rectangle 55"/>
            <p:cNvSpPr/>
            <p:nvPr/>
          </p:nvSpPr>
          <p:spPr>
            <a:xfrm>
              <a:off x="2135560" y="1512669"/>
              <a:ext cx="2000335" cy="932563"/>
            </a:xfrm>
            <a:prstGeom prst="rect">
              <a:avLst/>
            </a:prstGeom>
          </p:spPr>
          <p:txBody>
            <a:bodyPr wrap="square">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点击添加相关标题文字，点击添加相关标题文字，点击添加相关标题文字。</a:t>
              </a:r>
              <a:endParaRPr kumimoji="0" lang="en-US"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102" name="TextBox 54"/>
            <p:cNvSpPr txBox="1"/>
            <p:nvPr/>
          </p:nvSpPr>
          <p:spPr>
            <a:xfrm>
              <a:off x="3344495" y="5070188"/>
              <a:ext cx="186931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sp>
          <p:nvSpPr>
            <p:cNvPr id="103" name="Rectangle 55"/>
            <p:cNvSpPr/>
            <p:nvPr/>
          </p:nvSpPr>
          <p:spPr>
            <a:xfrm>
              <a:off x="3132017" y="5384226"/>
              <a:ext cx="2000335" cy="932563"/>
            </a:xfrm>
            <a:prstGeom prst="rect">
              <a:avLst/>
            </a:prstGeom>
          </p:spPr>
          <p:txBody>
            <a:bodyPr wrap="square">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点击添加相关标题文字，点击添加相关标题文字，点击添加相关标题文字。</a:t>
              </a:r>
              <a:endParaRPr kumimoji="0" lang="en-US"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104" name="TextBox 54"/>
            <p:cNvSpPr txBox="1"/>
            <p:nvPr/>
          </p:nvSpPr>
          <p:spPr>
            <a:xfrm>
              <a:off x="4932546" y="1196752"/>
              <a:ext cx="186931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sp>
          <p:nvSpPr>
            <p:cNvPr id="105" name="Rectangle 55"/>
            <p:cNvSpPr/>
            <p:nvPr/>
          </p:nvSpPr>
          <p:spPr>
            <a:xfrm>
              <a:off x="4720068" y="1512669"/>
              <a:ext cx="2000335" cy="932563"/>
            </a:xfrm>
            <a:prstGeom prst="rect">
              <a:avLst/>
            </a:prstGeom>
          </p:spPr>
          <p:txBody>
            <a:bodyPr wrap="square">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点击添加相关标题文字，点击添加相关标题文字，点击添加相关标题文字。</a:t>
              </a:r>
              <a:endParaRPr kumimoji="0" lang="en-US"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106" name="TextBox 54"/>
            <p:cNvSpPr txBox="1"/>
            <p:nvPr/>
          </p:nvSpPr>
          <p:spPr>
            <a:xfrm>
              <a:off x="5867204" y="5070188"/>
              <a:ext cx="186931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sp>
          <p:nvSpPr>
            <p:cNvPr id="107" name="Rectangle 55"/>
            <p:cNvSpPr/>
            <p:nvPr/>
          </p:nvSpPr>
          <p:spPr>
            <a:xfrm>
              <a:off x="5654726" y="5384226"/>
              <a:ext cx="2000335" cy="932563"/>
            </a:xfrm>
            <a:prstGeom prst="rect">
              <a:avLst/>
            </a:prstGeom>
          </p:spPr>
          <p:txBody>
            <a:bodyPr wrap="square">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点击添加相关标题文字，点击添加相关标题文字，点击添加相关标题文字。</a:t>
              </a:r>
              <a:endParaRPr kumimoji="0" lang="en-US"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108" name="TextBox 54"/>
            <p:cNvSpPr txBox="1"/>
            <p:nvPr/>
          </p:nvSpPr>
          <p:spPr>
            <a:xfrm>
              <a:off x="7517054" y="1196752"/>
              <a:ext cx="186931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sp>
          <p:nvSpPr>
            <p:cNvPr id="109" name="Rectangle 55"/>
            <p:cNvSpPr/>
            <p:nvPr/>
          </p:nvSpPr>
          <p:spPr>
            <a:xfrm>
              <a:off x="7304576" y="1512669"/>
              <a:ext cx="2000335" cy="932563"/>
            </a:xfrm>
            <a:prstGeom prst="rect">
              <a:avLst/>
            </a:prstGeom>
          </p:spPr>
          <p:txBody>
            <a:bodyPr wrap="square">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点击添加相关标题文字，点击添加相关标题文字，点击添加相关标题文字。</a:t>
              </a:r>
              <a:endParaRPr kumimoji="0" lang="en-US"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sp>
          <p:nvSpPr>
            <p:cNvPr id="110" name="TextBox 54"/>
            <p:cNvSpPr txBox="1"/>
            <p:nvPr/>
          </p:nvSpPr>
          <p:spPr>
            <a:xfrm>
              <a:off x="8318062" y="5070188"/>
              <a:ext cx="186931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cs typeface="+mn-ea"/>
                  <a:sym typeface="+mn-lt"/>
                </a:rPr>
                <a:t>请替换文字内容</a:t>
              </a:r>
            </a:p>
          </p:txBody>
        </p:sp>
        <p:sp>
          <p:nvSpPr>
            <p:cNvPr id="111" name="Rectangle 55"/>
            <p:cNvSpPr/>
            <p:nvPr/>
          </p:nvSpPr>
          <p:spPr>
            <a:xfrm>
              <a:off x="8105584" y="5384226"/>
              <a:ext cx="2000335" cy="932563"/>
            </a:xfrm>
            <a:prstGeom prst="rect">
              <a:avLst/>
            </a:prstGeom>
          </p:spPr>
          <p:txBody>
            <a:bodyPr wrap="square">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cs typeface="+mn-ea"/>
                  <a:sym typeface="+mn-lt"/>
                </a:rPr>
                <a:t>点击添加相关标题文字，点击添加相关标题文字，点击添加相关标题文字。</a:t>
              </a:r>
              <a:endParaRPr kumimoji="0" lang="en-US" sz="1400" b="0" i="0" u="none" strike="noStrike" kern="0" cap="none" spc="0" normalizeH="0" baseline="0" noProof="0" dirty="0">
                <a:ln>
                  <a:noFill/>
                </a:ln>
                <a:solidFill>
                  <a:sysClr val="windowText" lastClr="000000">
                    <a:lumMod val="65000"/>
                    <a:lumOff val="35000"/>
                  </a:sysClr>
                </a:solidFill>
                <a:effectLst/>
                <a:uLnTx/>
                <a:uFillTx/>
                <a:cs typeface="+mn-ea"/>
                <a:sym typeface="+mn-lt"/>
              </a:endParaRPr>
            </a:p>
          </p:txBody>
        </p:sp>
        <p:grpSp>
          <p:nvGrpSpPr>
            <p:cNvPr id="112" name="组合 111"/>
            <p:cNvGrpSpPr/>
            <p:nvPr/>
          </p:nvGrpSpPr>
          <p:grpSpPr>
            <a:xfrm>
              <a:off x="-39965" y="2475181"/>
              <a:ext cx="4105073" cy="2249019"/>
              <a:chOff x="-38987" y="2729334"/>
              <a:chExt cx="3892912" cy="2132784"/>
            </a:xfrm>
            <a:solidFill>
              <a:srgbClr val="FF576B"/>
            </a:solidFill>
          </p:grpSpPr>
          <p:sp>
            <p:nvSpPr>
              <p:cNvPr id="113" name="任意多边形 112"/>
              <p:cNvSpPr/>
              <p:nvPr/>
            </p:nvSpPr>
            <p:spPr>
              <a:xfrm rot="16200000">
                <a:off x="1127315" y="1563032"/>
                <a:ext cx="1245336" cy="3577940"/>
              </a:xfrm>
              <a:custGeom>
                <a:avLst/>
                <a:gdLst>
                  <a:gd name="connsiteX0" fmla="*/ 1242568 w 1245336"/>
                  <a:gd name="connsiteY0" fmla="*/ 3285554 h 3577940"/>
                  <a:gd name="connsiteX1" fmla="*/ 1217336 w 1245336"/>
                  <a:gd name="connsiteY1" fmla="*/ 3404574 h 3577940"/>
                  <a:gd name="connsiteX2" fmla="*/ 912061 w 1245336"/>
                  <a:gd name="connsiteY2" fmla="*/ 3574731 h 3577940"/>
                  <a:gd name="connsiteX3" fmla="*/ 816939 w 1245336"/>
                  <a:gd name="connsiteY3" fmla="*/ 3395735 h 3577940"/>
                  <a:gd name="connsiteX4" fmla="*/ 622271 w 1245336"/>
                  <a:gd name="connsiteY4" fmla="*/ 3375846 h 3577940"/>
                  <a:gd name="connsiteX5" fmla="*/ 622271 w 1245336"/>
                  <a:gd name="connsiteY5" fmla="*/ 3374366 h 3577940"/>
                  <a:gd name="connsiteX6" fmla="*/ 1973 w 1245336"/>
                  <a:gd name="connsiteY6" fmla="*/ 3035950 h 3577940"/>
                  <a:gd name="connsiteX7" fmla="*/ 2017 w 1245336"/>
                  <a:gd name="connsiteY7" fmla="*/ 3031859 h 3577940"/>
                  <a:gd name="connsiteX8" fmla="*/ 0 w 1245336"/>
                  <a:gd name="connsiteY8" fmla="*/ 3031859 h 3577940"/>
                  <a:gd name="connsiteX9" fmla="*/ 0 w 1245336"/>
                  <a:gd name="connsiteY9" fmla="*/ 0 h 3577940"/>
                  <a:gd name="connsiteX10" fmla="*/ 429296 w 1245336"/>
                  <a:gd name="connsiteY10" fmla="*/ 0 h 3577940"/>
                  <a:gd name="connsiteX11" fmla="*/ 429296 w 1245336"/>
                  <a:gd name="connsiteY11" fmla="*/ 2926627 h 3577940"/>
                  <a:gd name="connsiteX12" fmla="*/ 453975 w 1245336"/>
                  <a:gd name="connsiteY12" fmla="*/ 2939132 h 3577940"/>
                  <a:gd name="connsiteX13" fmla="*/ 622271 w 1245336"/>
                  <a:gd name="connsiteY13" fmla="*/ 2945658 h 3577940"/>
                  <a:gd name="connsiteX14" fmla="*/ 622271 w 1245336"/>
                  <a:gd name="connsiteY14" fmla="*/ 2947139 h 3577940"/>
                  <a:gd name="connsiteX15" fmla="*/ 1242568 w 1245336"/>
                  <a:gd name="connsiteY15" fmla="*/ 3285554 h 357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45336" h="3577940">
                    <a:moveTo>
                      <a:pt x="1242568" y="3285554"/>
                    </a:moveTo>
                    <a:cubicBezTo>
                      <a:pt x="1250518" y="3333721"/>
                      <a:pt x="1241116" y="3376399"/>
                      <a:pt x="1217336" y="3404574"/>
                    </a:cubicBezTo>
                    <a:cubicBezTo>
                      <a:pt x="1153184" y="3479709"/>
                      <a:pt x="989486" y="3599040"/>
                      <a:pt x="912061" y="3574731"/>
                    </a:cubicBezTo>
                    <a:cubicBezTo>
                      <a:pt x="856757" y="3559263"/>
                      <a:pt x="894364" y="3477499"/>
                      <a:pt x="816939" y="3395735"/>
                    </a:cubicBezTo>
                    <a:cubicBezTo>
                      <a:pt x="792605" y="3371427"/>
                      <a:pt x="724029" y="3375846"/>
                      <a:pt x="622271" y="3375846"/>
                    </a:cubicBezTo>
                    <a:lnTo>
                      <a:pt x="622271" y="3374366"/>
                    </a:lnTo>
                    <a:cubicBezTo>
                      <a:pt x="205836" y="3374366"/>
                      <a:pt x="25823" y="3180453"/>
                      <a:pt x="1973" y="3035950"/>
                    </a:cubicBezTo>
                    <a:lnTo>
                      <a:pt x="2017" y="3031859"/>
                    </a:lnTo>
                    <a:lnTo>
                      <a:pt x="0" y="3031859"/>
                    </a:lnTo>
                    <a:lnTo>
                      <a:pt x="0" y="0"/>
                    </a:lnTo>
                    <a:lnTo>
                      <a:pt x="429296" y="0"/>
                    </a:lnTo>
                    <a:lnTo>
                      <a:pt x="429296" y="2926627"/>
                    </a:lnTo>
                    <a:lnTo>
                      <a:pt x="453975" y="2939132"/>
                    </a:lnTo>
                    <a:cubicBezTo>
                      <a:pt x="488298" y="2948144"/>
                      <a:pt x="545952" y="2945658"/>
                      <a:pt x="622271" y="2945658"/>
                    </a:cubicBezTo>
                    <a:lnTo>
                      <a:pt x="622271" y="2947139"/>
                    </a:lnTo>
                    <a:cubicBezTo>
                      <a:pt x="1038705" y="2947139"/>
                      <a:pt x="1218718" y="3141052"/>
                      <a:pt x="1242568" y="3285554"/>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2001" kern="0">
                  <a:solidFill>
                    <a:sysClr val="window" lastClr="FFFFFF"/>
                  </a:solidFill>
                  <a:cs typeface="+mn-ea"/>
                  <a:sym typeface="+mn-lt"/>
                </a:endParaRPr>
              </a:p>
            </p:txBody>
          </p:sp>
          <p:sp>
            <p:nvSpPr>
              <p:cNvPr id="114" name="Freeform 10"/>
              <p:cNvSpPr>
                <a:spLocks/>
              </p:cNvSpPr>
              <p:nvPr/>
            </p:nvSpPr>
            <p:spPr bwMode="auto">
              <a:xfrm rot="5400000">
                <a:off x="2554781"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2001" kern="0">
                  <a:solidFill>
                    <a:sysClr val="window" lastClr="FFFFFF"/>
                  </a:solidFill>
                  <a:cs typeface="+mn-ea"/>
                  <a:sym typeface="+mn-lt"/>
                </a:endParaRPr>
              </a:p>
            </p:txBody>
          </p:sp>
        </p:grpSp>
      </p:grpSp>
    </p:spTree>
    <p:extLst>
      <p:ext uri="{BB962C8B-B14F-4D97-AF65-F5344CB8AC3E}">
        <p14:creationId xmlns:p14="http://schemas.microsoft.com/office/powerpoint/2010/main" val="1923877160"/>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r="88669"/>
          <a:stretch/>
        </p:blipFill>
        <p:spPr>
          <a:xfrm>
            <a:off x="-38053" y="0"/>
            <a:ext cx="1381525" cy="6858000"/>
          </a:xfrm>
          <a:prstGeom prst="rect">
            <a:avLst/>
          </a:prstGeom>
        </p:spPr>
      </p:pic>
      <p:pic>
        <p:nvPicPr>
          <p:cNvPr id="14" name="图片 13"/>
          <p:cNvPicPr>
            <a:picLocks noChangeAspect="1"/>
          </p:cNvPicPr>
          <p:nvPr/>
        </p:nvPicPr>
        <p:blipFill rotWithShape="1">
          <a:blip r:embed="rId3">
            <a:extLst>
              <a:ext uri="{28A0092B-C50C-407E-A947-70E740481C1C}">
                <a14:useLocalDpi xmlns:a14="http://schemas.microsoft.com/office/drawing/2010/main" val="0"/>
              </a:ext>
            </a:extLst>
          </a:blip>
          <a:srcRect l="1297" r="6885"/>
          <a:stretch/>
        </p:blipFill>
        <p:spPr>
          <a:xfrm>
            <a:off x="997526" y="0"/>
            <a:ext cx="11194473" cy="6858000"/>
          </a:xfrm>
          <a:prstGeom prst="rect">
            <a:avLst/>
          </a:prstGeom>
        </p:spPr>
      </p:pic>
      <p:sp>
        <p:nvSpPr>
          <p:cNvPr id="15" name="矩形 14"/>
          <p:cNvSpPr/>
          <p:nvPr/>
        </p:nvSpPr>
        <p:spPr>
          <a:xfrm flipH="1">
            <a:off x="47328" y="2634827"/>
            <a:ext cx="7704856" cy="1107996"/>
          </a:xfrm>
          <a:prstGeom prst="rect">
            <a:avLst/>
          </a:prstGeom>
        </p:spPr>
        <p:txBody>
          <a:bodyPr wrap="square">
            <a:spAutoFit/>
          </a:bodyPr>
          <a:lstStyle/>
          <a:p>
            <a:pPr lvl="0" algn="ctr"/>
            <a:r>
              <a:rPr lang="zh-CN" altLang="en-US" sz="6600" b="1" dirty="0" smtClean="0">
                <a:solidFill>
                  <a:srgbClr val="FF576B"/>
                </a:solidFill>
                <a:cs typeface="+mn-ea"/>
                <a:sym typeface="+mn-lt"/>
              </a:rPr>
              <a:t>演讲完毕  感谢聆听</a:t>
            </a:r>
            <a:endParaRPr lang="en-US" altLang="zh-CN" sz="6600" b="1" dirty="0">
              <a:solidFill>
                <a:srgbClr val="FF576B"/>
              </a:solidFill>
              <a:cs typeface="+mn-ea"/>
              <a:sym typeface="+mn-lt"/>
            </a:endParaRPr>
          </a:p>
        </p:txBody>
      </p:sp>
      <p:sp>
        <p:nvSpPr>
          <p:cNvPr id="16" name="矩形 15"/>
          <p:cNvSpPr/>
          <p:nvPr/>
        </p:nvSpPr>
        <p:spPr>
          <a:xfrm flipH="1">
            <a:off x="2364102" y="3820978"/>
            <a:ext cx="2376264" cy="338554"/>
          </a:xfrm>
          <a:prstGeom prst="rect">
            <a:avLst/>
          </a:prstGeom>
        </p:spPr>
        <p:txBody>
          <a:bodyPr wrap="square">
            <a:spAutoFit/>
          </a:bodyPr>
          <a:lstStyle/>
          <a:p>
            <a:pPr lvl="0" algn="ctr"/>
            <a:r>
              <a:rPr lang="zh-CN" altLang="en-US" sz="1600" b="1" dirty="0" smtClean="0">
                <a:solidFill>
                  <a:schemeClr val="accent6">
                    <a:lumMod val="50000"/>
                  </a:schemeClr>
                </a:solidFill>
                <a:cs typeface="+mn-ea"/>
                <a:sym typeface="+mn-lt"/>
              </a:rPr>
              <a:t>演讲人：熊猫办公</a:t>
            </a:r>
            <a:endParaRPr lang="en-US" altLang="zh-CN" sz="1600" b="1" dirty="0">
              <a:solidFill>
                <a:schemeClr val="accent6">
                  <a:lumMod val="50000"/>
                </a:schemeClr>
              </a:solidFill>
              <a:cs typeface="+mn-ea"/>
              <a:sym typeface="+mn-lt"/>
            </a:endParaRPr>
          </a:p>
        </p:txBody>
      </p:sp>
      <p:sp>
        <p:nvSpPr>
          <p:cNvPr id="17" name="矩形 16"/>
          <p:cNvSpPr/>
          <p:nvPr/>
        </p:nvSpPr>
        <p:spPr>
          <a:xfrm flipH="1">
            <a:off x="1487488" y="1661899"/>
            <a:ext cx="5040560" cy="830997"/>
          </a:xfrm>
          <a:prstGeom prst="rect">
            <a:avLst/>
          </a:prstGeom>
        </p:spPr>
        <p:txBody>
          <a:bodyPr wrap="square">
            <a:spAutoFit/>
          </a:bodyPr>
          <a:lstStyle/>
          <a:p>
            <a:pPr lvl="0" algn="ctr"/>
            <a:r>
              <a:rPr lang="en-US" altLang="zh-CN" sz="4800" b="1" dirty="0" smtClean="0">
                <a:solidFill>
                  <a:srgbClr val="29BDB2"/>
                </a:solidFill>
                <a:cs typeface="+mn-ea"/>
                <a:sym typeface="+mn-lt"/>
              </a:rPr>
              <a:t>201X</a:t>
            </a:r>
            <a:endParaRPr lang="en-US" altLang="zh-CN" sz="4800" b="1" dirty="0">
              <a:solidFill>
                <a:srgbClr val="29BDB2"/>
              </a:solidFill>
              <a:cs typeface="+mn-ea"/>
              <a:sym typeface="+mn-lt"/>
            </a:endParaRPr>
          </a:p>
        </p:txBody>
      </p:sp>
      <p:cxnSp>
        <p:nvCxnSpPr>
          <p:cNvPr id="18" name="直接连接符 17"/>
          <p:cNvCxnSpPr/>
          <p:nvPr/>
        </p:nvCxnSpPr>
        <p:spPr>
          <a:xfrm>
            <a:off x="4943872" y="2077397"/>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363603" y="2077397"/>
            <a:ext cx="57606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952767"/>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anim calcmode="lin" valueType="num">
                                      <p:cBhvr>
                                        <p:cTn id="16" dur="1000" fill="hold"/>
                                        <p:tgtEl>
                                          <p:spTgt spid="16"/>
                                        </p:tgtEl>
                                        <p:attrNameLst>
                                          <p:attrName>ppt_x</p:attrName>
                                        </p:attrNameLst>
                                      </p:cBhvr>
                                      <p:tavLst>
                                        <p:tav tm="0">
                                          <p:val>
                                            <p:strVal val="#ppt_x"/>
                                          </p:val>
                                        </p:tav>
                                        <p:tav tm="100000">
                                          <p:val>
                                            <p:strVal val="#ppt_x"/>
                                          </p:val>
                                        </p:tav>
                                      </p:tavLst>
                                    </p:anim>
                                    <p:anim calcmode="lin" valueType="num">
                                      <p:cBhvr>
                                        <p:cTn id="1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22" y="0"/>
            <a:ext cx="12187278" cy="693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p:cNvGrpSpPr/>
          <p:nvPr/>
        </p:nvGrpSpPr>
        <p:grpSpPr>
          <a:xfrm>
            <a:off x="4286772" y="1526780"/>
            <a:ext cx="3825452" cy="4014002"/>
            <a:chOff x="1391450" y="2712949"/>
            <a:chExt cx="3117285" cy="3270929"/>
          </a:xfrm>
        </p:grpSpPr>
        <p:sp>
          <p:nvSpPr>
            <p:cNvPr id="11" name="Freeform 5"/>
            <p:cNvSpPr>
              <a:spLocks/>
            </p:cNvSpPr>
            <p:nvPr/>
          </p:nvSpPr>
          <p:spPr bwMode="auto">
            <a:xfrm>
              <a:off x="2817076" y="4711788"/>
              <a:ext cx="234799" cy="202781"/>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29BDB2"/>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 name="Oval 9"/>
            <p:cNvSpPr>
              <a:spLocks noChangeArrowheads="1"/>
            </p:cNvSpPr>
            <p:nvPr/>
          </p:nvSpPr>
          <p:spPr bwMode="auto">
            <a:xfrm>
              <a:off x="2019675" y="2712949"/>
              <a:ext cx="1825027" cy="1832650"/>
            </a:xfrm>
            <a:prstGeom prst="ellipse">
              <a:avLst/>
            </a:prstGeom>
            <a:solidFill>
              <a:sysClr val="window" lastClr="FFFFFF"/>
            </a:solidFill>
            <a:ln w="12700" cap="flat" cmpd="sng" algn="ctr">
              <a:solidFill>
                <a:srgbClr val="29BDB2"/>
              </a:solidFill>
              <a:prstDash val="solid"/>
              <a:miter lim="800000"/>
            </a:ln>
            <a:effectLst>
              <a:outerShdw blurRad="1270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3" name="Oval 20"/>
            <p:cNvSpPr>
              <a:spLocks noChangeArrowheads="1"/>
            </p:cNvSpPr>
            <p:nvPr/>
          </p:nvSpPr>
          <p:spPr bwMode="auto">
            <a:xfrm>
              <a:off x="2285583" y="2981291"/>
              <a:ext cx="1315788" cy="1321887"/>
            </a:xfrm>
            <a:prstGeom prst="ellipse">
              <a:avLst/>
            </a:prstGeom>
            <a:solidFill>
              <a:srgbClr val="29BDB2"/>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4" name="矩形 13"/>
            <p:cNvSpPr/>
            <p:nvPr/>
          </p:nvSpPr>
          <p:spPr>
            <a:xfrm>
              <a:off x="1391450" y="5156235"/>
              <a:ext cx="3117285" cy="827643"/>
            </a:xfrm>
            <a:prstGeom prst="rect">
              <a:avLst/>
            </a:prstGeom>
          </p:spPr>
          <p:txBody>
            <a:bodyPr wrap="square">
              <a:spAutoFit/>
            </a:bodyPr>
            <a:lstStyle/>
            <a:p>
              <a:pPr lvl="0" algn="ctr"/>
              <a:r>
                <a:rPr lang="zh-CN" altLang="en-US" sz="6000" b="1" dirty="0" smtClean="0">
                  <a:solidFill>
                    <a:schemeClr val="tx1">
                      <a:lumMod val="85000"/>
                      <a:lumOff val="15000"/>
                    </a:schemeClr>
                  </a:solidFill>
                  <a:cs typeface="+mn-ea"/>
                  <a:sym typeface="+mn-lt"/>
                </a:rPr>
                <a:t>教学分析</a:t>
              </a:r>
              <a:endParaRPr lang="zh-CN" altLang="en-US" sz="6000" b="1" dirty="0">
                <a:solidFill>
                  <a:schemeClr val="tx1">
                    <a:lumMod val="85000"/>
                    <a:lumOff val="15000"/>
                  </a:schemeClr>
                </a:solidFill>
                <a:cs typeface="+mn-ea"/>
                <a:sym typeface="+mn-lt"/>
              </a:endParaRPr>
            </a:p>
          </p:txBody>
        </p:sp>
        <p:sp>
          <p:nvSpPr>
            <p:cNvPr id="15" name="矩形 14"/>
            <p:cNvSpPr/>
            <p:nvPr/>
          </p:nvSpPr>
          <p:spPr>
            <a:xfrm>
              <a:off x="2019675" y="3382862"/>
              <a:ext cx="1860835" cy="576842"/>
            </a:xfrm>
            <a:prstGeom prst="rect">
              <a:avLst/>
            </a:prstGeom>
          </p:spPr>
          <p:txBody>
            <a:bodyPr wrap="square">
              <a:spAutoFit/>
            </a:bodyPr>
            <a:lstStyle/>
            <a:p>
              <a:pPr lvl="0" algn="ctr"/>
              <a:r>
                <a:rPr lang="en-US" altLang="zh-CN" sz="4000" b="1" dirty="0" smtClean="0">
                  <a:solidFill>
                    <a:schemeClr val="bg1"/>
                  </a:solidFill>
                  <a:cs typeface="+mn-ea"/>
                  <a:sym typeface="+mn-lt"/>
                </a:rPr>
                <a:t>01</a:t>
              </a:r>
              <a:endParaRPr lang="zh-CN" altLang="en-US" sz="4000" b="1" dirty="0">
                <a:solidFill>
                  <a:schemeClr val="bg1"/>
                </a:solidFill>
                <a:cs typeface="+mn-ea"/>
                <a:sym typeface="+mn-lt"/>
              </a:endParaRPr>
            </a:p>
          </p:txBody>
        </p:sp>
      </p:grpSp>
    </p:spTree>
    <p:extLst>
      <p:ext uri="{BB962C8B-B14F-4D97-AF65-F5344CB8AC3E}">
        <p14:creationId xmlns:p14="http://schemas.microsoft.com/office/powerpoint/2010/main" val="2265303219"/>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31"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cxnSp>
        <p:nvCxnSpPr>
          <p:cNvPr id="67" name="直接连接符 66"/>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4" name="组合 3"/>
          <p:cNvGrpSpPr/>
          <p:nvPr/>
        </p:nvGrpSpPr>
        <p:grpSpPr>
          <a:xfrm>
            <a:off x="1275768" y="1408157"/>
            <a:ext cx="10224768" cy="4855463"/>
            <a:chOff x="1275768" y="1408157"/>
            <a:chExt cx="10224768" cy="4855463"/>
          </a:xfrm>
        </p:grpSpPr>
        <p:grpSp>
          <p:nvGrpSpPr>
            <p:cNvPr id="3" name="组合 2"/>
            <p:cNvGrpSpPr/>
            <p:nvPr/>
          </p:nvGrpSpPr>
          <p:grpSpPr>
            <a:xfrm>
              <a:off x="1275768" y="2171706"/>
              <a:ext cx="8970090" cy="3172850"/>
              <a:chOff x="1707816" y="2228898"/>
              <a:chExt cx="7789069" cy="2755106"/>
            </a:xfrm>
          </p:grpSpPr>
          <p:grpSp>
            <p:nvGrpSpPr>
              <p:cNvPr id="65" name="Group 6"/>
              <p:cNvGrpSpPr>
                <a:grpSpLocks noChangeAspect="1"/>
              </p:cNvGrpSpPr>
              <p:nvPr/>
            </p:nvGrpSpPr>
            <p:grpSpPr bwMode="auto">
              <a:xfrm>
                <a:off x="1707816" y="2228898"/>
                <a:ext cx="7789069" cy="2755106"/>
                <a:chOff x="712" y="1139"/>
                <a:chExt cx="5683" cy="2010"/>
              </a:xfrm>
            </p:grpSpPr>
            <p:sp>
              <p:nvSpPr>
                <p:cNvPr id="66" name="Freeform 7"/>
                <p:cNvSpPr>
                  <a:spLocks/>
                </p:cNvSpPr>
                <p:nvPr/>
              </p:nvSpPr>
              <p:spPr bwMode="auto">
                <a:xfrm>
                  <a:off x="712" y="1139"/>
                  <a:ext cx="4191" cy="2010"/>
                </a:xfrm>
                <a:custGeom>
                  <a:avLst/>
                  <a:gdLst>
                    <a:gd name="T0" fmla="*/ 2147483647 w 573"/>
                    <a:gd name="T1" fmla="*/ 0 h 273"/>
                    <a:gd name="T2" fmla="*/ 2147483647 w 573"/>
                    <a:gd name="T3" fmla="*/ 2147483647 h 273"/>
                    <a:gd name="T4" fmla="*/ 2147483647 w 573"/>
                    <a:gd name="T5" fmla="*/ 2147483647 h 273"/>
                    <a:gd name="T6" fmla="*/ 2147483647 w 573"/>
                    <a:gd name="T7" fmla="*/ 2147483647 h 273"/>
                    <a:gd name="T8" fmla="*/ 2147483647 w 573"/>
                    <a:gd name="T9" fmla="*/ 2147483647 h 273"/>
                    <a:gd name="T10" fmla="*/ 2147483647 w 573"/>
                    <a:gd name="T11" fmla="*/ 2147483647 h 273"/>
                    <a:gd name="T12" fmla="*/ 2147483647 w 573"/>
                    <a:gd name="T13" fmla="*/ 2147483647 h 273"/>
                    <a:gd name="T14" fmla="*/ 2147483647 w 573"/>
                    <a:gd name="T15" fmla="*/ 2147483647 h 273"/>
                    <a:gd name="T16" fmla="*/ 2147483647 w 573"/>
                    <a:gd name="T17" fmla="*/ 2147483647 h 273"/>
                    <a:gd name="T18" fmla="*/ 2147483647 w 573"/>
                    <a:gd name="T19" fmla="*/ 2147483647 h 273"/>
                    <a:gd name="T20" fmla="*/ 2147483647 w 573"/>
                    <a:gd name="T21" fmla="*/ 2147483647 h 273"/>
                    <a:gd name="T22" fmla="*/ 2147483647 w 573"/>
                    <a:gd name="T23" fmla="*/ 2147483647 h 273"/>
                    <a:gd name="T24" fmla="*/ 2147483647 w 573"/>
                    <a:gd name="T25" fmla="*/ 2147483647 h 273"/>
                    <a:gd name="T26" fmla="*/ 2147483647 w 573"/>
                    <a:gd name="T27" fmla="*/ 2147483647 h 273"/>
                    <a:gd name="T28" fmla="*/ 2147483647 w 573"/>
                    <a:gd name="T29" fmla="*/ 2147483647 h 273"/>
                    <a:gd name="T30" fmla="*/ 2147483647 w 573"/>
                    <a:gd name="T31" fmla="*/ 2147483647 h 273"/>
                    <a:gd name="T32" fmla="*/ 0 w 573"/>
                    <a:gd name="T33" fmla="*/ 2147483647 h 273"/>
                    <a:gd name="T34" fmla="*/ 2147483647 w 573"/>
                    <a:gd name="T35" fmla="*/ 2147483647 h 273"/>
                    <a:gd name="T36" fmla="*/ 214748364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68" name="Oval 8"/>
                <p:cNvSpPr>
                  <a:spLocks noChangeArrowheads="1"/>
                </p:cNvSpPr>
                <p:nvPr/>
              </p:nvSpPr>
              <p:spPr bwMode="auto">
                <a:xfrm>
                  <a:off x="975" y="1390"/>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latin typeface="+mn-lt"/>
                    <a:ea typeface="+mn-ea"/>
                    <a:cs typeface="+mn-ea"/>
                    <a:sym typeface="+mn-lt"/>
                  </a:endParaRPr>
                </a:p>
              </p:txBody>
            </p:sp>
            <p:sp>
              <p:nvSpPr>
                <p:cNvPr id="69" name="Oval 9"/>
                <p:cNvSpPr>
                  <a:spLocks noChangeArrowheads="1"/>
                </p:cNvSpPr>
                <p:nvPr/>
              </p:nvSpPr>
              <p:spPr bwMode="auto">
                <a:xfrm>
                  <a:off x="1107" y="1522"/>
                  <a:ext cx="1243" cy="1252"/>
                </a:xfrm>
                <a:prstGeom prst="ellipse">
                  <a:avLst/>
                </a:prstGeom>
                <a:solidFill>
                  <a:srgbClr val="FF576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70" name="Freeform 10"/>
                <p:cNvSpPr>
                  <a:spLocks/>
                </p:cNvSpPr>
                <p:nvPr/>
              </p:nvSpPr>
              <p:spPr bwMode="auto">
                <a:xfrm>
                  <a:off x="3543" y="1463"/>
                  <a:ext cx="2852" cy="1370"/>
                </a:xfrm>
                <a:custGeom>
                  <a:avLst/>
                  <a:gdLst>
                    <a:gd name="T0" fmla="*/ 2147483647 w 390"/>
                    <a:gd name="T1" fmla="*/ 0 h 186"/>
                    <a:gd name="T2" fmla="*/ 2147483647 w 390"/>
                    <a:gd name="T3" fmla="*/ 2147483647 h 186"/>
                    <a:gd name="T4" fmla="*/ 2147483647 w 390"/>
                    <a:gd name="T5" fmla="*/ 2147483647 h 186"/>
                    <a:gd name="T6" fmla="*/ 2147483647 w 390"/>
                    <a:gd name="T7" fmla="*/ 2147483647 h 186"/>
                    <a:gd name="T8" fmla="*/ 2147483647 w 390"/>
                    <a:gd name="T9" fmla="*/ 2147483647 h 186"/>
                    <a:gd name="T10" fmla="*/ 2147483647 w 390"/>
                    <a:gd name="T11" fmla="*/ 2147483647 h 186"/>
                    <a:gd name="T12" fmla="*/ 2147483647 w 390"/>
                    <a:gd name="T13" fmla="*/ 2147483647 h 186"/>
                    <a:gd name="T14" fmla="*/ 2147483647 w 390"/>
                    <a:gd name="T15" fmla="*/ 2147483647 h 186"/>
                    <a:gd name="T16" fmla="*/ 2147483647 w 390"/>
                    <a:gd name="T17" fmla="*/ 2147483647 h 186"/>
                    <a:gd name="T18" fmla="*/ 2147483647 w 390"/>
                    <a:gd name="T19" fmla="*/ 2147483647 h 186"/>
                    <a:gd name="T20" fmla="*/ 2147483647 w 390"/>
                    <a:gd name="T21" fmla="*/ 2147483647 h 186"/>
                    <a:gd name="T22" fmla="*/ 2147483647 w 390"/>
                    <a:gd name="T23" fmla="*/ 2147483647 h 186"/>
                    <a:gd name="T24" fmla="*/ 2147483647 w 390"/>
                    <a:gd name="T25" fmla="*/ 2147483647 h 186"/>
                    <a:gd name="T26" fmla="*/ 2147483647 w 390"/>
                    <a:gd name="T27" fmla="*/ 2147483647 h 186"/>
                    <a:gd name="T28" fmla="*/ 2147483647 w 390"/>
                    <a:gd name="T29" fmla="*/ 2147483647 h 186"/>
                    <a:gd name="T30" fmla="*/ 2147483647 w 390"/>
                    <a:gd name="T31" fmla="*/ 2147483647 h 186"/>
                    <a:gd name="T32" fmla="*/ 0 w 390"/>
                    <a:gd name="T33" fmla="*/ 2147483647 h 186"/>
                    <a:gd name="T34" fmla="*/ 2147483647 w 390"/>
                    <a:gd name="T35" fmla="*/ 2147483647 h 186"/>
                    <a:gd name="T36" fmla="*/ 214748364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71" name="Oval 11"/>
                <p:cNvSpPr>
                  <a:spLocks noChangeArrowheads="1"/>
                </p:cNvSpPr>
                <p:nvPr/>
              </p:nvSpPr>
              <p:spPr bwMode="auto">
                <a:xfrm>
                  <a:off x="3718" y="1625"/>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latin typeface="+mn-lt"/>
                    <a:ea typeface="+mn-ea"/>
                    <a:cs typeface="+mn-ea"/>
                    <a:sym typeface="+mn-lt"/>
                  </a:endParaRPr>
                </a:p>
              </p:txBody>
            </p:sp>
            <p:sp>
              <p:nvSpPr>
                <p:cNvPr id="72" name="Oval 12"/>
                <p:cNvSpPr>
                  <a:spLocks noChangeArrowheads="1"/>
                </p:cNvSpPr>
                <p:nvPr/>
              </p:nvSpPr>
              <p:spPr bwMode="auto">
                <a:xfrm>
                  <a:off x="3857" y="1765"/>
                  <a:ext cx="753" cy="766"/>
                </a:xfrm>
                <a:prstGeom prst="ellipse">
                  <a:avLst/>
                </a:prstGeom>
                <a:solidFill>
                  <a:srgbClr val="29BDB2"/>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73" name="Oval 13"/>
                <p:cNvSpPr>
                  <a:spLocks noChangeArrowheads="1"/>
                </p:cNvSpPr>
                <p:nvPr/>
              </p:nvSpPr>
              <p:spPr bwMode="auto">
                <a:xfrm>
                  <a:off x="5590" y="1794"/>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latin typeface="+mn-lt"/>
                    <a:ea typeface="+mn-ea"/>
                    <a:cs typeface="+mn-ea"/>
                    <a:sym typeface="+mn-lt"/>
                  </a:endParaRPr>
                </a:p>
              </p:txBody>
            </p:sp>
            <p:sp>
              <p:nvSpPr>
                <p:cNvPr id="74" name="Oval 14"/>
                <p:cNvSpPr>
                  <a:spLocks noChangeArrowheads="1"/>
                </p:cNvSpPr>
                <p:nvPr/>
              </p:nvSpPr>
              <p:spPr bwMode="auto">
                <a:xfrm>
                  <a:off x="5729" y="1927"/>
                  <a:ext cx="432" cy="434"/>
                </a:xfrm>
                <a:prstGeom prst="ellipse">
                  <a:avLst/>
                </a:prstGeom>
                <a:solidFill>
                  <a:srgbClr val="FF576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75" name="Freeform 15"/>
                <p:cNvSpPr>
                  <a:spLocks/>
                </p:cNvSpPr>
                <p:nvPr/>
              </p:nvSpPr>
              <p:spPr bwMode="auto">
                <a:xfrm>
                  <a:off x="2709" y="1993"/>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rgbClr val="29BD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76" name="Freeform 16"/>
                <p:cNvSpPr>
                  <a:spLocks/>
                </p:cNvSpPr>
                <p:nvPr/>
              </p:nvSpPr>
              <p:spPr bwMode="auto">
                <a:xfrm>
                  <a:off x="4903" y="2037"/>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rgbClr val="29BD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grpSp>
          <p:grpSp>
            <p:nvGrpSpPr>
              <p:cNvPr id="77" name="Group 98"/>
              <p:cNvGrpSpPr>
                <a:grpSpLocks noChangeAspect="1"/>
              </p:cNvGrpSpPr>
              <p:nvPr/>
            </p:nvGrpSpPr>
            <p:grpSpPr bwMode="auto">
              <a:xfrm>
                <a:off x="2486456" y="3104841"/>
                <a:ext cx="1175823" cy="1086587"/>
                <a:chOff x="-86" y="2465"/>
                <a:chExt cx="1120" cy="1035"/>
              </a:xfrm>
              <a:solidFill>
                <a:srgbClr val="FFFFFF"/>
              </a:solidFill>
            </p:grpSpPr>
            <p:sp>
              <p:nvSpPr>
                <p:cNvPr id="78"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79" name="Freeform 100"/>
                <p:cNvSpPr>
                  <a:spLocks/>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80" name="Freeform 101"/>
                <p:cNvSpPr>
                  <a:spLocks/>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81"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grpSp>
          <p:grpSp>
            <p:nvGrpSpPr>
              <p:cNvPr id="83" name="Group 11"/>
              <p:cNvGrpSpPr>
                <a:grpSpLocks noChangeAspect="1"/>
              </p:cNvGrpSpPr>
              <p:nvPr/>
            </p:nvGrpSpPr>
            <p:grpSpPr bwMode="auto">
              <a:xfrm>
                <a:off x="8633413" y="3399476"/>
                <a:ext cx="455033" cy="381884"/>
                <a:chOff x="2044" y="456"/>
                <a:chExt cx="1325" cy="1112"/>
              </a:xfrm>
              <a:solidFill>
                <a:srgbClr val="FFFFFF"/>
              </a:solidFill>
            </p:grpSpPr>
            <p:sp>
              <p:nvSpPr>
                <p:cNvPr id="84" name="Oval 12"/>
                <p:cNvSpPr>
                  <a:spLocks noChangeArrowheads="1"/>
                </p:cNvSpPr>
                <p:nvPr/>
              </p:nvSpPr>
              <p:spPr bwMode="auto">
                <a:xfrm>
                  <a:off x="2483" y="456"/>
                  <a:ext cx="447" cy="4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91" name="Freeform 13"/>
                <p:cNvSpPr>
                  <a:spLocks/>
                </p:cNvSpPr>
                <p:nvPr/>
              </p:nvSpPr>
              <p:spPr bwMode="auto">
                <a:xfrm>
                  <a:off x="2350" y="936"/>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92" name="Freeform 14"/>
                <p:cNvSpPr>
                  <a:spLocks/>
                </p:cNvSpPr>
                <p:nvPr/>
              </p:nvSpPr>
              <p:spPr bwMode="auto">
                <a:xfrm>
                  <a:off x="2673" y="917"/>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96" name="Freeform 15"/>
                <p:cNvSpPr>
                  <a:spLocks/>
                </p:cNvSpPr>
                <p:nvPr/>
              </p:nvSpPr>
              <p:spPr bwMode="auto">
                <a:xfrm>
                  <a:off x="2666" y="964"/>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04" name="Freeform 16"/>
                <p:cNvSpPr>
                  <a:spLocks/>
                </p:cNvSpPr>
                <p:nvPr/>
              </p:nvSpPr>
              <p:spPr bwMode="auto">
                <a:xfrm>
                  <a:off x="2284" y="1005"/>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05" name="Freeform 17"/>
                <p:cNvSpPr>
                  <a:spLocks/>
                </p:cNvSpPr>
                <p:nvPr/>
              </p:nvSpPr>
              <p:spPr bwMode="auto">
                <a:xfrm>
                  <a:off x="2044" y="983"/>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06" name="Freeform 18"/>
                <p:cNvSpPr>
                  <a:spLocks/>
                </p:cNvSpPr>
                <p:nvPr/>
              </p:nvSpPr>
              <p:spPr bwMode="auto">
                <a:xfrm>
                  <a:off x="2286" y="969"/>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07" name="Oval 19"/>
                <p:cNvSpPr>
                  <a:spLocks noChangeArrowheads="1"/>
                </p:cNvSpPr>
                <p:nvPr/>
              </p:nvSpPr>
              <p:spPr bwMode="auto">
                <a:xfrm>
                  <a:off x="2146" y="622"/>
                  <a:ext cx="332" cy="3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08" name="Freeform 20"/>
                <p:cNvSpPr>
                  <a:spLocks/>
                </p:cNvSpPr>
                <p:nvPr/>
              </p:nvSpPr>
              <p:spPr bwMode="auto">
                <a:xfrm>
                  <a:off x="3075" y="969"/>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09" name="Freeform 21"/>
                <p:cNvSpPr>
                  <a:spLocks/>
                </p:cNvSpPr>
                <p:nvPr/>
              </p:nvSpPr>
              <p:spPr bwMode="auto">
                <a:xfrm>
                  <a:off x="3070" y="1005"/>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10" name="Oval 22"/>
                <p:cNvSpPr>
                  <a:spLocks noChangeArrowheads="1"/>
                </p:cNvSpPr>
                <p:nvPr/>
              </p:nvSpPr>
              <p:spPr bwMode="auto">
                <a:xfrm>
                  <a:off x="2934" y="622"/>
                  <a:ext cx="333" cy="3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11" name="Freeform 23"/>
                <p:cNvSpPr>
                  <a:spLocks/>
                </p:cNvSpPr>
                <p:nvPr/>
              </p:nvSpPr>
              <p:spPr bwMode="auto">
                <a:xfrm>
                  <a:off x="2982" y="983"/>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grpSp>
          <p:grpSp>
            <p:nvGrpSpPr>
              <p:cNvPr id="112" name="Group 78"/>
              <p:cNvGrpSpPr>
                <a:grpSpLocks noChangeAspect="1"/>
              </p:cNvGrpSpPr>
              <p:nvPr/>
            </p:nvGrpSpPr>
            <p:grpSpPr bwMode="auto">
              <a:xfrm>
                <a:off x="6142603" y="3248945"/>
                <a:ext cx="806054" cy="705611"/>
                <a:chOff x="3233" y="2705"/>
                <a:chExt cx="1284" cy="1124"/>
              </a:xfrm>
              <a:solidFill>
                <a:srgbClr val="FFFFFF"/>
              </a:solidFill>
            </p:grpSpPr>
            <p:sp>
              <p:nvSpPr>
                <p:cNvPr id="113"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14"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15" name="Freeform 84"/>
                <p:cNvSpPr>
                  <a:spLocks/>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16" name="Freeform 85"/>
                <p:cNvSpPr>
                  <a:spLocks/>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sp>
              <p:nvSpPr>
                <p:cNvPr id="117"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75000"/>
                        <a:lumOff val="25000"/>
                      </a:srgbClr>
                    </a:solidFill>
                    <a:effectLst/>
                    <a:uLnTx/>
                    <a:uFillTx/>
                    <a:cs typeface="+mn-ea"/>
                    <a:sym typeface="+mn-lt"/>
                  </a:endParaRPr>
                </a:p>
              </p:txBody>
            </p:sp>
          </p:grpSp>
        </p:grpSp>
        <p:sp>
          <p:nvSpPr>
            <p:cNvPr id="124" name="圆角矩形 35"/>
            <p:cNvSpPr/>
            <p:nvPr/>
          </p:nvSpPr>
          <p:spPr>
            <a:xfrm>
              <a:off x="4583321" y="1408157"/>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25" name="矩形 124"/>
            <p:cNvSpPr/>
            <p:nvPr/>
          </p:nvSpPr>
          <p:spPr>
            <a:xfrm>
              <a:off x="4872288" y="1823079"/>
              <a:ext cx="3503553" cy="738664"/>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26" name="圆角矩形 35"/>
            <p:cNvSpPr/>
            <p:nvPr/>
          </p:nvSpPr>
          <p:spPr>
            <a:xfrm>
              <a:off x="3861200" y="5110034"/>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27" name="矩形 126"/>
            <p:cNvSpPr/>
            <p:nvPr/>
          </p:nvSpPr>
          <p:spPr>
            <a:xfrm>
              <a:off x="4150167" y="5524956"/>
              <a:ext cx="3503553" cy="738664"/>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28" name="圆角矩形 35"/>
            <p:cNvSpPr/>
            <p:nvPr/>
          </p:nvSpPr>
          <p:spPr>
            <a:xfrm>
              <a:off x="7708016" y="4600035"/>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29" name="矩形 128"/>
            <p:cNvSpPr/>
            <p:nvPr/>
          </p:nvSpPr>
          <p:spPr>
            <a:xfrm>
              <a:off x="7996983" y="5014957"/>
              <a:ext cx="3503553" cy="738664"/>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grpSp>
    </p:spTree>
    <p:extLst>
      <p:ext uri="{BB962C8B-B14F-4D97-AF65-F5344CB8AC3E}">
        <p14:creationId xmlns:p14="http://schemas.microsoft.com/office/powerpoint/2010/main" val="3104622889"/>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mn-lt"/>
              <a:ea typeface="+mn-ea"/>
              <a:cs typeface="+mn-ea"/>
              <a:sym typeface="+mn-lt"/>
            </a:endParaRPr>
          </a:p>
        </p:txBody>
      </p:sp>
      <p:cxnSp>
        <p:nvCxnSpPr>
          <p:cNvPr id="38" name="直接连接符 3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9"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grpSp>
        <p:nvGrpSpPr>
          <p:cNvPr id="3" name="组合 2"/>
          <p:cNvGrpSpPr/>
          <p:nvPr/>
        </p:nvGrpSpPr>
        <p:grpSpPr>
          <a:xfrm>
            <a:off x="833142" y="1756447"/>
            <a:ext cx="10855752" cy="4012688"/>
            <a:chOff x="612776" y="1567347"/>
            <a:chExt cx="8118474" cy="3000889"/>
          </a:xfrm>
        </p:grpSpPr>
        <p:sp>
          <p:nvSpPr>
            <p:cNvPr id="40" name="Rectangle 8" descr="22"/>
            <p:cNvSpPr>
              <a:spLocks noChangeArrowheads="1"/>
            </p:cNvSpPr>
            <p:nvPr/>
          </p:nvSpPr>
          <p:spPr bwMode="auto">
            <a:xfrm>
              <a:off x="2336800" y="1567347"/>
              <a:ext cx="3963988" cy="2928253"/>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50000"/>
                  </a:prstClr>
                </a:solidFill>
                <a:effectLst/>
                <a:uLnTx/>
                <a:uFillTx/>
                <a:cs typeface="+mn-ea"/>
                <a:sym typeface="+mn-lt"/>
              </a:endParaRPr>
            </a:p>
          </p:txBody>
        </p:sp>
        <p:sp>
          <p:nvSpPr>
            <p:cNvPr id="41" name="Rectangle 9"/>
            <p:cNvSpPr>
              <a:spLocks noChangeArrowheads="1"/>
            </p:cNvSpPr>
            <p:nvPr/>
          </p:nvSpPr>
          <p:spPr bwMode="auto">
            <a:xfrm>
              <a:off x="612776" y="1759493"/>
              <a:ext cx="2303463" cy="1295800"/>
            </a:xfrm>
            <a:prstGeom prst="rect">
              <a:avLst/>
            </a:prstGeom>
            <a:solidFill>
              <a:srgbClr val="FF576B"/>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50000"/>
                  </a:prstClr>
                </a:solidFill>
                <a:effectLst/>
                <a:uLnTx/>
                <a:uFillTx/>
                <a:cs typeface="+mn-ea"/>
                <a:sym typeface="+mn-lt"/>
              </a:endParaRPr>
            </a:p>
          </p:txBody>
        </p:sp>
        <p:sp>
          <p:nvSpPr>
            <p:cNvPr id="42" name="Rectangle 10"/>
            <p:cNvSpPr>
              <a:spLocks noChangeArrowheads="1"/>
            </p:cNvSpPr>
            <p:nvPr/>
          </p:nvSpPr>
          <p:spPr bwMode="auto">
            <a:xfrm>
              <a:off x="6445250" y="1744078"/>
              <a:ext cx="2087190" cy="58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40000"/>
                </a:lnSpc>
              </a:pPr>
              <a:r>
                <a:rPr lang="zh-CN" altLang="en-US" sz="1200" dirty="0">
                  <a:cs typeface="+mn-ea"/>
                  <a:sym typeface="+mn-lt"/>
                </a:rPr>
                <a:t>请在此粘贴或者输入您的文字内容请在此粘贴或者输入您的文字内容请在此粘贴或者输入您的文字内容</a:t>
              </a:r>
            </a:p>
          </p:txBody>
        </p:sp>
        <p:sp>
          <p:nvSpPr>
            <p:cNvPr id="43" name="Rectangle 11"/>
            <p:cNvSpPr>
              <a:spLocks noChangeArrowheads="1"/>
            </p:cNvSpPr>
            <p:nvPr/>
          </p:nvSpPr>
          <p:spPr bwMode="auto">
            <a:xfrm>
              <a:off x="989787" y="2020706"/>
              <a:ext cx="1728242" cy="773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sz="1400" dirty="0" err="1">
                  <a:solidFill>
                    <a:prstClr val="white"/>
                  </a:solidFill>
                  <a:cs typeface="+mn-ea"/>
                  <a:sym typeface="+mn-lt"/>
                </a:rPr>
                <a:t>您的内容打在这里，或者通过复制您的文本后，在此框中选择粘贴，</a:t>
              </a:r>
              <a:r>
                <a:rPr sz="1400" dirty="0" err="1" smtClean="0">
                  <a:solidFill>
                    <a:prstClr val="white"/>
                  </a:solidFill>
                  <a:cs typeface="+mn-ea"/>
                  <a:sym typeface="+mn-lt"/>
                </a:rPr>
                <a:t>并选择只保留文字</a:t>
              </a:r>
              <a:endParaRPr sz="1400" dirty="0">
                <a:solidFill>
                  <a:prstClr val="white"/>
                </a:solidFill>
                <a:cs typeface="+mn-ea"/>
                <a:sym typeface="+mn-lt"/>
              </a:endParaRPr>
            </a:p>
          </p:txBody>
        </p:sp>
        <p:sp>
          <p:nvSpPr>
            <p:cNvPr id="44" name="Rectangle 14"/>
            <p:cNvSpPr>
              <a:spLocks noChangeArrowheads="1"/>
            </p:cNvSpPr>
            <p:nvPr/>
          </p:nvSpPr>
          <p:spPr bwMode="auto">
            <a:xfrm>
              <a:off x="628650" y="3166452"/>
              <a:ext cx="1639888" cy="497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sz="1200" dirty="0" err="1">
                  <a:solidFill>
                    <a:schemeClr val="tx1">
                      <a:lumMod val="85000"/>
                      <a:lumOff val="15000"/>
                    </a:schemeClr>
                  </a:solidFill>
                  <a:cs typeface="+mn-ea"/>
                  <a:sym typeface="+mn-lt"/>
                </a:rPr>
                <a:t>您的内容打在这里，或者通过复制您的文本后，在此框中选择粘贴，</a:t>
              </a:r>
              <a:r>
                <a:rPr sz="1200" dirty="0" err="1" smtClean="0">
                  <a:solidFill>
                    <a:schemeClr val="tx1">
                      <a:lumMod val="85000"/>
                      <a:lumOff val="15000"/>
                    </a:schemeClr>
                  </a:solidFill>
                  <a:cs typeface="+mn-ea"/>
                  <a:sym typeface="+mn-lt"/>
                </a:rPr>
                <a:t>并选择只保留文字</a:t>
              </a:r>
              <a:endParaRPr sz="1200" dirty="0">
                <a:solidFill>
                  <a:schemeClr val="tx1">
                    <a:lumMod val="85000"/>
                    <a:lumOff val="15000"/>
                  </a:schemeClr>
                </a:solidFill>
                <a:cs typeface="+mn-ea"/>
                <a:sym typeface="+mn-lt"/>
              </a:endParaRPr>
            </a:p>
          </p:txBody>
        </p:sp>
        <p:sp>
          <p:nvSpPr>
            <p:cNvPr id="45" name="Rectangle 15"/>
            <p:cNvSpPr>
              <a:spLocks noChangeArrowheads="1"/>
            </p:cNvSpPr>
            <p:nvPr/>
          </p:nvSpPr>
          <p:spPr bwMode="auto">
            <a:xfrm>
              <a:off x="628650" y="3911250"/>
              <a:ext cx="1639888" cy="497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sz="1200" dirty="0" err="1">
                  <a:solidFill>
                    <a:schemeClr val="tx1">
                      <a:lumMod val="85000"/>
                      <a:lumOff val="15000"/>
                    </a:schemeClr>
                  </a:solidFill>
                  <a:cs typeface="+mn-ea"/>
                  <a:sym typeface="+mn-lt"/>
                </a:rPr>
                <a:t>您的内容打在这里，或者通过复制您的文本后，在此框中选择粘贴，</a:t>
              </a:r>
              <a:r>
                <a:rPr sz="1200" dirty="0" err="1" smtClean="0">
                  <a:solidFill>
                    <a:schemeClr val="tx1">
                      <a:lumMod val="85000"/>
                      <a:lumOff val="15000"/>
                    </a:schemeClr>
                  </a:solidFill>
                  <a:cs typeface="+mn-ea"/>
                  <a:sym typeface="+mn-lt"/>
                </a:rPr>
                <a:t>并选择只保留文字</a:t>
              </a:r>
              <a:endParaRPr sz="1200" dirty="0">
                <a:solidFill>
                  <a:schemeClr val="tx1">
                    <a:lumMod val="85000"/>
                    <a:lumOff val="15000"/>
                  </a:schemeClr>
                </a:solidFill>
                <a:cs typeface="+mn-ea"/>
                <a:sym typeface="+mn-lt"/>
              </a:endParaRPr>
            </a:p>
          </p:txBody>
        </p:sp>
        <p:sp>
          <p:nvSpPr>
            <p:cNvPr id="47" name="矩形 46"/>
            <p:cNvSpPr/>
            <p:nvPr/>
          </p:nvSpPr>
          <p:spPr>
            <a:xfrm>
              <a:off x="6445250" y="2715766"/>
              <a:ext cx="2286000" cy="994338"/>
            </a:xfrm>
            <a:prstGeom prst="rect">
              <a:avLst/>
            </a:prstGeom>
          </p:spPr>
          <p:txBody>
            <a:bodyPr wrap="square" lIns="0" tIns="0" rIns="0" bIns="0">
              <a:spAutoFit/>
            </a:bodyPr>
            <a:lstStyle/>
            <a:p>
              <a:pPr lvl="0">
                <a:lnSpc>
                  <a:spcPct val="120000"/>
                </a:lnSpc>
              </a:pPr>
              <a:r>
                <a:rPr sz="1200"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a:t>
              </a:r>
              <a:r>
                <a:rPr sz="1200" dirty="0" smtClean="0">
                  <a:solidFill>
                    <a:schemeClr val="tx1">
                      <a:lumMod val="85000"/>
                      <a:lumOff val="15000"/>
                    </a:schemeClr>
                  </a:solidFill>
                  <a:cs typeface="+mn-ea"/>
                  <a:sym typeface="+mn-lt"/>
                </a:rPr>
                <a:t>。</a:t>
              </a:r>
              <a:endParaRPr sz="1200" dirty="0">
                <a:solidFill>
                  <a:schemeClr val="tx1">
                    <a:lumMod val="85000"/>
                    <a:lumOff val="15000"/>
                  </a:schemeClr>
                </a:solidFill>
                <a:cs typeface="+mn-ea"/>
                <a:sym typeface="+mn-lt"/>
              </a:endParaRPr>
            </a:p>
          </p:txBody>
        </p:sp>
        <p:sp>
          <p:nvSpPr>
            <p:cNvPr id="48" name="矩形 47"/>
            <p:cNvSpPr/>
            <p:nvPr/>
          </p:nvSpPr>
          <p:spPr>
            <a:xfrm>
              <a:off x="6445250" y="3905344"/>
              <a:ext cx="2286000" cy="662892"/>
            </a:xfrm>
            <a:prstGeom prst="rect">
              <a:avLst/>
            </a:prstGeom>
          </p:spPr>
          <p:txBody>
            <a:bodyPr wrap="square" lIns="0" tIns="0" rIns="0" bIns="0">
              <a:spAutoFit/>
            </a:bodyPr>
            <a:lstStyle/>
            <a:p>
              <a:pPr lvl="0">
                <a:lnSpc>
                  <a:spcPct val="120000"/>
                </a:lnSpc>
              </a:pPr>
              <a:r>
                <a:rPr sz="1200"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a:t>
              </a:r>
            </a:p>
          </p:txBody>
        </p:sp>
      </p:grpSp>
    </p:spTree>
    <p:extLst>
      <p:ext uri="{BB962C8B-B14F-4D97-AF65-F5344CB8AC3E}">
        <p14:creationId xmlns:p14="http://schemas.microsoft.com/office/powerpoint/2010/main" val="3185703427"/>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22"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cxnSp>
        <p:nvCxnSpPr>
          <p:cNvPr id="112" name="直接连接符 111"/>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3" name="组合 2"/>
          <p:cNvGrpSpPr/>
          <p:nvPr/>
        </p:nvGrpSpPr>
        <p:grpSpPr>
          <a:xfrm>
            <a:off x="500874" y="2222631"/>
            <a:ext cx="10822922" cy="3259113"/>
            <a:chOff x="1038608" y="1811238"/>
            <a:chExt cx="7367820" cy="2218676"/>
          </a:xfrm>
        </p:grpSpPr>
        <p:sp>
          <p:nvSpPr>
            <p:cNvPr id="45" name="椭圆 44"/>
            <p:cNvSpPr/>
            <p:nvPr/>
          </p:nvSpPr>
          <p:spPr>
            <a:xfrm>
              <a:off x="1038608" y="2427641"/>
              <a:ext cx="1014281" cy="1013222"/>
            </a:xfrm>
            <a:prstGeom prst="ellipse">
              <a:avLst/>
            </a:prstGeom>
            <a:solidFill>
              <a:srgbClr val="FF576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46" name="文本框 11"/>
            <p:cNvSpPr txBox="1">
              <a:spLocks noChangeArrowheads="1"/>
            </p:cNvSpPr>
            <p:nvPr/>
          </p:nvSpPr>
          <p:spPr bwMode="auto">
            <a:xfrm>
              <a:off x="1333763" y="2736013"/>
              <a:ext cx="641664" cy="377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mn-lt"/>
                  <a:ea typeface="+mn-ea"/>
                  <a:cs typeface="+mn-ea"/>
                  <a:sym typeface="+mn-lt"/>
                </a:rPr>
                <a:t>添加文本</a:t>
              </a:r>
            </a:p>
          </p:txBody>
        </p:sp>
        <p:cxnSp>
          <p:nvCxnSpPr>
            <p:cNvPr id="47" name="直接连接符 46"/>
            <p:cNvCxnSpPr/>
            <p:nvPr/>
          </p:nvCxnSpPr>
          <p:spPr>
            <a:xfrm>
              <a:off x="2031462" y="2934845"/>
              <a:ext cx="6374966" cy="0"/>
            </a:xfrm>
            <a:prstGeom prst="line">
              <a:avLst/>
            </a:prstGeom>
            <a:noFill/>
            <a:ln w="41275" cap="flat" cmpd="sng" algn="ctr">
              <a:solidFill>
                <a:sysClr val="window" lastClr="FFFFFF">
                  <a:lumMod val="65000"/>
                </a:sysClr>
              </a:solidFill>
              <a:prstDash val="solid"/>
              <a:miter lim="800000"/>
            </a:ln>
            <a:effectLst/>
          </p:spPr>
        </p:cxnSp>
        <p:grpSp>
          <p:nvGrpSpPr>
            <p:cNvPr id="48" name="组合 47"/>
            <p:cNvGrpSpPr/>
            <p:nvPr/>
          </p:nvGrpSpPr>
          <p:grpSpPr>
            <a:xfrm>
              <a:off x="2586219" y="2745538"/>
              <a:ext cx="376189" cy="1284376"/>
              <a:chOff x="3447497" y="3660715"/>
              <a:chExt cx="501585" cy="1712501"/>
            </a:xfrm>
          </p:grpSpPr>
          <p:sp>
            <p:nvSpPr>
              <p:cNvPr id="49" name="椭圆 48"/>
              <p:cNvSpPr/>
              <p:nvPr/>
            </p:nvSpPr>
            <p:spPr>
              <a:xfrm>
                <a:off x="3447497" y="3660715"/>
                <a:ext cx="501585" cy="503237"/>
              </a:xfrm>
              <a:prstGeom prst="ellipse">
                <a:avLst/>
              </a:prstGeom>
              <a:solidFill>
                <a:srgbClr val="FF576B"/>
              </a:solidFill>
              <a:ln w="12700" cap="flat" cmpd="sng" algn="ctr">
                <a:solidFill>
                  <a:srgbClr val="FF576B"/>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ysClr val="window" lastClr="FFFFFF"/>
                    </a:solidFill>
                    <a:effectLst/>
                    <a:uLnTx/>
                    <a:uFillTx/>
                    <a:cs typeface="+mn-ea"/>
                    <a:sym typeface="+mn-lt"/>
                  </a:rPr>
                  <a:t>1</a:t>
                </a:r>
                <a:endParaRPr kumimoji="0" lang="zh-CN" altLang="en-US" sz="1500" b="1" i="0" u="none" strike="noStrike" kern="0" cap="none" spc="0" normalizeH="0" baseline="0" noProof="0" dirty="0">
                  <a:ln>
                    <a:noFill/>
                  </a:ln>
                  <a:solidFill>
                    <a:sysClr val="window" lastClr="FFFFFF"/>
                  </a:solidFill>
                  <a:effectLst/>
                  <a:uLnTx/>
                  <a:uFillTx/>
                  <a:cs typeface="+mn-ea"/>
                  <a:sym typeface="+mn-lt"/>
                </a:endParaRPr>
              </a:p>
            </p:txBody>
          </p:sp>
          <p:grpSp>
            <p:nvGrpSpPr>
              <p:cNvPr id="50" name="组合 49"/>
              <p:cNvGrpSpPr/>
              <p:nvPr/>
            </p:nvGrpSpPr>
            <p:grpSpPr>
              <a:xfrm>
                <a:off x="3640475" y="4150714"/>
                <a:ext cx="115895" cy="1222502"/>
                <a:chOff x="3451537" y="3928056"/>
                <a:chExt cx="115910" cy="1222502"/>
              </a:xfrm>
              <a:solidFill>
                <a:srgbClr val="088EFB"/>
              </a:solidFill>
            </p:grpSpPr>
            <p:cxnSp>
              <p:nvCxnSpPr>
                <p:cNvPr id="51" name="直接连接符 50"/>
                <p:cNvCxnSpPr/>
                <p:nvPr/>
              </p:nvCxnSpPr>
              <p:spPr>
                <a:xfrm flipH="1">
                  <a:off x="3509492" y="3928056"/>
                  <a:ext cx="1" cy="1133341"/>
                </a:xfrm>
                <a:prstGeom prst="line">
                  <a:avLst/>
                </a:prstGeom>
                <a:grpFill/>
                <a:ln w="6350" cap="flat" cmpd="sng" algn="ctr">
                  <a:solidFill>
                    <a:srgbClr val="FF576B"/>
                  </a:solidFill>
                  <a:prstDash val="solid"/>
                  <a:miter lim="800000"/>
                </a:ln>
                <a:effectLst/>
              </p:spPr>
            </p:cxnSp>
            <p:sp>
              <p:nvSpPr>
                <p:cNvPr id="52" name="椭圆 51"/>
                <p:cNvSpPr/>
                <p:nvPr/>
              </p:nvSpPr>
              <p:spPr>
                <a:xfrm>
                  <a:off x="3451537" y="5034648"/>
                  <a:ext cx="115910" cy="115910"/>
                </a:xfrm>
                <a:prstGeom prst="ellipse">
                  <a:avLst/>
                </a:prstGeom>
                <a:solidFill>
                  <a:srgbClr val="FF576B"/>
                </a:solidFill>
                <a:ln w="12700" cap="flat" cmpd="sng" algn="ctr">
                  <a:solidFill>
                    <a:srgbClr val="FF576B"/>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grpSp>
        </p:grpSp>
        <p:grpSp>
          <p:nvGrpSpPr>
            <p:cNvPr id="53" name="组合 52"/>
            <p:cNvGrpSpPr/>
            <p:nvPr/>
          </p:nvGrpSpPr>
          <p:grpSpPr>
            <a:xfrm>
              <a:off x="5925488" y="2745537"/>
              <a:ext cx="376189" cy="1240910"/>
              <a:chOff x="7899855" y="3660715"/>
              <a:chExt cx="501585" cy="1654546"/>
            </a:xfrm>
          </p:grpSpPr>
          <p:sp>
            <p:nvSpPr>
              <p:cNvPr id="54" name="椭圆 53"/>
              <p:cNvSpPr/>
              <p:nvPr/>
            </p:nvSpPr>
            <p:spPr>
              <a:xfrm>
                <a:off x="7899855" y="3660715"/>
                <a:ext cx="501585" cy="503237"/>
              </a:xfrm>
              <a:prstGeom prst="ellipse">
                <a:avLst/>
              </a:prstGeom>
              <a:solidFill>
                <a:srgbClr val="FF576B"/>
              </a:solidFill>
              <a:ln w="12700" cap="flat" cmpd="sng" algn="ctr">
                <a:solidFill>
                  <a:srgbClr val="FF576B"/>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ysClr val="window" lastClr="FFFFFF"/>
                    </a:solidFill>
                    <a:effectLst/>
                    <a:uLnTx/>
                    <a:uFillTx/>
                    <a:cs typeface="+mn-ea"/>
                    <a:sym typeface="+mn-lt"/>
                  </a:rPr>
                  <a:t>3</a:t>
                </a:r>
                <a:endParaRPr kumimoji="0" lang="zh-CN" altLang="en-US" sz="1500" b="1" i="0" u="none" strike="noStrike" kern="0" cap="none" spc="0" normalizeH="0" baseline="0" noProof="0" dirty="0">
                  <a:ln>
                    <a:noFill/>
                  </a:ln>
                  <a:solidFill>
                    <a:sysClr val="window" lastClr="FFFFFF"/>
                  </a:solidFill>
                  <a:effectLst/>
                  <a:uLnTx/>
                  <a:uFillTx/>
                  <a:cs typeface="+mn-ea"/>
                  <a:sym typeface="+mn-lt"/>
                </a:endParaRPr>
              </a:p>
            </p:txBody>
          </p:sp>
          <p:grpSp>
            <p:nvGrpSpPr>
              <p:cNvPr id="55" name="组合 54"/>
              <p:cNvGrpSpPr/>
              <p:nvPr/>
            </p:nvGrpSpPr>
            <p:grpSpPr>
              <a:xfrm>
                <a:off x="8099005" y="4092759"/>
                <a:ext cx="115895" cy="1222502"/>
                <a:chOff x="3451537" y="3928056"/>
                <a:chExt cx="115910" cy="1222502"/>
              </a:xfrm>
              <a:solidFill>
                <a:srgbClr val="ED7D31"/>
              </a:solidFill>
            </p:grpSpPr>
            <p:cxnSp>
              <p:nvCxnSpPr>
                <p:cNvPr id="56" name="直接连接符 55"/>
                <p:cNvCxnSpPr/>
                <p:nvPr/>
              </p:nvCxnSpPr>
              <p:spPr>
                <a:xfrm flipH="1">
                  <a:off x="3509492" y="3928056"/>
                  <a:ext cx="1" cy="1133341"/>
                </a:xfrm>
                <a:prstGeom prst="line">
                  <a:avLst/>
                </a:prstGeom>
                <a:grpFill/>
                <a:ln w="6350" cap="flat" cmpd="sng" algn="ctr">
                  <a:solidFill>
                    <a:srgbClr val="FF576B"/>
                  </a:solidFill>
                  <a:prstDash val="solid"/>
                  <a:miter lim="800000"/>
                </a:ln>
                <a:effectLst/>
              </p:spPr>
            </p:cxnSp>
            <p:sp>
              <p:nvSpPr>
                <p:cNvPr id="57" name="椭圆 56"/>
                <p:cNvSpPr/>
                <p:nvPr/>
              </p:nvSpPr>
              <p:spPr>
                <a:xfrm>
                  <a:off x="3451537" y="5034648"/>
                  <a:ext cx="115910" cy="115910"/>
                </a:xfrm>
                <a:prstGeom prst="ellipse">
                  <a:avLst/>
                </a:prstGeom>
                <a:solidFill>
                  <a:srgbClr val="FF576B"/>
                </a:solidFill>
                <a:ln w="12700" cap="flat" cmpd="sng" algn="ctr">
                  <a:solidFill>
                    <a:srgbClr val="FF576B"/>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grpSp>
        </p:grpSp>
        <p:grpSp>
          <p:nvGrpSpPr>
            <p:cNvPr id="58" name="组合 57"/>
            <p:cNvGrpSpPr/>
            <p:nvPr/>
          </p:nvGrpSpPr>
          <p:grpSpPr>
            <a:xfrm>
              <a:off x="4255260" y="1835463"/>
              <a:ext cx="377378" cy="1277978"/>
              <a:chOff x="5672884" y="2447281"/>
              <a:chExt cx="503171" cy="1703971"/>
            </a:xfrm>
          </p:grpSpPr>
          <p:sp>
            <p:nvSpPr>
              <p:cNvPr id="59" name="椭圆 58"/>
              <p:cNvSpPr/>
              <p:nvPr/>
            </p:nvSpPr>
            <p:spPr>
              <a:xfrm>
                <a:off x="5672884" y="3648015"/>
                <a:ext cx="503171" cy="503237"/>
              </a:xfrm>
              <a:prstGeom prst="ellipse">
                <a:avLst/>
              </a:prstGeom>
              <a:solidFill>
                <a:srgbClr val="29BDB2"/>
              </a:solidFill>
              <a:ln w="12700" cap="flat" cmpd="sng" algn="ctr">
                <a:solidFill>
                  <a:srgbClr val="29BDB2"/>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ysClr val="window" lastClr="FFFFFF"/>
                    </a:solidFill>
                    <a:effectLst/>
                    <a:uLnTx/>
                    <a:uFillTx/>
                    <a:cs typeface="+mn-ea"/>
                    <a:sym typeface="+mn-lt"/>
                  </a:rPr>
                  <a:t>2</a:t>
                </a:r>
                <a:endParaRPr kumimoji="0" lang="zh-CN" altLang="en-US" sz="1500" b="1" i="0" u="none" strike="noStrike" kern="0" cap="none" spc="0" normalizeH="0" baseline="0" noProof="0" dirty="0">
                  <a:ln>
                    <a:noFill/>
                  </a:ln>
                  <a:solidFill>
                    <a:sysClr val="window" lastClr="FFFFFF"/>
                  </a:solidFill>
                  <a:effectLst/>
                  <a:uLnTx/>
                  <a:uFillTx/>
                  <a:cs typeface="+mn-ea"/>
                  <a:sym typeface="+mn-lt"/>
                </a:endParaRPr>
              </a:p>
            </p:txBody>
          </p:sp>
          <p:grpSp>
            <p:nvGrpSpPr>
              <p:cNvPr id="60" name="组合 59"/>
              <p:cNvGrpSpPr/>
              <p:nvPr/>
            </p:nvGrpSpPr>
            <p:grpSpPr>
              <a:xfrm>
                <a:off x="5866521" y="2447281"/>
                <a:ext cx="115895" cy="1236576"/>
                <a:chOff x="5677872" y="2224623"/>
                <a:chExt cx="115910" cy="1236576"/>
              </a:xfrm>
              <a:solidFill>
                <a:srgbClr val="4472C4"/>
              </a:solidFill>
            </p:grpSpPr>
            <p:cxnSp>
              <p:nvCxnSpPr>
                <p:cNvPr id="61" name="直接连接符 60"/>
                <p:cNvCxnSpPr/>
                <p:nvPr/>
              </p:nvCxnSpPr>
              <p:spPr>
                <a:xfrm flipH="1">
                  <a:off x="5735827" y="2327858"/>
                  <a:ext cx="1" cy="1133341"/>
                </a:xfrm>
                <a:prstGeom prst="line">
                  <a:avLst/>
                </a:prstGeom>
                <a:grpFill/>
                <a:ln w="6350" cap="flat" cmpd="sng" algn="ctr">
                  <a:solidFill>
                    <a:srgbClr val="29BDB2"/>
                  </a:solidFill>
                  <a:prstDash val="solid"/>
                  <a:miter lim="800000"/>
                </a:ln>
                <a:effectLst/>
              </p:spPr>
            </p:cxnSp>
            <p:sp>
              <p:nvSpPr>
                <p:cNvPr id="62" name="椭圆 61"/>
                <p:cNvSpPr/>
                <p:nvPr/>
              </p:nvSpPr>
              <p:spPr>
                <a:xfrm>
                  <a:off x="5677872" y="2224623"/>
                  <a:ext cx="115910" cy="115910"/>
                </a:xfrm>
                <a:prstGeom prst="ellipse">
                  <a:avLst/>
                </a:prstGeom>
                <a:solidFill>
                  <a:srgbClr val="29BDB2"/>
                </a:solidFill>
                <a:ln w="12700" cap="flat" cmpd="sng" algn="ctr">
                  <a:solidFill>
                    <a:srgbClr val="29BDB2"/>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grpSp>
        </p:grpSp>
        <p:grpSp>
          <p:nvGrpSpPr>
            <p:cNvPr id="63" name="组合 62"/>
            <p:cNvGrpSpPr/>
            <p:nvPr/>
          </p:nvGrpSpPr>
          <p:grpSpPr>
            <a:xfrm>
              <a:off x="7594526" y="1811238"/>
              <a:ext cx="377379" cy="1311728"/>
              <a:chOff x="10125241" y="2414981"/>
              <a:chExt cx="503172" cy="1748971"/>
            </a:xfrm>
          </p:grpSpPr>
          <p:sp>
            <p:nvSpPr>
              <p:cNvPr id="64" name="椭圆 63"/>
              <p:cNvSpPr/>
              <p:nvPr/>
            </p:nvSpPr>
            <p:spPr>
              <a:xfrm>
                <a:off x="10125241" y="3660715"/>
                <a:ext cx="503172" cy="503237"/>
              </a:xfrm>
              <a:prstGeom prst="ellipse">
                <a:avLst/>
              </a:prstGeom>
              <a:solidFill>
                <a:srgbClr val="29BDB2"/>
              </a:solidFill>
              <a:ln w="12700" cap="flat" cmpd="sng" algn="ctr">
                <a:solidFill>
                  <a:srgbClr val="29BDB2"/>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ysClr val="window" lastClr="FFFFFF"/>
                    </a:solidFill>
                    <a:effectLst/>
                    <a:uLnTx/>
                    <a:uFillTx/>
                    <a:cs typeface="+mn-ea"/>
                    <a:sym typeface="+mn-lt"/>
                  </a:rPr>
                  <a:t>4</a:t>
                </a:r>
                <a:endParaRPr kumimoji="0" lang="zh-CN" altLang="en-US" sz="1500" b="1" i="0" u="none" strike="noStrike" kern="0" cap="none" spc="0" normalizeH="0" baseline="0" noProof="0" dirty="0">
                  <a:ln>
                    <a:noFill/>
                  </a:ln>
                  <a:solidFill>
                    <a:sysClr val="window" lastClr="FFFFFF"/>
                  </a:solidFill>
                  <a:effectLst/>
                  <a:uLnTx/>
                  <a:uFillTx/>
                  <a:cs typeface="+mn-ea"/>
                  <a:sym typeface="+mn-lt"/>
                </a:endParaRPr>
              </a:p>
            </p:txBody>
          </p:sp>
          <p:grpSp>
            <p:nvGrpSpPr>
              <p:cNvPr id="65" name="组合 64"/>
              <p:cNvGrpSpPr/>
              <p:nvPr/>
            </p:nvGrpSpPr>
            <p:grpSpPr>
              <a:xfrm>
                <a:off x="10318614" y="2414981"/>
                <a:ext cx="115895" cy="1236576"/>
                <a:chOff x="5677872" y="2224623"/>
                <a:chExt cx="115910" cy="1236576"/>
              </a:xfrm>
              <a:solidFill>
                <a:srgbClr val="A5A5A5"/>
              </a:solidFill>
            </p:grpSpPr>
            <p:cxnSp>
              <p:nvCxnSpPr>
                <p:cNvPr id="66" name="直接连接符 65"/>
                <p:cNvCxnSpPr/>
                <p:nvPr/>
              </p:nvCxnSpPr>
              <p:spPr>
                <a:xfrm flipH="1">
                  <a:off x="5735827" y="2327858"/>
                  <a:ext cx="1" cy="1133341"/>
                </a:xfrm>
                <a:prstGeom prst="line">
                  <a:avLst/>
                </a:prstGeom>
                <a:grpFill/>
                <a:ln w="6350" cap="flat" cmpd="sng" algn="ctr">
                  <a:solidFill>
                    <a:srgbClr val="29BDB2"/>
                  </a:solidFill>
                  <a:prstDash val="solid"/>
                  <a:miter lim="800000"/>
                </a:ln>
                <a:effectLst/>
              </p:spPr>
            </p:cxnSp>
            <p:sp>
              <p:nvSpPr>
                <p:cNvPr id="67" name="椭圆 66"/>
                <p:cNvSpPr/>
                <p:nvPr/>
              </p:nvSpPr>
              <p:spPr>
                <a:xfrm>
                  <a:off x="5677872" y="2224623"/>
                  <a:ext cx="115910" cy="115910"/>
                </a:xfrm>
                <a:prstGeom prst="ellipse">
                  <a:avLst/>
                </a:prstGeom>
                <a:solidFill>
                  <a:srgbClr val="29BDB2"/>
                </a:solidFill>
                <a:ln w="12700" cap="flat" cmpd="sng" algn="ctr">
                  <a:solidFill>
                    <a:srgbClr val="29BDB2"/>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grpSp>
        </p:grpSp>
        <p:sp>
          <p:nvSpPr>
            <p:cNvPr id="68" name="TextBox 10"/>
            <p:cNvSpPr txBox="1"/>
            <p:nvPr/>
          </p:nvSpPr>
          <p:spPr>
            <a:xfrm>
              <a:off x="2940979" y="3050337"/>
              <a:ext cx="1255946" cy="879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b="0" i="0" u="none" strike="noStrike" kern="3000" cap="none" spc="31" normalizeH="0" baseline="0" noProof="0" dirty="0">
                  <a:ln>
                    <a:noFill/>
                  </a:ln>
                  <a:solidFill>
                    <a:sysClr val="windowText" lastClr="000000">
                      <a:lumMod val="50000"/>
                      <a:lumOff val="50000"/>
                    </a:sysClr>
                  </a:solidFill>
                  <a:effectLst/>
                  <a:uLnTx/>
                  <a:uFillTx/>
                  <a:latin typeface="+mn-lt"/>
                  <a:ea typeface="+mn-ea"/>
                  <a:cs typeface="+mn-ea"/>
                  <a:sym typeface="+mn-lt"/>
                </a:rPr>
                <a:t>单击添加内容单击添加内容单击添加内容单击添加内容单击添加内容单击添加内容单击添加内容</a:t>
              </a:r>
            </a:p>
          </p:txBody>
        </p:sp>
        <p:sp>
          <p:nvSpPr>
            <p:cNvPr id="69" name="TextBox 10"/>
            <p:cNvSpPr txBox="1"/>
            <p:nvPr/>
          </p:nvSpPr>
          <p:spPr>
            <a:xfrm>
              <a:off x="3101695" y="1854949"/>
              <a:ext cx="1254755" cy="553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b="0" i="0" u="none" strike="noStrike" kern="3000" cap="none" spc="31" normalizeH="0" baseline="0" noProof="0" dirty="0">
                  <a:ln>
                    <a:noFill/>
                  </a:ln>
                  <a:solidFill>
                    <a:sysClr val="windowText" lastClr="000000">
                      <a:lumMod val="50000"/>
                      <a:lumOff val="50000"/>
                    </a:sysClr>
                  </a:solidFill>
                  <a:effectLst/>
                  <a:uLnTx/>
                  <a:uFillTx/>
                  <a:latin typeface="+mn-lt"/>
                  <a:ea typeface="+mn-ea"/>
                  <a:cs typeface="+mn-ea"/>
                  <a:sym typeface="+mn-lt"/>
                </a:rPr>
                <a:t>单击添加内容单击添加内容单击添加内容单击添加内容单击添加内容</a:t>
              </a:r>
            </a:p>
          </p:txBody>
        </p:sp>
        <p:sp>
          <p:nvSpPr>
            <p:cNvPr id="70" name="TextBox 10"/>
            <p:cNvSpPr txBox="1"/>
            <p:nvPr/>
          </p:nvSpPr>
          <p:spPr>
            <a:xfrm>
              <a:off x="6271915" y="3018189"/>
              <a:ext cx="1255946" cy="55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b="0" i="0" u="none" strike="noStrike" kern="3000" cap="none" spc="31" normalizeH="0" baseline="0" noProof="0" dirty="0">
                  <a:ln>
                    <a:noFill/>
                  </a:ln>
                  <a:solidFill>
                    <a:sysClr val="windowText" lastClr="000000">
                      <a:lumMod val="50000"/>
                      <a:lumOff val="50000"/>
                    </a:sysClr>
                  </a:solidFill>
                  <a:effectLst/>
                  <a:uLnTx/>
                  <a:uFillTx/>
                  <a:latin typeface="+mn-lt"/>
                  <a:ea typeface="+mn-ea"/>
                  <a:cs typeface="+mn-ea"/>
                  <a:sym typeface="+mn-lt"/>
                </a:rPr>
                <a:t>单击添加内容单击添加内容单击添加内容单击添加内容单击添加内容</a:t>
              </a:r>
            </a:p>
          </p:txBody>
        </p:sp>
        <p:sp>
          <p:nvSpPr>
            <p:cNvPr id="71" name="TextBox 10"/>
            <p:cNvSpPr txBox="1"/>
            <p:nvPr/>
          </p:nvSpPr>
          <p:spPr>
            <a:xfrm>
              <a:off x="6373106" y="1821613"/>
              <a:ext cx="1255946" cy="55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b="0" i="0" u="none" strike="noStrike" kern="3000" cap="none" spc="31" normalizeH="0" baseline="0" noProof="0" dirty="0">
                  <a:ln>
                    <a:noFill/>
                  </a:ln>
                  <a:solidFill>
                    <a:sysClr val="windowText" lastClr="000000">
                      <a:lumMod val="50000"/>
                      <a:lumOff val="50000"/>
                    </a:sysClr>
                  </a:solidFill>
                  <a:effectLst/>
                  <a:uLnTx/>
                  <a:uFillTx/>
                  <a:latin typeface="+mn-lt"/>
                  <a:ea typeface="+mn-ea"/>
                  <a:cs typeface="+mn-ea"/>
                  <a:sym typeface="+mn-lt"/>
                </a:rPr>
                <a:t>单击添加内容单击添加内容单击添加内容单击添加内容单击添加内容</a:t>
              </a:r>
            </a:p>
          </p:txBody>
        </p:sp>
      </p:grpSp>
    </p:spTree>
    <p:extLst>
      <p:ext uri="{BB962C8B-B14F-4D97-AF65-F5344CB8AC3E}">
        <p14:creationId xmlns:p14="http://schemas.microsoft.com/office/powerpoint/2010/main" val="3469007020"/>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5" name="直接连接符 14"/>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6"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grpSp>
        <p:nvGrpSpPr>
          <p:cNvPr id="3" name="组合 2"/>
          <p:cNvGrpSpPr/>
          <p:nvPr/>
        </p:nvGrpSpPr>
        <p:grpSpPr>
          <a:xfrm>
            <a:off x="1216025" y="1603375"/>
            <a:ext cx="9759950" cy="4131104"/>
            <a:chOff x="1216025" y="1603375"/>
            <a:chExt cx="9759950" cy="4131104"/>
          </a:xfrm>
        </p:grpSpPr>
        <p:sp>
          <p:nvSpPr>
            <p:cNvPr id="168" name="Rectangle 75"/>
            <p:cNvSpPr/>
            <p:nvPr/>
          </p:nvSpPr>
          <p:spPr>
            <a:xfrm>
              <a:off x="3111500" y="1603375"/>
              <a:ext cx="1731963" cy="331788"/>
            </a:xfrm>
            <a:prstGeom prst="rect">
              <a:avLst/>
            </a:prstGeom>
            <a:solidFill>
              <a:srgbClr val="FF334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cs typeface="+mn-ea"/>
                <a:sym typeface="+mn-lt"/>
              </a:endParaRPr>
            </a:p>
          </p:txBody>
        </p:sp>
        <p:sp>
          <p:nvSpPr>
            <p:cNvPr id="169" name="Freeform 63"/>
            <p:cNvSpPr/>
            <p:nvPr/>
          </p:nvSpPr>
          <p:spPr>
            <a:xfrm flipH="1">
              <a:off x="8666163" y="3636963"/>
              <a:ext cx="2309812" cy="1516062"/>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24A49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70" name="Freeform 64"/>
            <p:cNvSpPr/>
            <p:nvPr/>
          </p:nvSpPr>
          <p:spPr>
            <a:xfrm flipH="1">
              <a:off x="6815138" y="3636963"/>
              <a:ext cx="2309812" cy="1516062"/>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FF334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71" name="Freeform 65"/>
            <p:cNvSpPr/>
            <p:nvPr/>
          </p:nvSpPr>
          <p:spPr>
            <a:xfrm flipH="1">
              <a:off x="4962525" y="3636963"/>
              <a:ext cx="2311400" cy="1516062"/>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24A49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72" name="Freeform 66"/>
            <p:cNvSpPr/>
            <p:nvPr/>
          </p:nvSpPr>
          <p:spPr>
            <a:xfrm flipH="1">
              <a:off x="3111500" y="3636963"/>
              <a:ext cx="2309813" cy="1516062"/>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FF334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73" name="Freeform 41"/>
            <p:cNvSpPr/>
            <p:nvPr/>
          </p:nvSpPr>
          <p:spPr>
            <a:xfrm>
              <a:off x="3111500" y="1935163"/>
              <a:ext cx="2309813" cy="1701800"/>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FF576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74" name="Freeform 43"/>
            <p:cNvSpPr/>
            <p:nvPr/>
          </p:nvSpPr>
          <p:spPr>
            <a:xfrm>
              <a:off x="4962525" y="1935163"/>
              <a:ext cx="2311400" cy="1701800"/>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29BDB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75" name="Freeform 45"/>
            <p:cNvSpPr/>
            <p:nvPr/>
          </p:nvSpPr>
          <p:spPr>
            <a:xfrm>
              <a:off x="6815138" y="1935163"/>
              <a:ext cx="2309812" cy="1701800"/>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FF576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76" name="Freeform 47"/>
            <p:cNvSpPr/>
            <p:nvPr/>
          </p:nvSpPr>
          <p:spPr>
            <a:xfrm>
              <a:off x="8666163" y="1935163"/>
              <a:ext cx="2309812" cy="1701800"/>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29BDB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77" name="Oval 49"/>
            <p:cNvSpPr/>
            <p:nvPr/>
          </p:nvSpPr>
          <p:spPr>
            <a:xfrm>
              <a:off x="3695700" y="4957763"/>
              <a:ext cx="384175" cy="390525"/>
            </a:xfrm>
            <a:prstGeom prst="ellipse">
              <a:avLst/>
            </a:prstGeom>
            <a:solidFill>
              <a:srgbClr val="FF576B"/>
            </a:solidFill>
            <a:ln w="381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cs typeface="+mn-ea"/>
                  <a:sym typeface="+mn-lt"/>
                </a:rPr>
                <a:t>2</a:t>
              </a:r>
            </a:p>
          </p:txBody>
        </p:sp>
        <p:sp>
          <p:nvSpPr>
            <p:cNvPr id="178" name="Oval 50"/>
            <p:cNvSpPr/>
            <p:nvPr/>
          </p:nvSpPr>
          <p:spPr>
            <a:xfrm>
              <a:off x="5656263" y="4957763"/>
              <a:ext cx="384175" cy="390525"/>
            </a:xfrm>
            <a:prstGeom prst="ellipse">
              <a:avLst/>
            </a:prstGeom>
            <a:solidFill>
              <a:srgbClr val="29BDB2"/>
            </a:solidFill>
            <a:ln w="381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rgbClr val="FFFFFF"/>
                  </a:solidFill>
                  <a:effectLst/>
                  <a:uLnTx/>
                  <a:uFillTx/>
                  <a:cs typeface="+mn-ea"/>
                  <a:sym typeface="+mn-lt"/>
                </a:rPr>
                <a:t>3</a:t>
              </a:r>
            </a:p>
          </p:txBody>
        </p:sp>
        <p:sp>
          <p:nvSpPr>
            <p:cNvPr id="179" name="Oval 51"/>
            <p:cNvSpPr/>
            <p:nvPr/>
          </p:nvSpPr>
          <p:spPr>
            <a:xfrm>
              <a:off x="7392988" y="4957763"/>
              <a:ext cx="384175" cy="390525"/>
            </a:xfrm>
            <a:prstGeom prst="ellipse">
              <a:avLst/>
            </a:prstGeom>
            <a:solidFill>
              <a:srgbClr val="FF576B"/>
            </a:solidFill>
            <a:ln w="381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cs typeface="+mn-ea"/>
                  <a:sym typeface="+mn-lt"/>
                </a:rPr>
                <a:t>4</a:t>
              </a:r>
            </a:p>
          </p:txBody>
        </p:sp>
        <p:sp>
          <p:nvSpPr>
            <p:cNvPr id="180" name="Oval 52"/>
            <p:cNvSpPr/>
            <p:nvPr/>
          </p:nvSpPr>
          <p:spPr>
            <a:xfrm>
              <a:off x="9359900" y="4957763"/>
              <a:ext cx="384175" cy="390525"/>
            </a:xfrm>
            <a:prstGeom prst="ellipse">
              <a:avLst/>
            </a:prstGeom>
            <a:solidFill>
              <a:srgbClr val="29BDB2"/>
            </a:solidFill>
            <a:ln w="381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rgbClr val="FFFFFF"/>
                  </a:solidFill>
                  <a:effectLst/>
                  <a:uLnTx/>
                  <a:uFillTx/>
                  <a:cs typeface="+mn-ea"/>
                  <a:sym typeface="+mn-lt"/>
                </a:rPr>
                <a:t>5</a:t>
              </a:r>
            </a:p>
          </p:txBody>
        </p:sp>
        <p:sp>
          <p:nvSpPr>
            <p:cNvPr id="181" name="Rectangle 60"/>
            <p:cNvSpPr/>
            <p:nvPr/>
          </p:nvSpPr>
          <p:spPr>
            <a:xfrm>
              <a:off x="1254125" y="1603375"/>
              <a:ext cx="1731963" cy="331788"/>
            </a:xfrm>
            <a:prstGeom prst="rect">
              <a:avLst/>
            </a:prstGeom>
            <a:solidFill>
              <a:srgbClr val="24A49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cs typeface="+mn-ea"/>
                <a:sym typeface="+mn-lt"/>
              </a:endParaRPr>
            </a:p>
          </p:txBody>
        </p:sp>
        <p:sp>
          <p:nvSpPr>
            <p:cNvPr id="182" name="Freeform 67"/>
            <p:cNvSpPr/>
            <p:nvPr/>
          </p:nvSpPr>
          <p:spPr>
            <a:xfrm flipH="1">
              <a:off x="1260475" y="3636963"/>
              <a:ext cx="2309813" cy="1516062"/>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24A49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83" name="Freeform 38"/>
            <p:cNvSpPr/>
            <p:nvPr/>
          </p:nvSpPr>
          <p:spPr>
            <a:xfrm>
              <a:off x="1260475" y="1935163"/>
              <a:ext cx="2309813" cy="1701800"/>
            </a:xfrm>
            <a:custGeom>
              <a:avLst/>
              <a:gdLst>
                <a:gd name="connsiteX0" fmla="*/ 0 w 1817093"/>
                <a:gd name="connsiteY0" fmla="*/ 0 h 891822"/>
                <a:gd name="connsiteX1" fmla="*/ 1354665 w 1817093"/>
                <a:gd name="connsiteY1" fmla="*/ 0 h 891822"/>
                <a:gd name="connsiteX2" fmla="*/ 1817093 w 1817093"/>
                <a:gd name="connsiteY2" fmla="*/ 891822 h 891822"/>
                <a:gd name="connsiteX3" fmla="*/ 462428 w 1817093"/>
                <a:gd name="connsiteY3" fmla="*/ 891822 h 891822"/>
              </a:gdLst>
              <a:ahLst/>
              <a:cxnLst>
                <a:cxn ang="0">
                  <a:pos x="connsiteX0" y="connsiteY0"/>
                </a:cxn>
                <a:cxn ang="0">
                  <a:pos x="connsiteX1" y="connsiteY1"/>
                </a:cxn>
                <a:cxn ang="0">
                  <a:pos x="connsiteX2" y="connsiteY2"/>
                </a:cxn>
                <a:cxn ang="0">
                  <a:pos x="connsiteX3" y="connsiteY3"/>
                </a:cxn>
              </a:cxnLst>
              <a:rect l="l" t="t" r="r" b="b"/>
              <a:pathLst>
                <a:path w="1817093" h="891822">
                  <a:moveTo>
                    <a:pt x="0" y="0"/>
                  </a:moveTo>
                  <a:lnTo>
                    <a:pt x="1354665" y="0"/>
                  </a:lnTo>
                  <a:lnTo>
                    <a:pt x="1817093" y="891822"/>
                  </a:lnTo>
                  <a:lnTo>
                    <a:pt x="462428" y="891822"/>
                  </a:lnTo>
                  <a:close/>
                </a:path>
              </a:pathLst>
            </a:custGeom>
            <a:solidFill>
              <a:srgbClr val="29BDB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cs typeface="+mn-ea"/>
                <a:sym typeface="+mn-lt"/>
              </a:endParaRPr>
            </a:p>
          </p:txBody>
        </p:sp>
        <p:sp>
          <p:nvSpPr>
            <p:cNvPr id="184" name="Oval 10"/>
            <p:cNvSpPr/>
            <p:nvPr/>
          </p:nvSpPr>
          <p:spPr>
            <a:xfrm>
              <a:off x="1963738" y="4957763"/>
              <a:ext cx="384175" cy="390525"/>
            </a:xfrm>
            <a:prstGeom prst="ellipse">
              <a:avLst/>
            </a:prstGeom>
            <a:solidFill>
              <a:srgbClr val="29BDB2"/>
            </a:solidFill>
            <a:ln w="381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cs typeface="+mn-ea"/>
                  <a:sym typeface="+mn-lt"/>
                </a:rPr>
                <a:t>1</a:t>
              </a:r>
            </a:p>
          </p:txBody>
        </p:sp>
        <p:sp>
          <p:nvSpPr>
            <p:cNvPr id="185" name="Rectangle 53"/>
            <p:cNvSpPr/>
            <p:nvPr/>
          </p:nvSpPr>
          <p:spPr>
            <a:xfrm>
              <a:off x="1216025" y="5480050"/>
              <a:ext cx="1731963" cy="254429"/>
            </a:xfrm>
            <a:prstGeom prst="rect">
              <a:avLst/>
            </a:prstGeom>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cs typeface="+mn-ea"/>
                  <a:sym typeface="+mn-lt"/>
                </a:rPr>
                <a:t>点击此处添加文本内容</a:t>
              </a:r>
            </a:p>
          </p:txBody>
        </p:sp>
        <p:sp>
          <p:nvSpPr>
            <p:cNvPr id="186" name="Rectangle 68"/>
            <p:cNvSpPr/>
            <p:nvPr/>
          </p:nvSpPr>
          <p:spPr>
            <a:xfrm>
              <a:off x="3111500" y="5480050"/>
              <a:ext cx="1731963" cy="254429"/>
            </a:xfrm>
            <a:prstGeom prst="rect">
              <a:avLst/>
            </a:prstGeom>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cs typeface="+mn-ea"/>
                  <a:sym typeface="+mn-lt"/>
                </a:rPr>
                <a:t>点击此处添加文本内容</a:t>
              </a:r>
            </a:p>
          </p:txBody>
        </p:sp>
        <p:sp>
          <p:nvSpPr>
            <p:cNvPr id="187" name="Rectangle 78"/>
            <p:cNvSpPr/>
            <p:nvPr/>
          </p:nvSpPr>
          <p:spPr>
            <a:xfrm>
              <a:off x="4962525" y="1603375"/>
              <a:ext cx="1731963" cy="331788"/>
            </a:xfrm>
            <a:prstGeom prst="rect">
              <a:avLst/>
            </a:prstGeom>
            <a:solidFill>
              <a:srgbClr val="24A49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cs typeface="+mn-ea"/>
                <a:sym typeface="+mn-lt"/>
              </a:endParaRPr>
            </a:p>
          </p:txBody>
        </p:sp>
        <p:sp>
          <p:nvSpPr>
            <p:cNvPr id="188" name="Rectangle 81"/>
            <p:cNvSpPr/>
            <p:nvPr/>
          </p:nvSpPr>
          <p:spPr>
            <a:xfrm>
              <a:off x="6815138" y="1603375"/>
              <a:ext cx="1730375" cy="331788"/>
            </a:xfrm>
            <a:prstGeom prst="rect">
              <a:avLst/>
            </a:prstGeom>
            <a:solidFill>
              <a:srgbClr val="FF334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cs typeface="+mn-ea"/>
                <a:sym typeface="+mn-lt"/>
              </a:endParaRPr>
            </a:p>
          </p:txBody>
        </p:sp>
        <p:sp>
          <p:nvSpPr>
            <p:cNvPr id="189" name="Rectangle 84"/>
            <p:cNvSpPr/>
            <p:nvPr/>
          </p:nvSpPr>
          <p:spPr>
            <a:xfrm>
              <a:off x="8666163" y="1603375"/>
              <a:ext cx="1730375" cy="331788"/>
            </a:xfrm>
            <a:prstGeom prst="rect">
              <a:avLst/>
            </a:prstGeom>
            <a:solidFill>
              <a:srgbClr val="24A49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cs typeface="+mn-ea"/>
                <a:sym typeface="+mn-lt"/>
              </a:endParaRPr>
            </a:p>
          </p:txBody>
        </p:sp>
        <p:grpSp>
          <p:nvGrpSpPr>
            <p:cNvPr id="190" name="Group 2"/>
            <p:cNvGrpSpPr>
              <a:grpSpLocks/>
            </p:cNvGrpSpPr>
            <p:nvPr/>
          </p:nvGrpSpPr>
          <p:grpSpPr bwMode="auto">
            <a:xfrm>
              <a:off x="1376363" y="1606550"/>
              <a:ext cx="8982075" cy="307975"/>
              <a:chOff x="1375995" y="1606763"/>
              <a:chExt cx="8982965" cy="307777"/>
            </a:xfrm>
          </p:grpSpPr>
          <p:sp>
            <p:nvSpPr>
              <p:cNvPr id="191" name="Rectangle 76"/>
              <p:cNvSpPr/>
              <p:nvPr/>
            </p:nvSpPr>
            <p:spPr>
              <a:xfrm>
                <a:off x="3233554" y="1606763"/>
                <a:ext cx="1571781" cy="307777"/>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
                    <a:srgbClr val="E24848"/>
                  </a:buClr>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点击添加标题</a:t>
                </a:r>
                <a:endParaRPr kumimoji="0" lang="en-US" altLang="zh-CN" sz="1400" b="0" i="0" u="none" strike="noStrike" kern="0" cap="none" spc="0" normalizeH="0" baseline="0" noProof="1">
                  <a:ln>
                    <a:noFill/>
                  </a:ln>
                  <a:solidFill>
                    <a:sysClr val="window" lastClr="FFFFFF"/>
                  </a:solidFill>
                  <a:effectLst/>
                  <a:uLnTx/>
                  <a:uFillTx/>
                  <a:cs typeface="+mn-ea"/>
                  <a:sym typeface="+mn-lt"/>
                </a:endParaRPr>
              </a:p>
            </p:txBody>
          </p:sp>
          <p:sp>
            <p:nvSpPr>
              <p:cNvPr id="192" name="Rectangle 61"/>
              <p:cNvSpPr/>
              <p:nvPr/>
            </p:nvSpPr>
            <p:spPr>
              <a:xfrm>
                <a:off x="1375995" y="1606763"/>
                <a:ext cx="1571781" cy="307579"/>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
                    <a:srgbClr val="E24848"/>
                  </a:buClr>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点击添加标题</a:t>
                </a:r>
                <a:endParaRPr kumimoji="0" lang="en-US" sz="1400" b="0" i="0" u="none" strike="noStrike" kern="0" cap="none" spc="0" normalizeH="0" baseline="0" noProof="1">
                  <a:ln>
                    <a:noFill/>
                  </a:ln>
                  <a:solidFill>
                    <a:sysClr val="window" lastClr="FFFFFF"/>
                  </a:solidFill>
                  <a:effectLst/>
                  <a:uLnTx/>
                  <a:uFillTx/>
                  <a:cs typeface="+mn-ea"/>
                  <a:sym typeface="+mn-lt"/>
                </a:endParaRPr>
              </a:p>
            </p:txBody>
          </p:sp>
          <p:sp>
            <p:nvSpPr>
              <p:cNvPr id="193" name="Rectangle 79"/>
              <p:cNvSpPr/>
              <p:nvPr/>
            </p:nvSpPr>
            <p:spPr>
              <a:xfrm>
                <a:off x="5084762" y="1606763"/>
                <a:ext cx="1571781" cy="307777"/>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
                    <a:srgbClr val="E24848"/>
                  </a:buClr>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点击添加标题</a:t>
                </a:r>
                <a:endParaRPr kumimoji="0" lang="en-US" altLang="zh-CN" sz="1400" b="0" i="0" u="none" strike="noStrike" kern="0" cap="none" spc="0" normalizeH="0" baseline="0" noProof="1">
                  <a:ln>
                    <a:noFill/>
                  </a:ln>
                  <a:solidFill>
                    <a:sysClr val="window" lastClr="FFFFFF"/>
                  </a:solidFill>
                  <a:effectLst/>
                  <a:uLnTx/>
                  <a:uFillTx/>
                  <a:cs typeface="+mn-ea"/>
                  <a:sym typeface="+mn-lt"/>
                </a:endParaRPr>
              </a:p>
            </p:txBody>
          </p:sp>
          <p:sp>
            <p:nvSpPr>
              <p:cNvPr id="194" name="Rectangle 82"/>
              <p:cNvSpPr/>
              <p:nvPr/>
            </p:nvSpPr>
            <p:spPr>
              <a:xfrm>
                <a:off x="6935971" y="1606763"/>
                <a:ext cx="1571781" cy="307777"/>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
                    <a:srgbClr val="E24848"/>
                  </a:buClr>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点击添加标题</a:t>
                </a:r>
                <a:endParaRPr kumimoji="0" lang="en-US" altLang="zh-CN" sz="1400" b="0" i="0" u="none" strike="noStrike" kern="0" cap="none" spc="0" normalizeH="0" baseline="0" noProof="1">
                  <a:ln>
                    <a:noFill/>
                  </a:ln>
                  <a:solidFill>
                    <a:sysClr val="window" lastClr="FFFFFF"/>
                  </a:solidFill>
                  <a:effectLst/>
                  <a:uLnTx/>
                  <a:uFillTx/>
                  <a:cs typeface="+mn-ea"/>
                  <a:sym typeface="+mn-lt"/>
                </a:endParaRPr>
              </a:p>
            </p:txBody>
          </p:sp>
          <p:sp>
            <p:nvSpPr>
              <p:cNvPr id="195" name="Rectangle 85"/>
              <p:cNvSpPr/>
              <p:nvPr/>
            </p:nvSpPr>
            <p:spPr>
              <a:xfrm>
                <a:off x="8787179" y="1606763"/>
                <a:ext cx="1571781" cy="307777"/>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
                    <a:srgbClr val="E24848"/>
                  </a:buClr>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点击添加标题</a:t>
                </a:r>
                <a:endParaRPr kumimoji="0" lang="en-US" altLang="zh-CN" sz="1400" b="0" i="0" u="none" strike="noStrike" kern="0" cap="none" spc="0" normalizeH="0" baseline="0" noProof="1">
                  <a:ln>
                    <a:noFill/>
                  </a:ln>
                  <a:solidFill>
                    <a:sysClr val="window" lastClr="FFFFFF"/>
                  </a:solidFill>
                  <a:effectLst/>
                  <a:uLnTx/>
                  <a:uFillTx/>
                  <a:cs typeface="+mn-ea"/>
                  <a:sym typeface="+mn-lt"/>
                </a:endParaRPr>
              </a:p>
            </p:txBody>
          </p:sp>
        </p:grpSp>
        <p:sp>
          <p:nvSpPr>
            <p:cNvPr id="196" name="Rectangle 44"/>
            <p:cNvSpPr/>
            <p:nvPr/>
          </p:nvSpPr>
          <p:spPr>
            <a:xfrm>
              <a:off x="5006975" y="5480050"/>
              <a:ext cx="1731963" cy="254429"/>
            </a:xfrm>
            <a:prstGeom prst="rect">
              <a:avLst/>
            </a:prstGeom>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cs typeface="+mn-ea"/>
                  <a:sym typeface="+mn-lt"/>
                </a:rPr>
                <a:t>点击此处添加文本内容</a:t>
              </a:r>
            </a:p>
          </p:txBody>
        </p:sp>
        <p:sp>
          <p:nvSpPr>
            <p:cNvPr id="197" name="Rectangle 46"/>
            <p:cNvSpPr/>
            <p:nvPr/>
          </p:nvSpPr>
          <p:spPr>
            <a:xfrm>
              <a:off x="6856413" y="5480050"/>
              <a:ext cx="1731962" cy="254429"/>
            </a:xfrm>
            <a:prstGeom prst="rect">
              <a:avLst/>
            </a:prstGeom>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cs typeface="+mn-ea"/>
                  <a:sym typeface="+mn-lt"/>
                </a:rPr>
                <a:t>点击此处添加文本内容</a:t>
              </a:r>
            </a:p>
          </p:txBody>
        </p:sp>
        <p:sp>
          <p:nvSpPr>
            <p:cNvPr id="198" name="Rectangle 48"/>
            <p:cNvSpPr/>
            <p:nvPr/>
          </p:nvSpPr>
          <p:spPr>
            <a:xfrm>
              <a:off x="8707438" y="5480050"/>
              <a:ext cx="1731962" cy="254429"/>
            </a:xfrm>
            <a:prstGeom prst="rect">
              <a:avLst/>
            </a:prstGeom>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cs typeface="+mn-ea"/>
                  <a:sym typeface="+mn-lt"/>
                </a:rPr>
                <a:t>点击此处添加文本内容</a:t>
              </a:r>
            </a:p>
          </p:txBody>
        </p:sp>
        <p:grpSp>
          <p:nvGrpSpPr>
            <p:cNvPr id="199" name="Group 35"/>
            <p:cNvGrpSpPr/>
            <p:nvPr/>
          </p:nvGrpSpPr>
          <p:grpSpPr>
            <a:xfrm>
              <a:off x="5831223" y="3972552"/>
              <a:ext cx="573625" cy="573626"/>
              <a:chOff x="7208377" y="484986"/>
              <a:chExt cx="430973" cy="430974"/>
            </a:xfrm>
            <a:solidFill>
              <a:sysClr val="window" lastClr="FFFFFF"/>
            </a:solidFill>
          </p:grpSpPr>
          <p:sp>
            <p:nvSpPr>
              <p:cNvPr id="200" name="Freeform 231"/>
              <p:cNvSpPr>
                <a:spLocks/>
              </p:cNvSpPr>
              <p:nvPr/>
            </p:nvSpPr>
            <p:spPr bwMode="auto">
              <a:xfrm>
                <a:off x="7358344" y="729592"/>
                <a:ext cx="36400" cy="37856"/>
              </a:xfrm>
              <a:custGeom>
                <a:avLst/>
                <a:gdLst>
                  <a:gd name="T0" fmla="*/ 39 w 76"/>
                  <a:gd name="T1" fmla="*/ 0 h 78"/>
                  <a:gd name="T2" fmla="*/ 30 w 76"/>
                  <a:gd name="T3" fmla="*/ 2 h 78"/>
                  <a:gd name="T4" fmla="*/ 23 w 76"/>
                  <a:gd name="T5" fmla="*/ 3 h 78"/>
                  <a:gd name="T6" fmla="*/ 17 w 76"/>
                  <a:gd name="T7" fmla="*/ 8 h 78"/>
                  <a:gd name="T8" fmla="*/ 11 w 76"/>
                  <a:gd name="T9" fmla="*/ 12 h 78"/>
                  <a:gd name="T10" fmla="*/ 5 w 76"/>
                  <a:gd name="T11" fmla="*/ 18 h 78"/>
                  <a:gd name="T12" fmla="*/ 3 w 76"/>
                  <a:gd name="T13" fmla="*/ 23 h 78"/>
                  <a:gd name="T14" fmla="*/ 0 w 76"/>
                  <a:gd name="T15" fmla="*/ 31 h 78"/>
                  <a:gd name="T16" fmla="*/ 0 w 76"/>
                  <a:gd name="T17" fmla="*/ 39 h 78"/>
                  <a:gd name="T18" fmla="*/ 0 w 76"/>
                  <a:gd name="T19" fmla="*/ 46 h 78"/>
                  <a:gd name="T20" fmla="*/ 3 w 76"/>
                  <a:gd name="T21" fmla="*/ 54 h 78"/>
                  <a:gd name="T22" fmla="*/ 5 w 76"/>
                  <a:gd name="T23" fmla="*/ 61 h 78"/>
                  <a:gd name="T24" fmla="*/ 11 w 76"/>
                  <a:gd name="T25" fmla="*/ 67 h 78"/>
                  <a:gd name="T26" fmla="*/ 17 w 76"/>
                  <a:gd name="T27" fmla="*/ 71 h 78"/>
                  <a:gd name="T28" fmla="*/ 23 w 76"/>
                  <a:gd name="T29" fmla="*/ 75 h 78"/>
                  <a:gd name="T30" fmla="*/ 30 w 76"/>
                  <a:gd name="T31" fmla="*/ 77 h 78"/>
                  <a:gd name="T32" fmla="*/ 39 w 76"/>
                  <a:gd name="T33" fmla="*/ 78 h 78"/>
                  <a:gd name="T34" fmla="*/ 46 w 76"/>
                  <a:gd name="T35" fmla="*/ 77 h 78"/>
                  <a:gd name="T36" fmla="*/ 53 w 76"/>
                  <a:gd name="T37" fmla="*/ 75 h 78"/>
                  <a:gd name="T38" fmla="*/ 60 w 76"/>
                  <a:gd name="T39" fmla="*/ 71 h 78"/>
                  <a:gd name="T40" fmla="*/ 64 w 76"/>
                  <a:gd name="T41" fmla="*/ 67 h 78"/>
                  <a:gd name="T42" fmla="*/ 70 w 76"/>
                  <a:gd name="T43" fmla="*/ 61 h 78"/>
                  <a:gd name="T44" fmla="*/ 73 w 76"/>
                  <a:gd name="T45" fmla="*/ 54 h 78"/>
                  <a:gd name="T46" fmla="*/ 76 w 76"/>
                  <a:gd name="T47" fmla="*/ 46 h 78"/>
                  <a:gd name="T48" fmla="*/ 76 w 76"/>
                  <a:gd name="T49" fmla="*/ 39 h 78"/>
                  <a:gd name="T50" fmla="*/ 76 w 76"/>
                  <a:gd name="T51" fmla="*/ 31 h 78"/>
                  <a:gd name="T52" fmla="*/ 73 w 76"/>
                  <a:gd name="T53" fmla="*/ 23 h 78"/>
                  <a:gd name="T54" fmla="*/ 70 w 76"/>
                  <a:gd name="T55" fmla="*/ 18 h 78"/>
                  <a:gd name="T56" fmla="*/ 64 w 76"/>
                  <a:gd name="T57" fmla="*/ 12 h 78"/>
                  <a:gd name="T58" fmla="*/ 60 w 76"/>
                  <a:gd name="T59" fmla="*/ 8 h 78"/>
                  <a:gd name="T60" fmla="*/ 53 w 76"/>
                  <a:gd name="T61" fmla="*/ 3 h 78"/>
                  <a:gd name="T62" fmla="*/ 46 w 76"/>
                  <a:gd name="T63" fmla="*/ 2 h 78"/>
                  <a:gd name="T64" fmla="*/ 39 w 76"/>
                  <a:gd name="T6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8">
                    <a:moveTo>
                      <a:pt x="39" y="0"/>
                    </a:moveTo>
                    <a:lnTo>
                      <a:pt x="30" y="2"/>
                    </a:lnTo>
                    <a:lnTo>
                      <a:pt x="23" y="3"/>
                    </a:lnTo>
                    <a:lnTo>
                      <a:pt x="17" y="8"/>
                    </a:lnTo>
                    <a:lnTo>
                      <a:pt x="11" y="12"/>
                    </a:lnTo>
                    <a:lnTo>
                      <a:pt x="5" y="18"/>
                    </a:lnTo>
                    <a:lnTo>
                      <a:pt x="3" y="23"/>
                    </a:lnTo>
                    <a:lnTo>
                      <a:pt x="0" y="31"/>
                    </a:lnTo>
                    <a:lnTo>
                      <a:pt x="0" y="39"/>
                    </a:lnTo>
                    <a:lnTo>
                      <a:pt x="0" y="46"/>
                    </a:lnTo>
                    <a:lnTo>
                      <a:pt x="3" y="54"/>
                    </a:lnTo>
                    <a:lnTo>
                      <a:pt x="5" y="61"/>
                    </a:lnTo>
                    <a:lnTo>
                      <a:pt x="11" y="67"/>
                    </a:lnTo>
                    <a:lnTo>
                      <a:pt x="17" y="71"/>
                    </a:lnTo>
                    <a:lnTo>
                      <a:pt x="23" y="75"/>
                    </a:lnTo>
                    <a:lnTo>
                      <a:pt x="30" y="77"/>
                    </a:lnTo>
                    <a:lnTo>
                      <a:pt x="39" y="78"/>
                    </a:lnTo>
                    <a:lnTo>
                      <a:pt x="46" y="77"/>
                    </a:lnTo>
                    <a:lnTo>
                      <a:pt x="53" y="75"/>
                    </a:lnTo>
                    <a:lnTo>
                      <a:pt x="60" y="71"/>
                    </a:lnTo>
                    <a:lnTo>
                      <a:pt x="64" y="67"/>
                    </a:lnTo>
                    <a:lnTo>
                      <a:pt x="70" y="61"/>
                    </a:lnTo>
                    <a:lnTo>
                      <a:pt x="73" y="54"/>
                    </a:lnTo>
                    <a:lnTo>
                      <a:pt x="76" y="46"/>
                    </a:lnTo>
                    <a:lnTo>
                      <a:pt x="76" y="39"/>
                    </a:lnTo>
                    <a:lnTo>
                      <a:pt x="76" y="31"/>
                    </a:lnTo>
                    <a:lnTo>
                      <a:pt x="73" y="23"/>
                    </a:lnTo>
                    <a:lnTo>
                      <a:pt x="70" y="18"/>
                    </a:lnTo>
                    <a:lnTo>
                      <a:pt x="64" y="12"/>
                    </a:lnTo>
                    <a:lnTo>
                      <a:pt x="60" y="8"/>
                    </a:lnTo>
                    <a:lnTo>
                      <a:pt x="53" y="3"/>
                    </a:lnTo>
                    <a:lnTo>
                      <a:pt x="46" y="2"/>
                    </a:lnTo>
                    <a:lnTo>
                      <a:pt x="39" y="0"/>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01" name="Freeform 232"/>
              <p:cNvSpPr>
                <a:spLocks noEditPoints="1"/>
              </p:cNvSpPr>
              <p:nvPr/>
            </p:nvSpPr>
            <p:spPr bwMode="auto">
              <a:xfrm>
                <a:off x="7320488" y="691737"/>
                <a:ext cx="112111" cy="112111"/>
              </a:xfrm>
              <a:custGeom>
                <a:avLst/>
                <a:gdLst>
                  <a:gd name="T0" fmla="*/ 104 w 232"/>
                  <a:gd name="T1" fmla="*/ 1 h 232"/>
                  <a:gd name="T2" fmla="*/ 82 w 232"/>
                  <a:gd name="T3" fmla="*/ 5 h 232"/>
                  <a:gd name="T4" fmla="*/ 60 w 232"/>
                  <a:gd name="T5" fmla="*/ 14 h 232"/>
                  <a:gd name="T6" fmla="*/ 42 w 232"/>
                  <a:gd name="T7" fmla="*/ 27 h 232"/>
                  <a:gd name="T8" fmla="*/ 26 w 232"/>
                  <a:gd name="T9" fmla="*/ 43 h 232"/>
                  <a:gd name="T10" fmla="*/ 14 w 232"/>
                  <a:gd name="T11" fmla="*/ 62 h 232"/>
                  <a:gd name="T12" fmla="*/ 6 w 232"/>
                  <a:gd name="T13" fmla="*/ 82 h 232"/>
                  <a:gd name="T14" fmla="*/ 0 w 232"/>
                  <a:gd name="T15" fmla="*/ 105 h 232"/>
                  <a:gd name="T16" fmla="*/ 0 w 232"/>
                  <a:gd name="T17" fmla="*/ 128 h 232"/>
                  <a:gd name="T18" fmla="*/ 6 w 232"/>
                  <a:gd name="T19" fmla="*/ 151 h 232"/>
                  <a:gd name="T20" fmla="*/ 14 w 232"/>
                  <a:gd name="T21" fmla="*/ 171 h 232"/>
                  <a:gd name="T22" fmla="*/ 26 w 232"/>
                  <a:gd name="T23" fmla="*/ 190 h 232"/>
                  <a:gd name="T24" fmla="*/ 42 w 232"/>
                  <a:gd name="T25" fmla="*/ 206 h 232"/>
                  <a:gd name="T26" fmla="*/ 60 w 232"/>
                  <a:gd name="T27" fmla="*/ 219 h 232"/>
                  <a:gd name="T28" fmla="*/ 82 w 232"/>
                  <a:gd name="T29" fmla="*/ 227 h 232"/>
                  <a:gd name="T30" fmla="*/ 104 w 232"/>
                  <a:gd name="T31" fmla="*/ 232 h 232"/>
                  <a:gd name="T32" fmla="*/ 128 w 232"/>
                  <a:gd name="T33" fmla="*/ 232 h 232"/>
                  <a:gd name="T34" fmla="*/ 150 w 232"/>
                  <a:gd name="T35" fmla="*/ 227 h 232"/>
                  <a:gd name="T36" fmla="*/ 171 w 232"/>
                  <a:gd name="T37" fmla="*/ 219 h 232"/>
                  <a:gd name="T38" fmla="*/ 190 w 232"/>
                  <a:gd name="T39" fmla="*/ 206 h 232"/>
                  <a:gd name="T40" fmla="*/ 206 w 232"/>
                  <a:gd name="T41" fmla="*/ 190 h 232"/>
                  <a:gd name="T42" fmla="*/ 217 w 232"/>
                  <a:gd name="T43" fmla="*/ 171 h 232"/>
                  <a:gd name="T44" fmla="*/ 226 w 232"/>
                  <a:gd name="T45" fmla="*/ 151 h 232"/>
                  <a:gd name="T46" fmla="*/ 232 w 232"/>
                  <a:gd name="T47" fmla="*/ 128 h 232"/>
                  <a:gd name="T48" fmla="*/ 232 w 232"/>
                  <a:gd name="T49" fmla="*/ 105 h 232"/>
                  <a:gd name="T50" fmla="*/ 226 w 232"/>
                  <a:gd name="T51" fmla="*/ 82 h 232"/>
                  <a:gd name="T52" fmla="*/ 217 w 232"/>
                  <a:gd name="T53" fmla="*/ 62 h 232"/>
                  <a:gd name="T54" fmla="*/ 206 w 232"/>
                  <a:gd name="T55" fmla="*/ 43 h 232"/>
                  <a:gd name="T56" fmla="*/ 190 w 232"/>
                  <a:gd name="T57" fmla="*/ 27 h 232"/>
                  <a:gd name="T58" fmla="*/ 171 w 232"/>
                  <a:gd name="T59" fmla="*/ 14 h 232"/>
                  <a:gd name="T60" fmla="*/ 150 w 232"/>
                  <a:gd name="T61" fmla="*/ 5 h 232"/>
                  <a:gd name="T62" fmla="*/ 128 w 232"/>
                  <a:gd name="T63" fmla="*/ 1 h 232"/>
                  <a:gd name="T64" fmla="*/ 117 w 232"/>
                  <a:gd name="T65" fmla="*/ 39 h 232"/>
                  <a:gd name="T66" fmla="*/ 131 w 232"/>
                  <a:gd name="T67" fmla="*/ 40 h 232"/>
                  <a:gd name="T68" fmla="*/ 145 w 232"/>
                  <a:gd name="T69" fmla="*/ 44 h 232"/>
                  <a:gd name="T70" fmla="*/ 170 w 232"/>
                  <a:gd name="T71" fmla="*/ 62 h 232"/>
                  <a:gd name="T72" fmla="*/ 187 w 232"/>
                  <a:gd name="T73" fmla="*/ 86 h 232"/>
                  <a:gd name="T74" fmla="*/ 191 w 232"/>
                  <a:gd name="T75" fmla="*/ 100 h 232"/>
                  <a:gd name="T76" fmla="*/ 193 w 232"/>
                  <a:gd name="T77" fmla="*/ 116 h 232"/>
                  <a:gd name="T78" fmla="*/ 191 w 232"/>
                  <a:gd name="T79" fmla="*/ 132 h 232"/>
                  <a:gd name="T80" fmla="*/ 187 w 232"/>
                  <a:gd name="T81" fmla="*/ 147 h 232"/>
                  <a:gd name="T82" fmla="*/ 170 w 232"/>
                  <a:gd name="T83" fmla="*/ 171 h 232"/>
                  <a:gd name="T84" fmla="*/ 145 w 232"/>
                  <a:gd name="T85" fmla="*/ 187 h 232"/>
                  <a:gd name="T86" fmla="*/ 131 w 232"/>
                  <a:gd name="T87" fmla="*/ 191 h 232"/>
                  <a:gd name="T88" fmla="*/ 117 w 232"/>
                  <a:gd name="T89" fmla="*/ 194 h 232"/>
                  <a:gd name="T90" fmla="*/ 101 w 232"/>
                  <a:gd name="T91" fmla="*/ 191 h 232"/>
                  <a:gd name="T92" fmla="*/ 86 w 232"/>
                  <a:gd name="T93" fmla="*/ 187 h 232"/>
                  <a:gd name="T94" fmla="*/ 62 w 232"/>
                  <a:gd name="T95" fmla="*/ 171 h 232"/>
                  <a:gd name="T96" fmla="*/ 45 w 232"/>
                  <a:gd name="T97" fmla="*/ 147 h 232"/>
                  <a:gd name="T98" fmla="*/ 40 w 232"/>
                  <a:gd name="T99" fmla="*/ 132 h 232"/>
                  <a:gd name="T100" fmla="*/ 39 w 232"/>
                  <a:gd name="T101" fmla="*/ 116 h 232"/>
                  <a:gd name="T102" fmla="*/ 40 w 232"/>
                  <a:gd name="T103" fmla="*/ 100 h 232"/>
                  <a:gd name="T104" fmla="*/ 45 w 232"/>
                  <a:gd name="T105" fmla="*/ 86 h 232"/>
                  <a:gd name="T106" fmla="*/ 62 w 232"/>
                  <a:gd name="T107" fmla="*/ 62 h 232"/>
                  <a:gd name="T108" fmla="*/ 86 w 232"/>
                  <a:gd name="T109" fmla="*/ 44 h 232"/>
                  <a:gd name="T110" fmla="*/ 101 w 232"/>
                  <a:gd name="T111" fmla="*/ 40 h 232"/>
                  <a:gd name="T112" fmla="*/ 117 w 232"/>
                  <a:gd name="T113" fmla="*/ 3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2" h="232">
                    <a:moveTo>
                      <a:pt x="117" y="0"/>
                    </a:moveTo>
                    <a:lnTo>
                      <a:pt x="104" y="1"/>
                    </a:lnTo>
                    <a:lnTo>
                      <a:pt x="92" y="3"/>
                    </a:lnTo>
                    <a:lnTo>
                      <a:pt x="82" y="5"/>
                    </a:lnTo>
                    <a:lnTo>
                      <a:pt x="70" y="10"/>
                    </a:lnTo>
                    <a:lnTo>
                      <a:pt x="60" y="14"/>
                    </a:lnTo>
                    <a:lnTo>
                      <a:pt x="52" y="20"/>
                    </a:lnTo>
                    <a:lnTo>
                      <a:pt x="42" y="27"/>
                    </a:lnTo>
                    <a:lnTo>
                      <a:pt x="34" y="34"/>
                    </a:lnTo>
                    <a:lnTo>
                      <a:pt x="26" y="43"/>
                    </a:lnTo>
                    <a:lnTo>
                      <a:pt x="20" y="51"/>
                    </a:lnTo>
                    <a:lnTo>
                      <a:pt x="14" y="62"/>
                    </a:lnTo>
                    <a:lnTo>
                      <a:pt x="9" y="72"/>
                    </a:lnTo>
                    <a:lnTo>
                      <a:pt x="6" y="82"/>
                    </a:lnTo>
                    <a:lnTo>
                      <a:pt x="3" y="93"/>
                    </a:lnTo>
                    <a:lnTo>
                      <a:pt x="0" y="105"/>
                    </a:lnTo>
                    <a:lnTo>
                      <a:pt x="0" y="116"/>
                    </a:lnTo>
                    <a:lnTo>
                      <a:pt x="0" y="128"/>
                    </a:lnTo>
                    <a:lnTo>
                      <a:pt x="3" y="139"/>
                    </a:lnTo>
                    <a:lnTo>
                      <a:pt x="6" y="151"/>
                    </a:lnTo>
                    <a:lnTo>
                      <a:pt x="9" y="161"/>
                    </a:lnTo>
                    <a:lnTo>
                      <a:pt x="14" y="171"/>
                    </a:lnTo>
                    <a:lnTo>
                      <a:pt x="20" y="181"/>
                    </a:lnTo>
                    <a:lnTo>
                      <a:pt x="26" y="190"/>
                    </a:lnTo>
                    <a:lnTo>
                      <a:pt x="34" y="198"/>
                    </a:lnTo>
                    <a:lnTo>
                      <a:pt x="42" y="206"/>
                    </a:lnTo>
                    <a:lnTo>
                      <a:pt x="52" y="213"/>
                    </a:lnTo>
                    <a:lnTo>
                      <a:pt x="60" y="219"/>
                    </a:lnTo>
                    <a:lnTo>
                      <a:pt x="70" y="223"/>
                    </a:lnTo>
                    <a:lnTo>
                      <a:pt x="82" y="227"/>
                    </a:lnTo>
                    <a:lnTo>
                      <a:pt x="92" y="230"/>
                    </a:lnTo>
                    <a:lnTo>
                      <a:pt x="104" y="232"/>
                    </a:lnTo>
                    <a:lnTo>
                      <a:pt x="117" y="232"/>
                    </a:lnTo>
                    <a:lnTo>
                      <a:pt x="128" y="232"/>
                    </a:lnTo>
                    <a:lnTo>
                      <a:pt x="140" y="230"/>
                    </a:lnTo>
                    <a:lnTo>
                      <a:pt x="150" y="227"/>
                    </a:lnTo>
                    <a:lnTo>
                      <a:pt x="161" y="223"/>
                    </a:lnTo>
                    <a:lnTo>
                      <a:pt x="171" y="219"/>
                    </a:lnTo>
                    <a:lnTo>
                      <a:pt x="180" y="213"/>
                    </a:lnTo>
                    <a:lnTo>
                      <a:pt x="190" y="206"/>
                    </a:lnTo>
                    <a:lnTo>
                      <a:pt x="197" y="198"/>
                    </a:lnTo>
                    <a:lnTo>
                      <a:pt x="206" y="190"/>
                    </a:lnTo>
                    <a:lnTo>
                      <a:pt x="212" y="181"/>
                    </a:lnTo>
                    <a:lnTo>
                      <a:pt x="217" y="171"/>
                    </a:lnTo>
                    <a:lnTo>
                      <a:pt x="223" y="161"/>
                    </a:lnTo>
                    <a:lnTo>
                      <a:pt x="226" y="151"/>
                    </a:lnTo>
                    <a:lnTo>
                      <a:pt x="229" y="139"/>
                    </a:lnTo>
                    <a:lnTo>
                      <a:pt x="232" y="128"/>
                    </a:lnTo>
                    <a:lnTo>
                      <a:pt x="232" y="116"/>
                    </a:lnTo>
                    <a:lnTo>
                      <a:pt x="232" y="105"/>
                    </a:lnTo>
                    <a:lnTo>
                      <a:pt x="229" y="93"/>
                    </a:lnTo>
                    <a:lnTo>
                      <a:pt x="226" y="82"/>
                    </a:lnTo>
                    <a:lnTo>
                      <a:pt x="223" y="72"/>
                    </a:lnTo>
                    <a:lnTo>
                      <a:pt x="217" y="62"/>
                    </a:lnTo>
                    <a:lnTo>
                      <a:pt x="212" y="51"/>
                    </a:lnTo>
                    <a:lnTo>
                      <a:pt x="206" y="43"/>
                    </a:lnTo>
                    <a:lnTo>
                      <a:pt x="197" y="34"/>
                    </a:lnTo>
                    <a:lnTo>
                      <a:pt x="190" y="27"/>
                    </a:lnTo>
                    <a:lnTo>
                      <a:pt x="180" y="20"/>
                    </a:lnTo>
                    <a:lnTo>
                      <a:pt x="171" y="14"/>
                    </a:lnTo>
                    <a:lnTo>
                      <a:pt x="161" y="10"/>
                    </a:lnTo>
                    <a:lnTo>
                      <a:pt x="150" y="5"/>
                    </a:lnTo>
                    <a:lnTo>
                      <a:pt x="140" y="3"/>
                    </a:lnTo>
                    <a:lnTo>
                      <a:pt x="128" y="1"/>
                    </a:lnTo>
                    <a:lnTo>
                      <a:pt x="117" y="0"/>
                    </a:lnTo>
                    <a:close/>
                    <a:moveTo>
                      <a:pt x="117" y="39"/>
                    </a:moveTo>
                    <a:lnTo>
                      <a:pt x="124" y="40"/>
                    </a:lnTo>
                    <a:lnTo>
                      <a:pt x="131" y="40"/>
                    </a:lnTo>
                    <a:lnTo>
                      <a:pt x="138" y="43"/>
                    </a:lnTo>
                    <a:lnTo>
                      <a:pt x="145" y="44"/>
                    </a:lnTo>
                    <a:lnTo>
                      <a:pt x="158" y="51"/>
                    </a:lnTo>
                    <a:lnTo>
                      <a:pt x="170" y="62"/>
                    </a:lnTo>
                    <a:lnTo>
                      <a:pt x="180" y="73"/>
                    </a:lnTo>
                    <a:lnTo>
                      <a:pt x="187" y="86"/>
                    </a:lnTo>
                    <a:lnTo>
                      <a:pt x="190" y="93"/>
                    </a:lnTo>
                    <a:lnTo>
                      <a:pt x="191" y="100"/>
                    </a:lnTo>
                    <a:lnTo>
                      <a:pt x="193" y="108"/>
                    </a:lnTo>
                    <a:lnTo>
                      <a:pt x="193" y="116"/>
                    </a:lnTo>
                    <a:lnTo>
                      <a:pt x="193" y="123"/>
                    </a:lnTo>
                    <a:lnTo>
                      <a:pt x="191" y="132"/>
                    </a:lnTo>
                    <a:lnTo>
                      <a:pt x="190" y="139"/>
                    </a:lnTo>
                    <a:lnTo>
                      <a:pt x="187" y="147"/>
                    </a:lnTo>
                    <a:lnTo>
                      <a:pt x="180" y="160"/>
                    </a:lnTo>
                    <a:lnTo>
                      <a:pt x="170" y="171"/>
                    </a:lnTo>
                    <a:lnTo>
                      <a:pt x="158" y="180"/>
                    </a:lnTo>
                    <a:lnTo>
                      <a:pt x="145" y="187"/>
                    </a:lnTo>
                    <a:lnTo>
                      <a:pt x="138" y="190"/>
                    </a:lnTo>
                    <a:lnTo>
                      <a:pt x="131" y="191"/>
                    </a:lnTo>
                    <a:lnTo>
                      <a:pt x="124" y="193"/>
                    </a:lnTo>
                    <a:lnTo>
                      <a:pt x="117" y="194"/>
                    </a:lnTo>
                    <a:lnTo>
                      <a:pt x="108" y="193"/>
                    </a:lnTo>
                    <a:lnTo>
                      <a:pt x="101" y="191"/>
                    </a:lnTo>
                    <a:lnTo>
                      <a:pt x="93" y="190"/>
                    </a:lnTo>
                    <a:lnTo>
                      <a:pt x="86" y="187"/>
                    </a:lnTo>
                    <a:lnTo>
                      <a:pt x="73" y="180"/>
                    </a:lnTo>
                    <a:lnTo>
                      <a:pt x="62" y="171"/>
                    </a:lnTo>
                    <a:lnTo>
                      <a:pt x="52" y="160"/>
                    </a:lnTo>
                    <a:lnTo>
                      <a:pt x="45" y="147"/>
                    </a:lnTo>
                    <a:lnTo>
                      <a:pt x="42" y="139"/>
                    </a:lnTo>
                    <a:lnTo>
                      <a:pt x="40" y="132"/>
                    </a:lnTo>
                    <a:lnTo>
                      <a:pt x="39" y="123"/>
                    </a:lnTo>
                    <a:lnTo>
                      <a:pt x="39" y="116"/>
                    </a:lnTo>
                    <a:lnTo>
                      <a:pt x="39" y="108"/>
                    </a:lnTo>
                    <a:lnTo>
                      <a:pt x="40" y="100"/>
                    </a:lnTo>
                    <a:lnTo>
                      <a:pt x="42" y="93"/>
                    </a:lnTo>
                    <a:lnTo>
                      <a:pt x="45" y="86"/>
                    </a:lnTo>
                    <a:lnTo>
                      <a:pt x="52" y="73"/>
                    </a:lnTo>
                    <a:lnTo>
                      <a:pt x="62" y="62"/>
                    </a:lnTo>
                    <a:lnTo>
                      <a:pt x="73" y="51"/>
                    </a:lnTo>
                    <a:lnTo>
                      <a:pt x="86" y="44"/>
                    </a:lnTo>
                    <a:lnTo>
                      <a:pt x="93" y="43"/>
                    </a:lnTo>
                    <a:lnTo>
                      <a:pt x="101" y="40"/>
                    </a:lnTo>
                    <a:lnTo>
                      <a:pt x="108" y="40"/>
                    </a:lnTo>
                    <a:lnTo>
                      <a:pt x="117" y="39"/>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02" name="Freeform 233"/>
              <p:cNvSpPr>
                <a:spLocks noEditPoints="1"/>
              </p:cNvSpPr>
              <p:nvPr/>
            </p:nvSpPr>
            <p:spPr bwMode="auto">
              <a:xfrm>
                <a:off x="7265161" y="634953"/>
                <a:ext cx="224223" cy="225679"/>
              </a:xfrm>
              <a:custGeom>
                <a:avLst/>
                <a:gdLst>
                  <a:gd name="T0" fmla="*/ 184 w 462"/>
                  <a:gd name="T1" fmla="*/ 5 h 464"/>
                  <a:gd name="T2" fmla="*/ 121 w 462"/>
                  <a:gd name="T3" fmla="*/ 28 h 464"/>
                  <a:gd name="T4" fmla="*/ 67 w 462"/>
                  <a:gd name="T5" fmla="*/ 68 h 464"/>
                  <a:gd name="T6" fmla="*/ 27 w 462"/>
                  <a:gd name="T7" fmla="*/ 121 h 464"/>
                  <a:gd name="T8" fmla="*/ 4 w 462"/>
                  <a:gd name="T9" fmla="*/ 185 h 464"/>
                  <a:gd name="T10" fmla="*/ 0 w 462"/>
                  <a:gd name="T11" fmla="*/ 255 h 464"/>
                  <a:gd name="T12" fmla="*/ 17 w 462"/>
                  <a:gd name="T13" fmla="*/ 323 h 464"/>
                  <a:gd name="T14" fmla="*/ 52 w 462"/>
                  <a:gd name="T15" fmla="*/ 379 h 464"/>
                  <a:gd name="T16" fmla="*/ 102 w 462"/>
                  <a:gd name="T17" fmla="*/ 424 h 464"/>
                  <a:gd name="T18" fmla="*/ 162 w 462"/>
                  <a:gd name="T19" fmla="*/ 454 h 464"/>
                  <a:gd name="T20" fmla="*/ 232 w 462"/>
                  <a:gd name="T21" fmla="*/ 464 h 464"/>
                  <a:gd name="T22" fmla="*/ 299 w 462"/>
                  <a:gd name="T23" fmla="*/ 454 h 464"/>
                  <a:gd name="T24" fmla="*/ 360 w 462"/>
                  <a:gd name="T25" fmla="*/ 424 h 464"/>
                  <a:gd name="T26" fmla="*/ 410 w 462"/>
                  <a:gd name="T27" fmla="*/ 379 h 464"/>
                  <a:gd name="T28" fmla="*/ 445 w 462"/>
                  <a:gd name="T29" fmla="*/ 323 h 464"/>
                  <a:gd name="T30" fmla="*/ 462 w 462"/>
                  <a:gd name="T31" fmla="*/ 255 h 464"/>
                  <a:gd name="T32" fmla="*/ 458 w 462"/>
                  <a:gd name="T33" fmla="*/ 185 h 464"/>
                  <a:gd name="T34" fmla="*/ 435 w 462"/>
                  <a:gd name="T35" fmla="*/ 121 h 464"/>
                  <a:gd name="T36" fmla="*/ 394 w 462"/>
                  <a:gd name="T37" fmla="*/ 68 h 464"/>
                  <a:gd name="T38" fmla="*/ 341 w 462"/>
                  <a:gd name="T39" fmla="*/ 28 h 464"/>
                  <a:gd name="T40" fmla="*/ 278 w 462"/>
                  <a:gd name="T41" fmla="*/ 5 h 464"/>
                  <a:gd name="T42" fmla="*/ 232 w 462"/>
                  <a:gd name="T43" fmla="*/ 0 h 464"/>
                  <a:gd name="T44" fmla="*/ 270 w 462"/>
                  <a:gd name="T45" fmla="*/ 44 h 464"/>
                  <a:gd name="T46" fmla="*/ 322 w 462"/>
                  <a:gd name="T47" fmla="*/ 62 h 464"/>
                  <a:gd name="T48" fmla="*/ 367 w 462"/>
                  <a:gd name="T49" fmla="*/ 95 h 464"/>
                  <a:gd name="T50" fmla="*/ 400 w 462"/>
                  <a:gd name="T51" fmla="*/ 140 h 464"/>
                  <a:gd name="T52" fmla="*/ 420 w 462"/>
                  <a:gd name="T53" fmla="*/ 193 h 464"/>
                  <a:gd name="T54" fmla="*/ 423 w 462"/>
                  <a:gd name="T55" fmla="*/ 252 h 464"/>
                  <a:gd name="T56" fmla="*/ 409 w 462"/>
                  <a:gd name="T57" fmla="*/ 307 h 464"/>
                  <a:gd name="T58" fmla="*/ 380 w 462"/>
                  <a:gd name="T59" fmla="*/ 355 h 464"/>
                  <a:gd name="T60" fmla="*/ 338 w 462"/>
                  <a:gd name="T61" fmla="*/ 392 h 464"/>
                  <a:gd name="T62" fmla="*/ 288 w 462"/>
                  <a:gd name="T63" fmla="*/ 417 h 464"/>
                  <a:gd name="T64" fmla="*/ 232 w 462"/>
                  <a:gd name="T65" fmla="*/ 425 h 464"/>
                  <a:gd name="T66" fmla="*/ 174 w 462"/>
                  <a:gd name="T67" fmla="*/ 417 h 464"/>
                  <a:gd name="T68" fmla="*/ 124 w 462"/>
                  <a:gd name="T69" fmla="*/ 392 h 464"/>
                  <a:gd name="T70" fmla="*/ 82 w 462"/>
                  <a:gd name="T71" fmla="*/ 355 h 464"/>
                  <a:gd name="T72" fmla="*/ 53 w 462"/>
                  <a:gd name="T73" fmla="*/ 307 h 464"/>
                  <a:gd name="T74" fmla="*/ 39 w 462"/>
                  <a:gd name="T75" fmla="*/ 252 h 464"/>
                  <a:gd name="T76" fmla="*/ 41 w 462"/>
                  <a:gd name="T77" fmla="*/ 193 h 464"/>
                  <a:gd name="T78" fmla="*/ 62 w 462"/>
                  <a:gd name="T79" fmla="*/ 140 h 464"/>
                  <a:gd name="T80" fmla="*/ 95 w 462"/>
                  <a:gd name="T81" fmla="*/ 95 h 464"/>
                  <a:gd name="T82" fmla="*/ 139 w 462"/>
                  <a:gd name="T83" fmla="*/ 62 h 464"/>
                  <a:gd name="T84" fmla="*/ 193 w 462"/>
                  <a:gd name="T85" fmla="*/ 4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62" h="464">
                    <a:moveTo>
                      <a:pt x="232" y="0"/>
                    </a:moveTo>
                    <a:lnTo>
                      <a:pt x="207" y="2"/>
                    </a:lnTo>
                    <a:lnTo>
                      <a:pt x="184" y="5"/>
                    </a:lnTo>
                    <a:lnTo>
                      <a:pt x="162" y="10"/>
                    </a:lnTo>
                    <a:lnTo>
                      <a:pt x="141" y="19"/>
                    </a:lnTo>
                    <a:lnTo>
                      <a:pt x="121" y="28"/>
                    </a:lnTo>
                    <a:lnTo>
                      <a:pt x="102" y="39"/>
                    </a:lnTo>
                    <a:lnTo>
                      <a:pt x="83" y="54"/>
                    </a:lnTo>
                    <a:lnTo>
                      <a:pt x="67" y="68"/>
                    </a:lnTo>
                    <a:lnTo>
                      <a:pt x="52" y="85"/>
                    </a:lnTo>
                    <a:lnTo>
                      <a:pt x="39" y="103"/>
                    </a:lnTo>
                    <a:lnTo>
                      <a:pt x="27" y="121"/>
                    </a:lnTo>
                    <a:lnTo>
                      <a:pt x="17" y="142"/>
                    </a:lnTo>
                    <a:lnTo>
                      <a:pt x="10" y="163"/>
                    </a:lnTo>
                    <a:lnTo>
                      <a:pt x="4" y="185"/>
                    </a:lnTo>
                    <a:lnTo>
                      <a:pt x="0" y="208"/>
                    </a:lnTo>
                    <a:lnTo>
                      <a:pt x="0" y="232"/>
                    </a:lnTo>
                    <a:lnTo>
                      <a:pt x="0" y="255"/>
                    </a:lnTo>
                    <a:lnTo>
                      <a:pt x="4" y="278"/>
                    </a:lnTo>
                    <a:lnTo>
                      <a:pt x="10" y="301"/>
                    </a:lnTo>
                    <a:lnTo>
                      <a:pt x="17" y="323"/>
                    </a:lnTo>
                    <a:lnTo>
                      <a:pt x="27" y="343"/>
                    </a:lnTo>
                    <a:lnTo>
                      <a:pt x="39" y="362"/>
                    </a:lnTo>
                    <a:lnTo>
                      <a:pt x="52" y="379"/>
                    </a:lnTo>
                    <a:lnTo>
                      <a:pt x="67" y="396"/>
                    </a:lnTo>
                    <a:lnTo>
                      <a:pt x="83" y="411"/>
                    </a:lnTo>
                    <a:lnTo>
                      <a:pt x="102" y="424"/>
                    </a:lnTo>
                    <a:lnTo>
                      <a:pt x="121" y="435"/>
                    </a:lnTo>
                    <a:lnTo>
                      <a:pt x="141" y="445"/>
                    </a:lnTo>
                    <a:lnTo>
                      <a:pt x="162" y="454"/>
                    </a:lnTo>
                    <a:lnTo>
                      <a:pt x="184" y="460"/>
                    </a:lnTo>
                    <a:lnTo>
                      <a:pt x="207" y="463"/>
                    </a:lnTo>
                    <a:lnTo>
                      <a:pt x="232" y="464"/>
                    </a:lnTo>
                    <a:lnTo>
                      <a:pt x="255" y="463"/>
                    </a:lnTo>
                    <a:lnTo>
                      <a:pt x="278" y="460"/>
                    </a:lnTo>
                    <a:lnTo>
                      <a:pt x="299" y="454"/>
                    </a:lnTo>
                    <a:lnTo>
                      <a:pt x="321" y="445"/>
                    </a:lnTo>
                    <a:lnTo>
                      <a:pt x="341" y="435"/>
                    </a:lnTo>
                    <a:lnTo>
                      <a:pt x="360" y="424"/>
                    </a:lnTo>
                    <a:lnTo>
                      <a:pt x="378" y="411"/>
                    </a:lnTo>
                    <a:lnTo>
                      <a:pt x="394" y="396"/>
                    </a:lnTo>
                    <a:lnTo>
                      <a:pt x="410" y="379"/>
                    </a:lnTo>
                    <a:lnTo>
                      <a:pt x="423" y="362"/>
                    </a:lnTo>
                    <a:lnTo>
                      <a:pt x="435" y="343"/>
                    </a:lnTo>
                    <a:lnTo>
                      <a:pt x="445" y="323"/>
                    </a:lnTo>
                    <a:lnTo>
                      <a:pt x="452" y="301"/>
                    </a:lnTo>
                    <a:lnTo>
                      <a:pt x="458" y="278"/>
                    </a:lnTo>
                    <a:lnTo>
                      <a:pt x="462" y="255"/>
                    </a:lnTo>
                    <a:lnTo>
                      <a:pt x="462" y="232"/>
                    </a:lnTo>
                    <a:lnTo>
                      <a:pt x="462" y="208"/>
                    </a:lnTo>
                    <a:lnTo>
                      <a:pt x="458" y="185"/>
                    </a:lnTo>
                    <a:lnTo>
                      <a:pt x="452" y="163"/>
                    </a:lnTo>
                    <a:lnTo>
                      <a:pt x="445" y="142"/>
                    </a:lnTo>
                    <a:lnTo>
                      <a:pt x="435" y="121"/>
                    </a:lnTo>
                    <a:lnTo>
                      <a:pt x="423" y="103"/>
                    </a:lnTo>
                    <a:lnTo>
                      <a:pt x="410" y="85"/>
                    </a:lnTo>
                    <a:lnTo>
                      <a:pt x="394" y="68"/>
                    </a:lnTo>
                    <a:lnTo>
                      <a:pt x="378" y="54"/>
                    </a:lnTo>
                    <a:lnTo>
                      <a:pt x="360" y="39"/>
                    </a:lnTo>
                    <a:lnTo>
                      <a:pt x="341" y="28"/>
                    </a:lnTo>
                    <a:lnTo>
                      <a:pt x="321" y="19"/>
                    </a:lnTo>
                    <a:lnTo>
                      <a:pt x="299" y="10"/>
                    </a:lnTo>
                    <a:lnTo>
                      <a:pt x="278" y="5"/>
                    </a:lnTo>
                    <a:lnTo>
                      <a:pt x="255" y="2"/>
                    </a:lnTo>
                    <a:lnTo>
                      <a:pt x="232" y="0"/>
                    </a:lnTo>
                    <a:lnTo>
                      <a:pt x="232" y="0"/>
                    </a:lnTo>
                    <a:close/>
                    <a:moveTo>
                      <a:pt x="232" y="39"/>
                    </a:moveTo>
                    <a:lnTo>
                      <a:pt x="250" y="39"/>
                    </a:lnTo>
                    <a:lnTo>
                      <a:pt x="270" y="44"/>
                    </a:lnTo>
                    <a:lnTo>
                      <a:pt x="288" y="48"/>
                    </a:lnTo>
                    <a:lnTo>
                      <a:pt x="306" y="54"/>
                    </a:lnTo>
                    <a:lnTo>
                      <a:pt x="322" y="62"/>
                    </a:lnTo>
                    <a:lnTo>
                      <a:pt x="338" y="72"/>
                    </a:lnTo>
                    <a:lnTo>
                      <a:pt x="354" y="82"/>
                    </a:lnTo>
                    <a:lnTo>
                      <a:pt x="367" y="95"/>
                    </a:lnTo>
                    <a:lnTo>
                      <a:pt x="380" y="110"/>
                    </a:lnTo>
                    <a:lnTo>
                      <a:pt x="391" y="124"/>
                    </a:lnTo>
                    <a:lnTo>
                      <a:pt x="400" y="140"/>
                    </a:lnTo>
                    <a:lnTo>
                      <a:pt x="409" y="157"/>
                    </a:lnTo>
                    <a:lnTo>
                      <a:pt x="416" y="175"/>
                    </a:lnTo>
                    <a:lnTo>
                      <a:pt x="420" y="193"/>
                    </a:lnTo>
                    <a:lnTo>
                      <a:pt x="423" y="212"/>
                    </a:lnTo>
                    <a:lnTo>
                      <a:pt x="424" y="232"/>
                    </a:lnTo>
                    <a:lnTo>
                      <a:pt x="423" y="252"/>
                    </a:lnTo>
                    <a:lnTo>
                      <a:pt x="420" y="271"/>
                    </a:lnTo>
                    <a:lnTo>
                      <a:pt x="416" y="290"/>
                    </a:lnTo>
                    <a:lnTo>
                      <a:pt x="409" y="307"/>
                    </a:lnTo>
                    <a:lnTo>
                      <a:pt x="400" y="324"/>
                    </a:lnTo>
                    <a:lnTo>
                      <a:pt x="391" y="340"/>
                    </a:lnTo>
                    <a:lnTo>
                      <a:pt x="380" y="355"/>
                    </a:lnTo>
                    <a:lnTo>
                      <a:pt x="367" y="369"/>
                    </a:lnTo>
                    <a:lnTo>
                      <a:pt x="354" y="381"/>
                    </a:lnTo>
                    <a:lnTo>
                      <a:pt x="338" y="392"/>
                    </a:lnTo>
                    <a:lnTo>
                      <a:pt x="322" y="402"/>
                    </a:lnTo>
                    <a:lnTo>
                      <a:pt x="306" y="409"/>
                    </a:lnTo>
                    <a:lnTo>
                      <a:pt x="288" y="417"/>
                    </a:lnTo>
                    <a:lnTo>
                      <a:pt x="270" y="421"/>
                    </a:lnTo>
                    <a:lnTo>
                      <a:pt x="250" y="424"/>
                    </a:lnTo>
                    <a:lnTo>
                      <a:pt x="232" y="425"/>
                    </a:lnTo>
                    <a:lnTo>
                      <a:pt x="211" y="424"/>
                    </a:lnTo>
                    <a:lnTo>
                      <a:pt x="193" y="421"/>
                    </a:lnTo>
                    <a:lnTo>
                      <a:pt x="174" y="417"/>
                    </a:lnTo>
                    <a:lnTo>
                      <a:pt x="155" y="409"/>
                    </a:lnTo>
                    <a:lnTo>
                      <a:pt x="139" y="402"/>
                    </a:lnTo>
                    <a:lnTo>
                      <a:pt x="124" y="392"/>
                    </a:lnTo>
                    <a:lnTo>
                      <a:pt x="108" y="381"/>
                    </a:lnTo>
                    <a:lnTo>
                      <a:pt x="95" y="369"/>
                    </a:lnTo>
                    <a:lnTo>
                      <a:pt x="82" y="355"/>
                    </a:lnTo>
                    <a:lnTo>
                      <a:pt x="70" y="340"/>
                    </a:lnTo>
                    <a:lnTo>
                      <a:pt x="62" y="324"/>
                    </a:lnTo>
                    <a:lnTo>
                      <a:pt x="53" y="307"/>
                    </a:lnTo>
                    <a:lnTo>
                      <a:pt x="46" y="290"/>
                    </a:lnTo>
                    <a:lnTo>
                      <a:pt x="41" y="271"/>
                    </a:lnTo>
                    <a:lnTo>
                      <a:pt x="39" y="252"/>
                    </a:lnTo>
                    <a:lnTo>
                      <a:pt x="37" y="232"/>
                    </a:lnTo>
                    <a:lnTo>
                      <a:pt x="39" y="212"/>
                    </a:lnTo>
                    <a:lnTo>
                      <a:pt x="41" y="193"/>
                    </a:lnTo>
                    <a:lnTo>
                      <a:pt x="46" y="175"/>
                    </a:lnTo>
                    <a:lnTo>
                      <a:pt x="53" y="157"/>
                    </a:lnTo>
                    <a:lnTo>
                      <a:pt x="62" y="140"/>
                    </a:lnTo>
                    <a:lnTo>
                      <a:pt x="70" y="124"/>
                    </a:lnTo>
                    <a:lnTo>
                      <a:pt x="82" y="110"/>
                    </a:lnTo>
                    <a:lnTo>
                      <a:pt x="95" y="95"/>
                    </a:lnTo>
                    <a:lnTo>
                      <a:pt x="108" y="82"/>
                    </a:lnTo>
                    <a:lnTo>
                      <a:pt x="124" y="72"/>
                    </a:lnTo>
                    <a:lnTo>
                      <a:pt x="139" y="62"/>
                    </a:lnTo>
                    <a:lnTo>
                      <a:pt x="155" y="54"/>
                    </a:lnTo>
                    <a:lnTo>
                      <a:pt x="174" y="48"/>
                    </a:lnTo>
                    <a:lnTo>
                      <a:pt x="193" y="44"/>
                    </a:lnTo>
                    <a:lnTo>
                      <a:pt x="211" y="39"/>
                    </a:lnTo>
                    <a:lnTo>
                      <a:pt x="232" y="39"/>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03" name="Freeform 234"/>
              <p:cNvSpPr>
                <a:spLocks noEditPoints="1"/>
              </p:cNvSpPr>
              <p:nvPr/>
            </p:nvSpPr>
            <p:spPr bwMode="auto">
              <a:xfrm>
                <a:off x="7208377" y="579625"/>
                <a:ext cx="337790" cy="336334"/>
              </a:xfrm>
              <a:custGeom>
                <a:avLst/>
                <a:gdLst>
                  <a:gd name="T0" fmla="*/ 295 w 696"/>
                  <a:gd name="T1" fmla="*/ 3 h 694"/>
                  <a:gd name="T2" fmla="*/ 229 w 696"/>
                  <a:gd name="T3" fmla="*/ 20 h 694"/>
                  <a:gd name="T4" fmla="*/ 167 w 696"/>
                  <a:gd name="T5" fmla="*/ 49 h 694"/>
                  <a:gd name="T6" fmla="*/ 114 w 696"/>
                  <a:gd name="T7" fmla="*/ 89 h 694"/>
                  <a:gd name="T8" fmla="*/ 69 w 696"/>
                  <a:gd name="T9" fmla="*/ 138 h 694"/>
                  <a:gd name="T10" fmla="*/ 35 w 696"/>
                  <a:gd name="T11" fmla="*/ 196 h 694"/>
                  <a:gd name="T12" fmla="*/ 12 w 696"/>
                  <a:gd name="T13" fmla="*/ 261 h 694"/>
                  <a:gd name="T14" fmla="*/ 0 w 696"/>
                  <a:gd name="T15" fmla="*/ 329 h 694"/>
                  <a:gd name="T16" fmla="*/ 4 w 696"/>
                  <a:gd name="T17" fmla="*/ 401 h 694"/>
                  <a:gd name="T18" fmla="*/ 22 w 696"/>
                  <a:gd name="T19" fmla="*/ 467 h 694"/>
                  <a:gd name="T20" fmla="*/ 50 w 696"/>
                  <a:gd name="T21" fmla="*/ 527 h 694"/>
                  <a:gd name="T22" fmla="*/ 91 w 696"/>
                  <a:gd name="T23" fmla="*/ 581 h 694"/>
                  <a:gd name="T24" fmla="*/ 140 w 696"/>
                  <a:gd name="T25" fmla="*/ 625 h 694"/>
                  <a:gd name="T26" fmla="*/ 197 w 696"/>
                  <a:gd name="T27" fmla="*/ 660 h 694"/>
                  <a:gd name="T28" fmla="*/ 261 w 696"/>
                  <a:gd name="T29" fmla="*/ 684 h 694"/>
                  <a:gd name="T30" fmla="*/ 330 w 696"/>
                  <a:gd name="T31" fmla="*/ 694 h 694"/>
                  <a:gd name="T32" fmla="*/ 400 w 696"/>
                  <a:gd name="T33" fmla="*/ 690 h 694"/>
                  <a:gd name="T34" fmla="*/ 468 w 696"/>
                  <a:gd name="T35" fmla="*/ 674 h 694"/>
                  <a:gd name="T36" fmla="*/ 529 w 696"/>
                  <a:gd name="T37" fmla="*/ 644 h 694"/>
                  <a:gd name="T38" fmla="*/ 582 w 696"/>
                  <a:gd name="T39" fmla="*/ 605 h 694"/>
                  <a:gd name="T40" fmla="*/ 626 w 696"/>
                  <a:gd name="T41" fmla="*/ 555 h 694"/>
                  <a:gd name="T42" fmla="*/ 661 w 696"/>
                  <a:gd name="T43" fmla="*/ 499 h 694"/>
                  <a:gd name="T44" fmla="*/ 684 w 696"/>
                  <a:gd name="T45" fmla="*/ 434 h 694"/>
                  <a:gd name="T46" fmla="*/ 696 w 696"/>
                  <a:gd name="T47" fmla="*/ 365 h 694"/>
                  <a:gd name="T48" fmla="*/ 691 w 696"/>
                  <a:gd name="T49" fmla="*/ 294 h 694"/>
                  <a:gd name="T50" fmla="*/ 674 w 696"/>
                  <a:gd name="T51" fmla="*/ 228 h 694"/>
                  <a:gd name="T52" fmla="*/ 645 w 696"/>
                  <a:gd name="T53" fmla="*/ 167 h 694"/>
                  <a:gd name="T54" fmla="*/ 605 w 696"/>
                  <a:gd name="T55" fmla="*/ 114 h 694"/>
                  <a:gd name="T56" fmla="*/ 556 w 696"/>
                  <a:gd name="T57" fmla="*/ 68 h 694"/>
                  <a:gd name="T58" fmla="*/ 498 w 696"/>
                  <a:gd name="T59" fmla="*/ 33 h 694"/>
                  <a:gd name="T60" fmla="*/ 435 w 696"/>
                  <a:gd name="T61" fmla="*/ 10 h 694"/>
                  <a:gd name="T62" fmla="*/ 366 w 696"/>
                  <a:gd name="T63" fmla="*/ 0 h 694"/>
                  <a:gd name="T64" fmla="*/ 364 w 696"/>
                  <a:gd name="T65" fmla="*/ 39 h 694"/>
                  <a:gd name="T66" fmla="*/ 425 w 696"/>
                  <a:gd name="T67" fmla="*/ 48 h 694"/>
                  <a:gd name="T68" fmla="*/ 481 w 696"/>
                  <a:gd name="T69" fmla="*/ 69 h 694"/>
                  <a:gd name="T70" fmla="*/ 544 w 696"/>
                  <a:gd name="T71" fmla="*/ 108 h 694"/>
                  <a:gd name="T72" fmla="*/ 612 w 696"/>
                  <a:gd name="T73" fmla="*/ 187 h 694"/>
                  <a:gd name="T74" fmla="*/ 638 w 696"/>
                  <a:gd name="T75" fmla="*/ 241 h 694"/>
                  <a:gd name="T76" fmla="*/ 654 w 696"/>
                  <a:gd name="T77" fmla="*/ 300 h 694"/>
                  <a:gd name="T78" fmla="*/ 657 w 696"/>
                  <a:gd name="T79" fmla="*/ 363 h 694"/>
                  <a:gd name="T80" fmla="*/ 647 w 696"/>
                  <a:gd name="T81" fmla="*/ 424 h 694"/>
                  <a:gd name="T82" fmla="*/ 626 w 696"/>
                  <a:gd name="T83" fmla="*/ 481 h 694"/>
                  <a:gd name="T84" fmla="*/ 586 w 696"/>
                  <a:gd name="T85" fmla="*/ 543 h 694"/>
                  <a:gd name="T86" fmla="*/ 508 w 696"/>
                  <a:gd name="T87" fmla="*/ 611 h 694"/>
                  <a:gd name="T88" fmla="*/ 454 w 696"/>
                  <a:gd name="T89" fmla="*/ 637 h 694"/>
                  <a:gd name="T90" fmla="*/ 395 w 696"/>
                  <a:gd name="T91" fmla="*/ 653 h 694"/>
                  <a:gd name="T92" fmla="*/ 331 w 696"/>
                  <a:gd name="T93" fmla="*/ 656 h 694"/>
                  <a:gd name="T94" fmla="*/ 271 w 696"/>
                  <a:gd name="T95" fmla="*/ 647 h 694"/>
                  <a:gd name="T96" fmla="*/ 215 w 696"/>
                  <a:gd name="T97" fmla="*/ 625 h 694"/>
                  <a:gd name="T98" fmla="*/ 151 w 696"/>
                  <a:gd name="T99" fmla="*/ 585 h 694"/>
                  <a:gd name="T100" fmla="*/ 84 w 696"/>
                  <a:gd name="T101" fmla="*/ 507 h 694"/>
                  <a:gd name="T102" fmla="*/ 58 w 696"/>
                  <a:gd name="T103" fmla="*/ 454 h 694"/>
                  <a:gd name="T104" fmla="*/ 42 w 696"/>
                  <a:gd name="T105" fmla="*/ 395 h 694"/>
                  <a:gd name="T106" fmla="*/ 39 w 696"/>
                  <a:gd name="T107" fmla="*/ 331 h 694"/>
                  <a:gd name="T108" fmla="*/ 49 w 696"/>
                  <a:gd name="T109" fmla="*/ 270 h 694"/>
                  <a:gd name="T110" fmla="*/ 69 w 696"/>
                  <a:gd name="T111" fmla="*/ 213 h 694"/>
                  <a:gd name="T112" fmla="*/ 109 w 696"/>
                  <a:gd name="T113" fmla="*/ 150 h 694"/>
                  <a:gd name="T114" fmla="*/ 187 w 696"/>
                  <a:gd name="T115" fmla="*/ 82 h 694"/>
                  <a:gd name="T116" fmla="*/ 242 w 696"/>
                  <a:gd name="T117" fmla="*/ 56 h 694"/>
                  <a:gd name="T118" fmla="*/ 301 w 696"/>
                  <a:gd name="T119" fmla="*/ 42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96" h="694">
                    <a:moveTo>
                      <a:pt x="349" y="0"/>
                    </a:moveTo>
                    <a:lnTo>
                      <a:pt x="330" y="0"/>
                    </a:lnTo>
                    <a:lnTo>
                      <a:pt x="313" y="2"/>
                    </a:lnTo>
                    <a:lnTo>
                      <a:pt x="295" y="3"/>
                    </a:lnTo>
                    <a:lnTo>
                      <a:pt x="278" y="6"/>
                    </a:lnTo>
                    <a:lnTo>
                      <a:pt x="261" y="10"/>
                    </a:lnTo>
                    <a:lnTo>
                      <a:pt x="245" y="15"/>
                    </a:lnTo>
                    <a:lnTo>
                      <a:pt x="229" y="20"/>
                    </a:lnTo>
                    <a:lnTo>
                      <a:pt x="213" y="26"/>
                    </a:lnTo>
                    <a:lnTo>
                      <a:pt x="197" y="33"/>
                    </a:lnTo>
                    <a:lnTo>
                      <a:pt x="181" y="42"/>
                    </a:lnTo>
                    <a:lnTo>
                      <a:pt x="167" y="49"/>
                    </a:lnTo>
                    <a:lnTo>
                      <a:pt x="154" y="59"/>
                    </a:lnTo>
                    <a:lnTo>
                      <a:pt x="140" y="68"/>
                    </a:lnTo>
                    <a:lnTo>
                      <a:pt x="127" y="79"/>
                    </a:lnTo>
                    <a:lnTo>
                      <a:pt x="114" y="89"/>
                    </a:lnTo>
                    <a:lnTo>
                      <a:pt x="102" y="101"/>
                    </a:lnTo>
                    <a:lnTo>
                      <a:pt x="91" y="114"/>
                    </a:lnTo>
                    <a:lnTo>
                      <a:pt x="79" y="125"/>
                    </a:lnTo>
                    <a:lnTo>
                      <a:pt x="69" y="138"/>
                    </a:lnTo>
                    <a:lnTo>
                      <a:pt x="59" y="153"/>
                    </a:lnTo>
                    <a:lnTo>
                      <a:pt x="50" y="167"/>
                    </a:lnTo>
                    <a:lnTo>
                      <a:pt x="42" y="182"/>
                    </a:lnTo>
                    <a:lnTo>
                      <a:pt x="35" y="196"/>
                    </a:lnTo>
                    <a:lnTo>
                      <a:pt x="27" y="212"/>
                    </a:lnTo>
                    <a:lnTo>
                      <a:pt x="22" y="228"/>
                    </a:lnTo>
                    <a:lnTo>
                      <a:pt x="16" y="244"/>
                    </a:lnTo>
                    <a:lnTo>
                      <a:pt x="12" y="261"/>
                    </a:lnTo>
                    <a:lnTo>
                      <a:pt x="7" y="277"/>
                    </a:lnTo>
                    <a:lnTo>
                      <a:pt x="4" y="294"/>
                    </a:lnTo>
                    <a:lnTo>
                      <a:pt x="1" y="311"/>
                    </a:lnTo>
                    <a:lnTo>
                      <a:pt x="0" y="329"/>
                    </a:lnTo>
                    <a:lnTo>
                      <a:pt x="0" y="347"/>
                    </a:lnTo>
                    <a:lnTo>
                      <a:pt x="0" y="365"/>
                    </a:lnTo>
                    <a:lnTo>
                      <a:pt x="1" y="383"/>
                    </a:lnTo>
                    <a:lnTo>
                      <a:pt x="4" y="401"/>
                    </a:lnTo>
                    <a:lnTo>
                      <a:pt x="7" y="418"/>
                    </a:lnTo>
                    <a:lnTo>
                      <a:pt x="12" y="434"/>
                    </a:lnTo>
                    <a:lnTo>
                      <a:pt x="16" y="451"/>
                    </a:lnTo>
                    <a:lnTo>
                      <a:pt x="22" y="467"/>
                    </a:lnTo>
                    <a:lnTo>
                      <a:pt x="27" y="483"/>
                    </a:lnTo>
                    <a:lnTo>
                      <a:pt x="35" y="499"/>
                    </a:lnTo>
                    <a:lnTo>
                      <a:pt x="42" y="513"/>
                    </a:lnTo>
                    <a:lnTo>
                      <a:pt x="50" y="527"/>
                    </a:lnTo>
                    <a:lnTo>
                      <a:pt x="59" y="542"/>
                    </a:lnTo>
                    <a:lnTo>
                      <a:pt x="69" y="555"/>
                    </a:lnTo>
                    <a:lnTo>
                      <a:pt x="79" y="568"/>
                    </a:lnTo>
                    <a:lnTo>
                      <a:pt x="91" y="581"/>
                    </a:lnTo>
                    <a:lnTo>
                      <a:pt x="102" y="594"/>
                    </a:lnTo>
                    <a:lnTo>
                      <a:pt x="114" y="605"/>
                    </a:lnTo>
                    <a:lnTo>
                      <a:pt x="127" y="615"/>
                    </a:lnTo>
                    <a:lnTo>
                      <a:pt x="140" y="625"/>
                    </a:lnTo>
                    <a:lnTo>
                      <a:pt x="154" y="635"/>
                    </a:lnTo>
                    <a:lnTo>
                      <a:pt x="167" y="644"/>
                    </a:lnTo>
                    <a:lnTo>
                      <a:pt x="181" y="653"/>
                    </a:lnTo>
                    <a:lnTo>
                      <a:pt x="197" y="660"/>
                    </a:lnTo>
                    <a:lnTo>
                      <a:pt x="213" y="667"/>
                    </a:lnTo>
                    <a:lnTo>
                      <a:pt x="229" y="674"/>
                    </a:lnTo>
                    <a:lnTo>
                      <a:pt x="245" y="679"/>
                    </a:lnTo>
                    <a:lnTo>
                      <a:pt x="261" y="684"/>
                    </a:lnTo>
                    <a:lnTo>
                      <a:pt x="278" y="687"/>
                    </a:lnTo>
                    <a:lnTo>
                      <a:pt x="295" y="690"/>
                    </a:lnTo>
                    <a:lnTo>
                      <a:pt x="313" y="693"/>
                    </a:lnTo>
                    <a:lnTo>
                      <a:pt x="330" y="694"/>
                    </a:lnTo>
                    <a:lnTo>
                      <a:pt x="349" y="694"/>
                    </a:lnTo>
                    <a:lnTo>
                      <a:pt x="366" y="694"/>
                    </a:lnTo>
                    <a:lnTo>
                      <a:pt x="383" y="693"/>
                    </a:lnTo>
                    <a:lnTo>
                      <a:pt x="400" y="690"/>
                    </a:lnTo>
                    <a:lnTo>
                      <a:pt x="418" y="687"/>
                    </a:lnTo>
                    <a:lnTo>
                      <a:pt x="435" y="684"/>
                    </a:lnTo>
                    <a:lnTo>
                      <a:pt x="451" y="679"/>
                    </a:lnTo>
                    <a:lnTo>
                      <a:pt x="468" y="674"/>
                    </a:lnTo>
                    <a:lnTo>
                      <a:pt x="482" y="667"/>
                    </a:lnTo>
                    <a:lnTo>
                      <a:pt x="498" y="660"/>
                    </a:lnTo>
                    <a:lnTo>
                      <a:pt x="514" y="653"/>
                    </a:lnTo>
                    <a:lnTo>
                      <a:pt x="529" y="644"/>
                    </a:lnTo>
                    <a:lnTo>
                      <a:pt x="541" y="635"/>
                    </a:lnTo>
                    <a:lnTo>
                      <a:pt x="556" y="625"/>
                    </a:lnTo>
                    <a:lnTo>
                      <a:pt x="569" y="615"/>
                    </a:lnTo>
                    <a:lnTo>
                      <a:pt x="582" y="605"/>
                    </a:lnTo>
                    <a:lnTo>
                      <a:pt x="593" y="594"/>
                    </a:lnTo>
                    <a:lnTo>
                      <a:pt x="605" y="581"/>
                    </a:lnTo>
                    <a:lnTo>
                      <a:pt x="616" y="568"/>
                    </a:lnTo>
                    <a:lnTo>
                      <a:pt x="626" y="555"/>
                    </a:lnTo>
                    <a:lnTo>
                      <a:pt x="637" y="542"/>
                    </a:lnTo>
                    <a:lnTo>
                      <a:pt x="645" y="527"/>
                    </a:lnTo>
                    <a:lnTo>
                      <a:pt x="654" y="513"/>
                    </a:lnTo>
                    <a:lnTo>
                      <a:pt x="661" y="499"/>
                    </a:lnTo>
                    <a:lnTo>
                      <a:pt x="668" y="483"/>
                    </a:lnTo>
                    <a:lnTo>
                      <a:pt x="674" y="467"/>
                    </a:lnTo>
                    <a:lnTo>
                      <a:pt x="680" y="451"/>
                    </a:lnTo>
                    <a:lnTo>
                      <a:pt x="684" y="434"/>
                    </a:lnTo>
                    <a:lnTo>
                      <a:pt x="688" y="418"/>
                    </a:lnTo>
                    <a:lnTo>
                      <a:pt x="691" y="401"/>
                    </a:lnTo>
                    <a:lnTo>
                      <a:pt x="694" y="383"/>
                    </a:lnTo>
                    <a:lnTo>
                      <a:pt x="696" y="365"/>
                    </a:lnTo>
                    <a:lnTo>
                      <a:pt x="696" y="347"/>
                    </a:lnTo>
                    <a:lnTo>
                      <a:pt x="696" y="329"/>
                    </a:lnTo>
                    <a:lnTo>
                      <a:pt x="694" y="311"/>
                    </a:lnTo>
                    <a:lnTo>
                      <a:pt x="691" y="294"/>
                    </a:lnTo>
                    <a:lnTo>
                      <a:pt x="688" y="277"/>
                    </a:lnTo>
                    <a:lnTo>
                      <a:pt x="684" y="261"/>
                    </a:lnTo>
                    <a:lnTo>
                      <a:pt x="680" y="244"/>
                    </a:lnTo>
                    <a:lnTo>
                      <a:pt x="674" y="228"/>
                    </a:lnTo>
                    <a:lnTo>
                      <a:pt x="668" y="212"/>
                    </a:lnTo>
                    <a:lnTo>
                      <a:pt x="661" y="196"/>
                    </a:lnTo>
                    <a:lnTo>
                      <a:pt x="654" y="182"/>
                    </a:lnTo>
                    <a:lnTo>
                      <a:pt x="645" y="167"/>
                    </a:lnTo>
                    <a:lnTo>
                      <a:pt x="637" y="153"/>
                    </a:lnTo>
                    <a:lnTo>
                      <a:pt x="626" y="138"/>
                    </a:lnTo>
                    <a:lnTo>
                      <a:pt x="616" y="125"/>
                    </a:lnTo>
                    <a:lnTo>
                      <a:pt x="605" y="114"/>
                    </a:lnTo>
                    <a:lnTo>
                      <a:pt x="593" y="101"/>
                    </a:lnTo>
                    <a:lnTo>
                      <a:pt x="582" y="89"/>
                    </a:lnTo>
                    <a:lnTo>
                      <a:pt x="569" y="79"/>
                    </a:lnTo>
                    <a:lnTo>
                      <a:pt x="556" y="68"/>
                    </a:lnTo>
                    <a:lnTo>
                      <a:pt x="541" y="59"/>
                    </a:lnTo>
                    <a:lnTo>
                      <a:pt x="529" y="49"/>
                    </a:lnTo>
                    <a:lnTo>
                      <a:pt x="514" y="42"/>
                    </a:lnTo>
                    <a:lnTo>
                      <a:pt x="498" y="33"/>
                    </a:lnTo>
                    <a:lnTo>
                      <a:pt x="482" y="26"/>
                    </a:lnTo>
                    <a:lnTo>
                      <a:pt x="468" y="20"/>
                    </a:lnTo>
                    <a:lnTo>
                      <a:pt x="451" y="15"/>
                    </a:lnTo>
                    <a:lnTo>
                      <a:pt x="435" y="10"/>
                    </a:lnTo>
                    <a:lnTo>
                      <a:pt x="418" y="6"/>
                    </a:lnTo>
                    <a:lnTo>
                      <a:pt x="400" y="3"/>
                    </a:lnTo>
                    <a:lnTo>
                      <a:pt x="383" y="2"/>
                    </a:lnTo>
                    <a:lnTo>
                      <a:pt x="366" y="0"/>
                    </a:lnTo>
                    <a:lnTo>
                      <a:pt x="349" y="0"/>
                    </a:lnTo>
                    <a:lnTo>
                      <a:pt x="349" y="0"/>
                    </a:lnTo>
                    <a:close/>
                    <a:moveTo>
                      <a:pt x="349" y="38"/>
                    </a:moveTo>
                    <a:lnTo>
                      <a:pt x="364" y="39"/>
                    </a:lnTo>
                    <a:lnTo>
                      <a:pt x="379" y="39"/>
                    </a:lnTo>
                    <a:lnTo>
                      <a:pt x="395" y="42"/>
                    </a:lnTo>
                    <a:lnTo>
                      <a:pt x="410" y="45"/>
                    </a:lnTo>
                    <a:lnTo>
                      <a:pt x="425" y="48"/>
                    </a:lnTo>
                    <a:lnTo>
                      <a:pt x="439" y="52"/>
                    </a:lnTo>
                    <a:lnTo>
                      <a:pt x="454" y="56"/>
                    </a:lnTo>
                    <a:lnTo>
                      <a:pt x="468" y="62"/>
                    </a:lnTo>
                    <a:lnTo>
                      <a:pt x="481" y="69"/>
                    </a:lnTo>
                    <a:lnTo>
                      <a:pt x="495" y="75"/>
                    </a:lnTo>
                    <a:lnTo>
                      <a:pt x="508" y="82"/>
                    </a:lnTo>
                    <a:lnTo>
                      <a:pt x="520" y="91"/>
                    </a:lnTo>
                    <a:lnTo>
                      <a:pt x="544" y="108"/>
                    </a:lnTo>
                    <a:lnTo>
                      <a:pt x="566" y="128"/>
                    </a:lnTo>
                    <a:lnTo>
                      <a:pt x="586" y="150"/>
                    </a:lnTo>
                    <a:lnTo>
                      <a:pt x="603" y="174"/>
                    </a:lnTo>
                    <a:lnTo>
                      <a:pt x="612" y="187"/>
                    </a:lnTo>
                    <a:lnTo>
                      <a:pt x="619" y="200"/>
                    </a:lnTo>
                    <a:lnTo>
                      <a:pt x="626" y="213"/>
                    </a:lnTo>
                    <a:lnTo>
                      <a:pt x="632" y="226"/>
                    </a:lnTo>
                    <a:lnTo>
                      <a:pt x="638" y="241"/>
                    </a:lnTo>
                    <a:lnTo>
                      <a:pt x="642" y="255"/>
                    </a:lnTo>
                    <a:lnTo>
                      <a:pt x="647" y="270"/>
                    </a:lnTo>
                    <a:lnTo>
                      <a:pt x="651" y="285"/>
                    </a:lnTo>
                    <a:lnTo>
                      <a:pt x="654" y="300"/>
                    </a:lnTo>
                    <a:lnTo>
                      <a:pt x="655" y="316"/>
                    </a:lnTo>
                    <a:lnTo>
                      <a:pt x="657" y="331"/>
                    </a:lnTo>
                    <a:lnTo>
                      <a:pt x="657" y="347"/>
                    </a:lnTo>
                    <a:lnTo>
                      <a:pt x="657" y="363"/>
                    </a:lnTo>
                    <a:lnTo>
                      <a:pt x="655" y="379"/>
                    </a:lnTo>
                    <a:lnTo>
                      <a:pt x="654" y="395"/>
                    </a:lnTo>
                    <a:lnTo>
                      <a:pt x="651" y="409"/>
                    </a:lnTo>
                    <a:lnTo>
                      <a:pt x="647" y="424"/>
                    </a:lnTo>
                    <a:lnTo>
                      <a:pt x="642" y="439"/>
                    </a:lnTo>
                    <a:lnTo>
                      <a:pt x="638" y="454"/>
                    </a:lnTo>
                    <a:lnTo>
                      <a:pt x="632" y="467"/>
                    </a:lnTo>
                    <a:lnTo>
                      <a:pt x="626" y="481"/>
                    </a:lnTo>
                    <a:lnTo>
                      <a:pt x="619" y="494"/>
                    </a:lnTo>
                    <a:lnTo>
                      <a:pt x="612" y="507"/>
                    </a:lnTo>
                    <a:lnTo>
                      <a:pt x="603" y="520"/>
                    </a:lnTo>
                    <a:lnTo>
                      <a:pt x="586" y="543"/>
                    </a:lnTo>
                    <a:lnTo>
                      <a:pt x="566" y="566"/>
                    </a:lnTo>
                    <a:lnTo>
                      <a:pt x="544" y="585"/>
                    </a:lnTo>
                    <a:lnTo>
                      <a:pt x="520" y="604"/>
                    </a:lnTo>
                    <a:lnTo>
                      <a:pt x="508" y="611"/>
                    </a:lnTo>
                    <a:lnTo>
                      <a:pt x="495" y="618"/>
                    </a:lnTo>
                    <a:lnTo>
                      <a:pt x="481" y="625"/>
                    </a:lnTo>
                    <a:lnTo>
                      <a:pt x="468" y="632"/>
                    </a:lnTo>
                    <a:lnTo>
                      <a:pt x="454" y="637"/>
                    </a:lnTo>
                    <a:lnTo>
                      <a:pt x="439" y="643"/>
                    </a:lnTo>
                    <a:lnTo>
                      <a:pt x="425" y="647"/>
                    </a:lnTo>
                    <a:lnTo>
                      <a:pt x="410" y="650"/>
                    </a:lnTo>
                    <a:lnTo>
                      <a:pt x="395" y="653"/>
                    </a:lnTo>
                    <a:lnTo>
                      <a:pt x="379" y="654"/>
                    </a:lnTo>
                    <a:lnTo>
                      <a:pt x="364" y="656"/>
                    </a:lnTo>
                    <a:lnTo>
                      <a:pt x="349" y="656"/>
                    </a:lnTo>
                    <a:lnTo>
                      <a:pt x="331" y="656"/>
                    </a:lnTo>
                    <a:lnTo>
                      <a:pt x="317" y="654"/>
                    </a:lnTo>
                    <a:lnTo>
                      <a:pt x="301" y="653"/>
                    </a:lnTo>
                    <a:lnTo>
                      <a:pt x="285" y="650"/>
                    </a:lnTo>
                    <a:lnTo>
                      <a:pt x="271" y="647"/>
                    </a:lnTo>
                    <a:lnTo>
                      <a:pt x="256" y="643"/>
                    </a:lnTo>
                    <a:lnTo>
                      <a:pt x="242" y="637"/>
                    </a:lnTo>
                    <a:lnTo>
                      <a:pt x="228" y="632"/>
                    </a:lnTo>
                    <a:lnTo>
                      <a:pt x="215" y="625"/>
                    </a:lnTo>
                    <a:lnTo>
                      <a:pt x="200" y="618"/>
                    </a:lnTo>
                    <a:lnTo>
                      <a:pt x="187" y="611"/>
                    </a:lnTo>
                    <a:lnTo>
                      <a:pt x="176" y="604"/>
                    </a:lnTo>
                    <a:lnTo>
                      <a:pt x="151" y="585"/>
                    </a:lnTo>
                    <a:lnTo>
                      <a:pt x="130" y="566"/>
                    </a:lnTo>
                    <a:lnTo>
                      <a:pt x="109" y="543"/>
                    </a:lnTo>
                    <a:lnTo>
                      <a:pt x="92" y="520"/>
                    </a:lnTo>
                    <a:lnTo>
                      <a:pt x="84" y="507"/>
                    </a:lnTo>
                    <a:lnTo>
                      <a:pt x="76" y="494"/>
                    </a:lnTo>
                    <a:lnTo>
                      <a:pt x="69" y="481"/>
                    </a:lnTo>
                    <a:lnTo>
                      <a:pt x="63" y="467"/>
                    </a:lnTo>
                    <a:lnTo>
                      <a:pt x="58" y="454"/>
                    </a:lnTo>
                    <a:lnTo>
                      <a:pt x="53" y="439"/>
                    </a:lnTo>
                    <a:lnTo>
                      <a:pt x="49" y="424"/>
                    </a:lnTo>
                    <a:lnTo>
                      <a:pt x="45" y="409"/>
                    </a:lnTo>
                    <a:lnTo>
                      <a:pt x="42" y="395"/>
                    </a:lnTo>
                    <a:lnTo>
                      <a:pt x="40" y="379"/>
                    </a:lnTo>
                    <a:lnTo>
                      <a:pt x="39" y="363"/>
                    </a:lnTo>
                    <a:lnTo>
                      <a:pt x="39" y="347"/>
                    </a:lnTo>
                    <a:lnTo>
                      <a:pt x="39" y="331"/>
                    </a:lnTo>
                    <a:lnTo>
                      <a:pt x="40" y="316"/>
                    </a:lnTo>
                    <a:lnTo>
                      <a:pt x="42" y="300"/>
                    </a:lnTo>
                    <a:lnTo>
                      <a:pt x="45" y="285"/>
                    </a:lnTo>
                    <a:lnTo>
                      <a:pt x="49" y="270"/>
                    </a:lnTo>
                    <a:lnTo>
                      <a:pt x="53" y="255"/>
                    </a:lnTo>
                    <a:lnTo>
                      <a:pt x="58" y="241"/>
                    </a:lnTo>
                    <a:lnTo>
                      <a:pt x="63" y="226"/>
                    </a:lnTo>
                    <a:lnTo>
                      <a:pt x="69" y="213"/>
                    </a:lnTo>
                    <a:lnTo>
                      <a:pt x="76" y="200"/>
                    </a:lnTo>
                    <a:lnTo>
                      <a:pt x="84" y="187"/>
                    </a:lnTo>
                    <a:lnTo>
                      <a:pt x="92" y="174"/>
                    </a:lnTo>
                    <a:lnTo>
                      <a:pt x="109" y="150"/>
                    </a:lnTo>
                    <a:lnTo>
                      <a:pt x="130" y="128"/>
                    </a:lnTo>
                    <a:lnTo>
                      <a:pt x="151" y="108"/>
                    </a:lnTo>
                    <a:lnTo>
                      <a:pt x="176" y="91"/>
                    </a:lnTo>
                    <a:lnTo>
                      <a:pt x="187" y="82"/>
                    </a:lnTo>
                    <a:lnTo>
                      <a:pt x="200" y="75"/>
                    </a:lnTo>
                    <a:lnTo>
                      <a:pt x="215" y="69"/>
                    </a:lnTo>
                    <a:lnTo>
                      <a:pt x="228" y="62"/>
                    </a:lnTo>
                    <a:lnTo>
                      <a:pt x="242" y="56"/>
                    </a:lnTo>
                    <a:lnTo>
                      <a:pt x="256" y="52"/>
                    </a:lnTo>
                    <a:lnTo>
                      <a:pt x="271" y="48"/>
                    </a:lnTo>
                    <a:lnTo>
                      <a:pt x="285" y="45"/>
                    </a:lnTo>
                    <a:lnTo>
                      <a:pt x="301" y="42"/>
                    </a:lnTo>
                    <a:lnTo>
                      <a:pt x="317" y="39"/>
                    </a:lnTo>
                    <a:lnTo>
                      <a:pt x="331" y="39"/>
                    </a:lnTo>
                    <a:lnTo>
                      <a:pt x="349" y="38"/>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04" name="Freeform 235"/>
              <p:cNvSpPr>
                <a:spLocks/>
              </p:cNvSpPr>
              <p:nvPr/>
            </p:nvSpPr>
            <p:spPr bwMode="auto">
              <a:xfrm>
                <a:off x="7369992" y="534490"/>
                <a:ext cx="219855" cy="219855"/>
              </a:xfrm>
              <a:custGeom>
                <a:avLst/>
                <a:gdLst>
                  <a:gd name="T0" fmla="*/ 425 w 452"/>
                  <a:gd name="T1" fmla="*/ 0 h 452"/>
                  <a:gd name="T2" fmla="*/ 452 w 452"/>
                  <a:gd name="T3" fmla="*/ 27 h 452"/>
                  <a:gd name="T4" fmla="*/ 27 w 452"/>
                  <a:gd name="T5" fmla="*/ 452 h 452"/>
                  <a:gd name="T6" fmla="*/ 0 w 452"/>
                  <a:gd name="T7" fmla="*/ 425 h 452"/>
                  <a:gd name="T8" fmla="*/ 425 w 452"/>
                  <a:gd name="T9" fmla="*/ 0 h 452"/>
                </a:gdLst>
                <a:ahLst/>
                <a:cxnLst>
                  <a:cxn ang="0">
                    <a:pos x="T0" y="T1"/>
                  </a:cxn>
                  <a:cxn ang="0">
                    <a:pos x="T2" y="T3"/>
                  </a:cxn>
                  <a:cxn ang="0">
                    <a:pos x="T4" y="T5"/>
                  </a:cxn>
                  <a:cxn ang="0">
                    <a:pos x="T6" y="T7"/>
                  </a:cxn>
                  <a:cxn ang="0">
                    <a:pos x="T8" y="T9"/>
                  </a:cxn>
                </a:cxnLst>
                <a:rect l="0" t="0" r="r" b="b"/>
                <a:pathLst>
                  <a:path w="452" h="452">
                    <a:moveTo>
                      <a:pt x="425" y="0"/>
                    </a:moveTo>
                    <a:lnTo>
                      <a:pt x="452" y="27"/>
                    </a:lnTo>
                    <a:lnTo>
                      <a:pt x="27" y="452"/>
                    </a:lnTo>
                    <a:lnTo>
                      <a:pt x="0" y="425"/>
                    </a:lnTo>
                    <a:lnTo>
                      <a:pt x="425" y="0"/>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05" name="Freeform 236"/>
              <p:cNvSpPr>
                <a:spLocks noEditPoints="1"/>
              </p:cNvSpPr>
              <p:nvPr/>
            </p:nvSpPr>
            <p:spPr bwMode="auto">
              <a:xfrm>
                <a:off x="7496663" y="484986"/>
                <a:ext cx="142687" cy="144143"/>
              </a:xfrm>
              <a:custGeom>
                <a:avLst/>
                <a:gdLst>
                  <a:gd name="T0" fmla="*/ 184 w 294"/>
                  <a:gd name="T1" fmla="*/ 4 h 295"/>
                  <a:gd name="T2" fmla="*/ 129 w 294"/>
                  <a:gd name="T3" fmla="*/ 27 h 295"/>
                  <a:gd name="T4" fmla="*/ 85 w 294"/>
                  <a:gd name="T5" fmla="*/ 53 h 295"/>
                  <a:gd name="T6" fmla="*/ 52 w 294"/>
                  <a:gd name="T7" fmla="*/ 76 h 295"/>
                  <a:gd name="T8" fmla="*/ 31 w 294"/>
                  <a:gd name="T9" fmla="*/ 95 h 295"/>
                  <a:gd name="T10" fmla="*/ 16 w 294"/>
                  <a:gd name="T11" fmla="*/ 114 h 295"/>
                  <a:gd name="T12" fmla="*/ 6 w 294"/>
                  <a:gd name="T13" fmla="*/ 135 h 295"/>
                  <a:gd name="T14" fmla="*/ 0 w 294"/>
                  <a:gd name="T15" fmla="*/ 158 h 295"/>
                  <a:gd name="T16" fmla="*/ 1 w 294"/>
                  <a:gd name="T17" fmla="*/ 183 h 295"/>
                  <a:gd name="T18" fmla="*/ 11 w 294"/>
                  <a:gd name="T19" fmla="*/ 210 h 295"/>
                  <a:gd name="T20" fmla="*/ 30 w 294"/>
                  <a:gd name="T21" fmla="*/ 237 h 295"/>
                  <a:gd name="T22" fmla="*/ 54 w 294"/>
                  <a:gd name="T23" fmla="*/ 262 h 295"/>
                  <a:gd name="T24" fmla="*/ 76 w 294"/>
                  <a:gd name="T25" fmla="*/ 279 h 295"/>
                  <a:gd name="T26" fmla="*/ 98 w 294"/>
                  <a:gd name="T27" fmla="*/ 289 h 295"/>
                  <a:gd name="T28" fmla="*/ 118 w 294"/>
                  <a:gd name="T29" fmla="*/ 294 h 295"/>
                  <a:gd name="T30" fmla="*/ 138 w 294"/>
                  <a:gd name="T31" fmla="*/ 294 h 295"/>
                  <a:gd name="T32" fmla="*/ 155 w 294"/>
                  <a:gd name="T33" fmla="*/ 289 h 295"/>
                  <a:gd name="T34" fmla="*/ 174 w 294"/>
                  <a:gd name="T35" fmla="*/ 282 h 295"/>
                  <a:gd name="T36" fmla="*/ 190 w 294"/>
                  <a:gd name="T37" fmla="*/ 271 h 295"/>
                  <a:gd name="T38" fmla="*/ 213 w 294"/>
                  <a:gd name="T39" fmla="*/ 249 h 295"/>
                  <a:gd name="T40" fmla="*/ 239 w 294"/>
                  <a:gd name="T41" fmla="*/ 214 h 295"/>
                  <a:gd name="T42" fmla="*/ 269 w 294"/>
                  <a:gd name="T43" fmla="*/ 160 h 295"/>
                  <a:gd name="T44" fmla="*/ 291 w 294"/>
                  <a:gd name="T45" fmla="*/ 105 h 295"/>
                  <a:gd name="T46" fmla="*/ 197 w 294"/>
                  <a:gd name="T47" fmla="*/ 96 h 295"/>
                  <a:gd name="T48" fmla="*/ 158 w 294"/>
                  <a:gd name="T49" fmla="*/ 56 h 295"/>
                  <a:gd name="T50" fmla="*/ 158 w 294"/>
                  <a:gd name="T51" fmla="*/ 135 h 295"/>
                  <a:gd name="T52" fmla="*/ 237 w 294"/>
                  <a:gd name="T53" fmla="*/ 135 h 295"/>
                  <a:gd name="T54" fmla="*/ 216 w 294"/>
                  <a:gd name="T55" fmla="*/ 178 h 295"/>
                  <a:gd name="T56" fmla="*/ 188 w 294"/>
                  <a:gd name="T57" fmla="*/ 217 h 295"/>
                  <a:gd name="T58" fmla="*/ 174 w 294"/>
                  <a:gd name="T59" fmla="*/ 233 h 295"/>
                  <a:gd name="T60" fmla="*/ 160 w 294"/>
                  <a:gd name="T61" fmla="*/ 245 h 295"/>
                  <a:gd name="T62" fmla="*/ 144 w 294"/>
                  <a:gd name="T63" fmla="*/ 253 h 295"/>
                  <a:gd name="T64" fmla="*/ 128 w 294"/>
                  <a:gd name="T65" fmla="*/ 256 h 295"/>
                  <a:gd name="T66" fmla="*/ 115 w 294"/>
                  <a:gd name="T67" fmla="*/ 255 h 295"/>
                  <a:gd name="T68" fmla="*/ 101 w 294"/>
                  <a:gd name="T69" fmla="*/ 247 h 295"/>
                  <a:gd name="T70" fmla="*/ 70 w 294"/>
                  <a:gd name="T71" fmla="*/ 224 h 295"/>
                  <a:gd name="T72" fmla="*/ 49 w 294"/>
                  <a:gd name="T73" fmla="*/ 198 h 295"/>
                  <a:gd name="T74" fmla="*/ 40 w 294"/>
                  <a:gd name="T75" fmla="*/ 178 h 295"/>
                  <a:gd name="T76" fmla="*/ 37 w 294"/>
                  <a:gd name="T77" fmla="*/ 164 h 295"/>
                  <a:gd name="T78" fmla="*/ 39 w 294"/>
                  <a:gd name="T79" fmla="*/ 155 h 295"/>
                  <a:gd name="T80" fmla="*/ 44 w 294"/>
                  <a:gd name="T81" fmla="*/ 141 h 295"/>
                  <a:gd name="T82" fmla="*/ 54 w 294"/>
                  <a:gd name="T83" fmla="*/ 126 h 295"/>
                  <a:gd name="T84" fmla="*/ 82 w 294"/>
                  <a:gd name="T85" fmla="*/ 101 h 295"/>
                  <a:gd name="T86" fmla="*/ 119 w 294"/>
                  <a:gd name="T87" fmla="*/ 76 h 295"/>
                  <a:gd name="T88" fmla="*/ 158 w 294"/>
                  <a:gd name="T89" fmla="*/ 56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4" h="295">
                    <a:moveTo>
                      <a:pt x="197" y="0"/>
                    </a:moveTo>
                    <a:lnTo>
                      <a:pt x="184" y="4"/>
                    </a:lnTo>
                    <a:lnTo>
                      <a:pt x="151" y="18"/>
                    </a:lnTo>
                    <a:lnTo>
                      <a:pt x="129" y="27"/>
                    </a:lnTo>
                    <a:lnTo>
                      <a:pt x="108" y="39"/>
                    </a:lnTo>
                    <a:lnTo>
                      <a:pt x="85" y="53"/>
                    </a:lnTo>
                    <a:lnTo>
                      <a:pt x="62" y="67"/>
                    </a:lnTo>
                    <a:lnTo>
                      <a:pt x="52" y="76"/>
                    </a:lnTo>
                    <a:lnTo>
                      <a:pt x="42" y="85"/>
                    </a:lnTo>
                    <a:lnTo>
                      <a:pt x="31" y="95"/>
                    </a:lnTo>
                    <a:lnTo>
                      <a:pt x="23" y="103"/>
                    </a:lnTo>
                    <a:lnTo>
                      <a:pt x="16" y="114"/>
                    </a:lnTo>
                    <a:lnTo>
                      <a:pt x="10" y="125"/>
                    </a:lnTo>
                    <a:lnTo>
                      <a:pt x="6" y="135"/>
                    </a:lnTo>
                    <a:lnTo>
                      <a:pt x="1" y="147"/>
                    </a:lnTo>
                    <a:lnTo>
                      <a:pt x="0" y="158"/>
                    </a:lnTo>
                    <a:lnTo>
                      <a:pt x="0" y="171"/>
                    </a:lnTo>
                    <a:lnTo>
                      <a:pt x="1" y="183"/>
                    </a:lnTo>
                    <a:lnTo>
                      <a:pt x="4" y="196"/>
                    </a:lnTo>
                    <a:lnTo>
                      <a:pt x="11" y="210"/>
                    </a:lnTo>
                    <a:lnTo>
                      <a:pt x="18" y="223"/>
                    </a:lnTo>
                    <a:lnTo>
                      <a:pt x="30" y="237"/>
                    </a:lnTo>
                    <a:lnTo>
                      <a:pt x="43" y="252"/>
                    </a:lnTo>
                    <a:lnTo>
                      <a:pt x="54" y="262"/>
                    </a:lnTo>
                    <a:lnTo>
                      <a:pt x="65" y="271"/>
                    </a:lnTo>
                    <a:lnTo>
                      <a:pt x="76" y="279"/>
                    </a:lnTo>
                    <a:lnTo>
                      <a:pt x="88" y="285"/>
                    </a:lnTo>
                    <a:lnTo>
                      <a:pt x="98" y="289"/>
                    </a:lnTo>
                    <a:lnTo>
                      <a:pt x="108" y="292"/>
                    </a:lnTo>
                    <a:lnTo>
                      <a:pt x="118" y="294"/>
                    </a:lnTo>
                    <a:lnTo>
                      <a:pt x="128" y="295"/>
                    </a:lnTo>
                    <a:lnTo>
                      <a:pt x="138" y="294"/>
                    </a:lnTo>
                    <a:lnTo>
                      <a:pt x="147" y="292"/>
                    </a:lnTo>
                    <a:lnTo>
                      <a:pt x="155" y="289"/>
                    </a:lnTo>
                    <a:lnTo>
                      <a:pt x="165" y="286"/>
                    </a:lnTo>
                    <a:lnTo>
                      <a:pt x="174" y="282"/>
                    </a:lnTo>
                    <a:lnTo>
                      <a:pt x="181" y="276"/>
                    </a:lnTo>
                    <a:lnTo>
                      <a:pt x="190" y="271"/>
                    </a:lnTo>
                    <a:lnTo>
                      <a:pt x="197" y="263"/>
                    </a:lnTo>
                    <a:lnTo>
                      <a:pt x="213" y="249"/>
                    </a:lnTo>
                    <a:lnTo>
                      <a:pt x="226" y="232"/>
                    </a:lnTo>
                    <a:lnTo>
                      <a:pt x="239" y="214"/>
                    </a:lnTo>
                    <a:lnTo>
                      <a:pt x="250" y="196"/>
                    </a:lnTo>
                    <a:lnTo>
                      <a:pt x="269" y="160"/>
                    </a:lnTo>
                    <a:lnTo>
                      <a:pt x="282" y="128"/>
                    </a:lnTo>
                    <a:lnTo>
                      <a:pt x="291" y="105"/>
                    </a:lnTo>
                    <a:lnTo>
                      <a:pt x="294" y="96"/>
                    </a:lnTo>
                    <a:lnTo>
                      <a:pt x="197" y="96"/>
                    </a:lnTo>
                    <a:lnTo>
                      <a:pt x="197" y="0"/>
                    </a:lnTo>
                    <a:close/>
                    <a:moveTo>
                      <a:pt x="158" y="56"/>
                    </a:moveTo>
                    <a:lnTo>
                      <a:pt x="158" y="96"/>
                    </a:lnTo>
                    <a:lnTo>
                      <a:pt x="158" y="135"/>
                    </a:lnTo>
                    <a:lnTo>
                      <a:pt x="197" y="135"/>
                    </a:lnTo>
                    <a:lnTo>
                      <a:pt x="237" y="135"/>
                    </a:lnTo>
                    <a:lnTo>
                      <a:pt x="227" y="157"/>
                    </a:lnTo>
                    <a:lnTo>
                      <a:pt x="216" y="178"/>
                    </a:lnTo>
                    <a:lnTo>
                      <a:pt x="203" y="198"/>
                    </a:lnTo>
                    <a:lnTo>
                      <a:pt x="188" y="217"/>
                    </a:lnTo>
                    <a:lnTo>
                      <a:pt x="181" y="224"/>
                    </a:lnTo>
                    <a:lnTo>
                      <a:pt x="174" y="233"/>
                    </a:lnTo>
                    <a:lnTo>
                      <a:pt x="167" y="239"/>
                    </a:lnTo>
                    <a:lnTo>
                      <a:pt x="160" y="245"/>
                    </a:lnTo>
                    <a:lnTo>
                      <a:pt x="151" y="250"/>
                    </a:lnTo>
                    <a:lnTo>
                      <a:pt x="144" y="253"/>
                    </a:lnTo>
                    <a:lnTo>
                      <a:pt x="137" y="255"/>
                    </a:lnTo>
                    <a:lnTo>
                      <a:pt x="128" y="256"/>
                    </a:lnTo>
                    <a:lnTo>
                      <a:pt x="121" y="256"/>
                    </a:lnTo>
                    <a:lnTo>
                      <a:pt x="115" y="255"/>
                    </a:lnTo>
                    <a:lnTo>
                      <a:pt x="108" y="252"/>
                    </a:lnTo>
                    <a:lnTo>
                      <a:pt x="101" y="247"/>
                    </a:lnTo>
                    <a:lnTo>
                      <a:pt x="85" y="237"/>
                    </a:lnTo>
                    <a:lnTo>
                      <a:pt x="70" y="224"/>
                    </a:lnTo>
                    <a:lnTo>
                      <a:pt x="57" y="210"/>
                    </a:lnTo>
                    <a:lnTo>
                      <a:pt x="49" y="198"/>
                    </a:lnTo>
                    <a:lnTo>
                      <a:pt x="43" y="187"/>
                    </a:lnTo>
                    <a:lnTo>
                      <a:pt x="40" y="178"/>
                    </a:lnTo>
                    <a:lnTo>
                      <a:pt x="39" y="170"/>
                    </a:lnTo>
                    <a:lnTo>
                      <a:pt x="37" y="164"/>
                    </a:lnTo>
                    <a:lnTo>
                      <a:pt x="39" y="160"/>
                    </a:lnTo>
                    <a:lnTo>
                      <a:pt x="39" y="155"/>
                    </a:lnTo>
                    <a:lnTo>
                      <a:pt x="42" y="148"/>
                    </a:lnTo>
                    <a:lnTo>
                      <a:pt x="44" y="141"/>
                    </a:lnTo>
                    <a:lnTo>
                      <a:pt x="49" y="134"/>
                    </a:lnTo>
                    <a:lnTo>
                      <a:pt x="54" y="126"/>
                    </a:lnTo>
                    <a:lnTo>
                      <a:pt x="67" y="114"/>
                    </a:lnTo>
                    <a:lnTo>
                      <a:pt x="82" y="101"/>
                    </a:lnTo>
                    <a:lnTo>
                      <a:pt x="101" y="88"/>
                    </a:lnTo>
                    <a:lnTo>
                      <a:pt x="119" y="76"/>
                    </a:lnTo>
                    <a:lnTo>
                      <a:pt x="138" y="66"/>
                    </a:lnTo>
                    <a:lnTo>
                      <a:pt x="158" y="56"/>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06" name="Rectangle 237"/>
              <p:cNvSpPr>
                <a:spLocks noChangeArrowheads="1"/>
              </p:cNvSpPr>
              <p:nvPr/>
            </p:nvSpPr>
            <p:spPr bwMode="auto">
              <a:xfrm>
                <a:off x="7535975" y="514106"/>
                <a:ext cx="18928" cy="65520"/>
              </a:xfrm>
              <a:prstGeom prst="rect">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07" name="Freeform 238"/>
              <p:cNvSpPr>
                <a:spLocks/>
              </p:cNvSpPr>
              <p:nvPr/>
            </p:nvSpPr>
            <p:spPr bwMode="auto">
              <a:xfrm>
                <a:off x="7208377" y="857720"/>
                <a:ext cx="58240" cy="58240"/>
              </a:xfrm>
              <a:custGeom>
                <a:avLst/>
                <a:gdLst>
                  <a:gd name="T0" fmla="*/ 20 w 121"/>
                  <a:gd name="T1" fmla="*/ 121 h 121"/>
                  <a:gd name="T2" fmla="*/ 16 w 121"/>
                  <a:gd name="T3" fmla="*/ 121 h 121"/>
                  <a:gd name="T4" fmla="*/ 13 w 121"/>
                  <a:gd name="T5" fmla="*/ 120 h 121"/>
                  <a:gd name="T6" fmla="*/ 9 w 121"/>
                  <a:gd name="T7" fmla="*/ 119 h 121"/>
                  <a:gd name="T8" fmla="*/ 6 w 121"/>
                  <a:gd name="T9" fmla="*/ 116 h 121"/>
                  <a:gd name="T10" fmla="*/ 3 w 121"/>
                  <a:gd name="T11" fmla="*/ 113 h 121"/>
                  <a:gd name="T12" fmla="*/ 1 w 121"/>
                  <a:gd name="T13" fmla="*/ 110 h 121"/>
                  <a:gd name="T14" fmla="*/ 0 w 121"/>
                  <a:gd name="T15" fmla="*/ 106 h 121"/>
                  <a:gd name="T16" fmla="*/ 0 w 121"/>
                  <a:gd name="T17" fmla="*/ 103 h 121"/>
                  <a:gd name="T18" fmla="*/ 0 w 121"/>
                  <a:gd name="T19" fmla="*/ 98 h 121"/>
                  <a:gd name="T20" fmla="*/ 1 w 121"/>
                  <a:gd name="T21" fmla="*/ 95 h 121"/>
                  <a:gd name="T22" fmla="*/ 3 w 121"/>
                  <a:gd name="T23" fmla="*/ 91 h 121"/>
                  <a:gd name="T24" fmla="*/ 6 w 121"/>
                  <a:gd name="T25" fmla="*/ 88 h 121"/>
                  <a:gd name="T26" fmla="*/ 88 w 121"/>
                  <a:gd name="T27" fmla="*/ 6 h 121"/>
                  <a:gd name="T28" fmla="*/ 91 w 121"/>
                  <a:gd name="T29" fmla="*/ 3 h 121"/>
                  <a:gd name="T30" fmla="*/ 95 w 121"/>
                  <a:gd name="T31" fmla="*/ 2 h 121"/>
                  <a:gd name="T32" fmla="*/ 98 w 121"/>
                  <a:gd name="T33" fmla="*/ 0 h 121"/>
                  <a:gd name="T34" fmla="*/ 102 w 121"/>
                  <a:gd name="T35" fmla="*/ 0 h 121"/>
                  <a:gd name="T36" fmla="*/ 105 w 121"/>
                  <a:gd name="T37" fmla="*/ 0 h 121"/>
                  <a:gd name="T38" fmla="*/ 109 w 121"/>
                  <a:gd name="T39" fmla="*/ 2 h 121"/>
                  <a:gd name="T40" fmla="*/ 112 w 121"/>
                  <a:gd name="T41" fmla="*/ 3 h 121"/>
                  <a:gd name="T42" fmla="*/ 115 w 121"/>
                  <a:gd name="T43" fmla="*/ 6 h 121"/>
                  <a:gd name="T44" fmla="*/ 118 w 121"/>
                  <a:gd name="T45" fmla="*/ 9 h 121"/>
                  <a:gd name="T46" fmla="*/ 120 w 121"/>
                  <a:gd name="T47" fmla="*/ 13 h 121"/>
                  <a:gd name="T48" fmla="*/ 121 w 121"/>
                  <a:gd name="T49" fmla="*/ 16 h 121"/>
                  <a:gd name="T50" fmla="*/ 121 w 121"/>
                  <a:gd name="T51" fmla="*/ 21 h 121"/>
                  <a:gd name="T52" fmla="*/ 121 w 121"/>
                  <a:gd name="T53" fmla="*/ 23 h 121"/>
                  <a:gd name="T54" fmla="*/ 120 w 121"/>
                  <a:gd name="T55" fmla="*/ 28 h 121"/>
                  <a:gd name="T56" fmla="*/ 118 w 121"/>
                  <a:gd name="T57" fmla="*/ 31 h 121"/>
                  <a:gd name="T58" fmla="*/ 115 w 121"/>
                  <a:gd name="T59" fmla="*/ 34 h 121"/>
                  <a:gd name="T60" fmla="*/ 33 w 121"/>
                  <a:gd name="T61" fmla="*/ 116 h 121"/>
                  <a:gd name="T62" fmla="*/ 30 w 121"/>
                  <a:gd name="T63" fmla="*/ 119 h 121"/>
                  <a:gd name="T64" fmla="*/ 27 w 121"/>
                  <a:gd name="T65" fmla="*/ 120 h 121"/>
                  <a:gd name="T66" fmla="*/ 23 w 121"/>
                  <a:gd name="T67" fmla="*/ 121 h 121"/>
                  <a:gd name="T68" fmla="*/ 20 w 121"/>
                  <a:gd name="T69"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 h="121">
                    <a:moveTo>
                      <a:pt x="20" y="121"/>
                    </a:moveTo>
                    <a:lnTo>
                      <a:pt x="16" y="121"/>
                    </a:lnTo>
                    <a:lnTo>
                      <a:pt x="13" y="120"/>
                    </a:lnTo>
                    <a:lnTo>
                      <a:pt x="9" y="119"/>
                    </a:lnTo>
                    <a:lnTo>
                      <a:pt x="6" y="116"/>
                    </a:lnTo>
                    <a:lnTo>
                      <a:pt x="3" y="113"/>
                    </a:lnTo>
                    <a:lnTo>
                      <a:pt x="1" y="110"/>
                    </a:lnTo>
                    <a:lnTo>
                      <a:pt x="0" y="106"/>
                    </a:lnTo>
                    <a:lnTo>
                      <a:pt x="0" y="103"/>
                    </a:lnTo>
                    <a:lnTo>
                      <a:pt x="0" y="98"/>
                    </a:lnTo>
                    <a:lnTo>
                      <a:pt x="1" y="95"/>
                    </a:lnTo>
                    <a:lnTo>
                      <a:pt x="3" y="91"/>
                    </a:lnTo>
                    <a:lnTo>
                      <a:pt x="6" y="88"/>
                    </a:lnTo>
                    <a:lnTo>
                      <a:pt x="88" y="6"/>
                    </a:lnTo>
                    <a:lnTo>
                      <a:pt x="91" y="3"/>
                    </a:lnTo>
                    <a:lnTo>
                      <a:pt x="95" y="2"/>
                    </a:lnTo>
                    <a:lnTo>
                      <a:pt x="98" y="0"/>
                    </a:lnTo>
                    <a:lnTo>
                      <a:pt x="102" y="0"/>
                    </a:lnTo>
                    <a:lnTo>
                      <a:pt x="105" y="0"/>
                    </a:lnTo>
                    <a:lnTo>
                      <a:pt x="109" y="2"/>
                    </a:lnTo>
                    <a:lnTo>
                      <a:pt x="112" y="3"/>
                    </a:lnTo>
                    <a:lnTo>
                      <a:pt x="115" y="6"/>
                    </a:lnTo>
                    <a:lnTo>
                      <a:pt x="118" y="9"/>
                    </a:lnTo>
                    <a:lnTo>
                      <a:pt x="120" y="13"/>
                    </a:lnTo>
                    <a:lnTo>
                      <a:pt x="121" y="16"/>
                    </a:lnTo>
                    <a:lnTo>
                      <a:pt x="121" y="21"/>
                    </a:lnTo>
                    <a:lnTo>
                      <a:pt x="121" y="23"/>
                    </a:lnTo>
                    <a:lnTo>
                      <a:pt x="120" y="28"/>
                    </a:lnTo>
                    <a:lnTo>
                      <a:pt x="118" y="31"/>
                    </a:lnTo>
                    <a:lnTo>
                      <a:pt x="115" y="34"/>
                    </a:lnTo>
                    <a:lnTo>
                      <a:pt x="33" y="116"/>
                    </a:lnTo>
                    <a:lnTo>
                      <a:pt x="30" y="119"/>
                    </a:lnTo>
                    <a:lnTo>
                      <a:pt x="27" y="120"/>
                    </a:lnTo>
                    <a:lnTo>
                      <a:pt x="23" y="121"/>
                    </a:lnTo>
                    <a:lnTo>
                      <a:pt x="20" y="121"/>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08" name="Freeform 239"/>
              <p:cNvSpPr>
                <a:spLocks/>
              </p:cNvSpPr>
              <p:nvPr/>
            </p:nvSpPr>
            <p:spPr bwMode="auto">
              <a:xfrm>
                <a:off x="7486471" y="857720"/>
                <a:ext cx="59696" cy="58240"/>
              </a:xfrm>
              <a:custGeom>
                <a:avLst/>
                <a:gdLst>
                  <a:gd name="T0" fmla="*/ 100 w 121"/>
                  <a:gd name="T1" fmla="*/ 121 h 121"/>
                  <a:gd name="T2" fmla="*/ 98 w 121"/>
                  <a:gd name="T3" fmla="*/ 121 h 121"/>
                  <a:gd name="T4" fmla="*/ 93 w 121"/>
                  <a:gd name="T5" fmla="*/ 120 h 121"/>
                  <a:gd name="T6" fmla="*/ 90 w 121"/>
                  <a:gd name="T7" fmla="*/ 119 h 121"/>
                  <a:gd name="T8" fmla="*/ 87 w 121"/>
                  <a:gd name="T9" fmla="*/ 116 h 121"/>
                  <a:gd name="T10" fmla="*/ 5 w 121"/>
                  <a:gd name="T11" fmla="*/ 34 h 121"/>
                  <a:gd name="T12" fmla="*/ 2 w 121"/>
                  <a:gd name="T13" fmla="*/ 31 h 121"/>
                  <a:gd name="T14" fmla="*/ 1 w 121"/>
                  <a:gd name="T15" fmla="*/ 28 h 121"/>
                  <a:gd name="T16" fmla="*/ 0 w 121"/>
                  <a:gd name="T17" fmla="*/ 23 h 121"/>
                  <a:gd name="T18" fmla="*/ 0 w 121"/>
                  <a:gd name="T19" fmla="*/ 21 h 121"/>
                  <a:gd name="T20" fmla="*/ 0 w 121"/>
                  <a:gd name="T21" fmla="*/ 16 h 121"/>
                  <a:gd name="T22" fmla="*/ 1 w 121"/>
                  <a:gd name="T23" fmla="*/ 12 h 121"/>
                  <a:gd name="T24" fmla="*/ 2 w 121"/>
                  <a:gd name="T25" fmla="*/ 9 h 121"/>
                  <a:gd name="T26" fmla="*/ 5 w 121"/>
                  <a:gd name="T27" fmla="*/ 6 h 121"/>
                  <a:gd name="T28" fmla="*/ 8 w 121"/>
                  <a:gd name="T29" fmla="*/ 3 h 121"/>
                  <a:gd name="T30" fmla="*/ 11 w 121"/>
                  <a:gd name="T31" fmla="*/ 2 h 121"/>
                  <a:gd name="T32" fmla="*/ 15 w 121"/>
                  <a:gd name="T33" fmla="*/ 0 h 121"/>
                  <a:gd name="T34" fmla="*/ 18 w 121"/>
                  <a:gd name="T35" fmla="*/ 0 h 121"/>
                  <a:gd name="T36" fmla="*/ 23 w 121"/>
                  <a:gd name="T37" fmla="*/ 0 h 121"/>
                  <a:gd name="T38" fmla="*/ 26 w 121"/>
                  <a:gd name="T39" fmla="*/ 2 h 121"/>
                  <a:gd name="T40" fmla="*/ 30 w 121"/>
                  <a:gd name="T41" fmla="*/ 3 h 121"/>
                  <a:gd name="T42" fmla="*/ 33 w 121"/>
                  <a:gd name="T43" fmla="*/ 6 h 121"/>
                  <a:gd name="T44" fmla="*/ 115 w 121"/>
                  <a:gd name="T45" fmla="*/ 88 h 121"/>
                  <a:gd name="T46" fmla="*/ 118 w 121"/>
                  <a:gd name="T47" fmla="*/ 91 h 121"/>
                  <a:gd name="T48" fmla="*/ 119 w 121"/>
                  <a:gd name="T49" fmla="*/ 95 h 121"/>
                  <a:gd name="T50" fmla="*/ 121 w 121"/>
                  <a:gd name="T51" fmla="*/ 98 h 121"/>
                  <a:gd name="T52" fmla="*/ 121 w 121"/>
                  <a:gd name="T53" fmla="*/ 103 h 121"/>
                  <a:gd name="T54" fmla="*/ 121 w 121"/>
                  <a:gd name="T55" fmla="*/ 106 h 121"/>
                  <a:gd name="T56" fmla="*/ 119 w 121"/>
                  <a:gd name="T57" fmla="*/ 110 h 121"/>
                  <a:gd name="T58" fmla="*/ 118 w 121"/>
                  <a:gd name="T59" fmla="*/ 113 h 121"/>
                  <a:gd name="T60" fmla="*/ 115 w 121"/>
                  <a:gd name="T61" fmla="*/ 116 h 121"/>
                  <a:gd name="T62" fmla="*/ 112 w 121"/>
                  <a:gd name="T63" fmla="*/ 119 h 121"/>
                  <a:gd name="T64" fmla="*/ 109 w 121"/>
                  <a:gd name="T65" fmla="*/ 120 h 121"/>
                  <a:gd name="T66" fmla="*/ 105 w 121"/>
                  <a:gd name="T67" fmla="*/ 121 h 121"/>
                  <a:gd name="T68" fmla="*/ 100 w 121"/>
                  <a:gd name="T69"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 h="121">
                    <a:moveTo>
                      <a:pt x="100" y="121"/>
                    </a:moveTo>
                    <a:lnTo>
                      <a:pt x="98" y="121"/>
                    </a:lnTo>
                    <a:lnTo>
                      <a:pt x="93" y="120"/>
                    </a:lnTo>
                    <a:lnTo>
                      <a:pt x="90" y="119"/>
                    </a:lnTo>
                    <a:lnTo>
                      <a:pt x="87" y="116"/>
                    </a:lnTo>
                    <a:lnTo>
                      <a:pt x="5" y="34"/>
                    </a:lnTo>
                    <a:lnTo>
                      <a:pt x="2" y="31"/>
                    </a:lnTo>
                    <a:lnTo>
                      <a:pt x="1" y="28"/>
                    </a:lnTo>
                    <a:lnTo>
                      <a:pt x="0" y="23"/>
                    </a:lnTo>
                    <a:lnTo>
                      <a:pt x="0" y="21"/>
                    </a:lnTo>
                    <a:lnTo>
                      <a:pt x="0" y="16"/>
                    </a:lnTo>
                    <a:lnTo>
                      <a:pt x="1" y="12"/>
                    </a:lnTo>
                    <a:lnTo>
                      <a:pt x="2" y="9"/>
                    </a:lnTo>
                    <a:lnTo>
                      <a:pt x="5" y="6"/>
                    </a:lnTo>
                    <a:lnTo>
                      <a:pt x="8" y="3"/>
                    </a:lnTo>
                    <a:lnTo>
                      <a:pt x="11" y="2"/>
                    </a:lnTo>
                    <a:lnTo>
                      <a:pt x="15" y="0"/>
                    </a:lnTo>
                    <a:lnTo>
                      <a:pt x="18" y="0"/>
                    </a:lnTo>
                    <a:lnTo>
                      <a:pt x="23" y="0"/>
                    </a:lnTo>
                    <a:lnTo>
                      <a:pt x="26" y="2"/>
                    </a:lnTo>
                    <a:lnTo>
                      <a:pt x="30" y="3"/>
                    </a:lnTo>
                    <a:lnTo>
                      <a:pt x="33" y="6"/>
                    </a:lnTo>
                    <a:lnTo>
                      <a:pt x="115" y="88"/>
                    </a:lnTo>
                    <a:lnTo>
                      <a:pt x="118" y="91"/>
                    </a:lnTo>
                    <a:lnTo>
                      <a:pt x="119" y="95"/>
                    </a:lnTo>
                    <a:lnTo>
                      <a:pt x="121" y="98"/>
                    </a:lnTo>
                    <a:lnTo>
                      <a:pt x="121" y="103"/>
                    </a:lnTo>
                    <a:lnTo>
                      <a:pt x="121" y="106"/>
                    </a:lnTo>
                    <a:lnTo>
                      <a:pt x="119" y="110"/>
                    </a:lnTo>
                    <a:lnTo>
                      <a:pt x="118" y="113"/>
                    </a:lnTo>
                    <a:lnTo>
                      <a:pt x="115" y="116"/>
                    </a:lnTo>
                    <a:lnTo>
                      <a:pt x="112" y="119"/>
                    </a:lnTo>
                    <a:lnTo>
                      <a:pt x="109" y="120"/>
                    </a:lnTo>
                    <a:lnTo>
                      <a:pt x="105" y="121"/>
                    </a:lnTo>
                    <a:lnTo>
                      <a:pt x="100" y="121"/>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209" name="Group 62"/>
            <p:cNvGrpSpPr/>
            <p:nvPr/>
          </p:nvGrpSpPr>
          <p:grpSpPr>
            <a:xfrm>
              <a:off x="3978048" y="4040948"/>
              <a:ext cx="544380" cy="494891"/>
              <a:chOff x="6433790" y="4491874"/>
              <a:chExt cx="449901" cy="449901"/>
            </a:xfrm>
            <a:solidFill>
              <a:sysClr val="window" lastClr="FFFFFF"/>
            </a:solidFill>
          </p:grpSpPr>
          <p:sp>
            <p:nvSpPr>
              <p:cNvPr id="210" name="Freeform 367"/>
              <p:cNvSpPr>
                <a:spLocks noEditPoints="1"/>
              </p:cNvSpPr>
              <p:nvPr/>
            </p:nvSpPr>
            <p:spPr bwMode="auto">
              <a:xfrm>
                <a:off x="6433790" y="4491874"/>
                <a:ext cx="449901" cy="449901"/>
              </a:xfrm>
              <a:custGeom>
                <a:avLst/>
                <a:gdLst>
                  <a:gd name="T0" fmla="*/ 38 w 927"/>
                  <a:gd name="T1" fmla="*/ 889 h 928"/>
                  <a:gd name="T2" fmla="*/ 888 w 927"/>
                  <a:gd name="T3" fmla="*/ 889 h 928"/>
                  <a:gd name="T4" fmla="*/ 888 w 927"/>
                  <a:gd name="T5" fmla="*/ 39 h 928"/>
                  <a:gd name="T6" fmla="*/ 38 w 927"/>
                  <a:gd name="T7" fmla="*/ 39 h 928"/>
                  <a:gd name="T8" fmla="*/ 38 w 927"/>
                  <a:gd name="T9" fmla="*/ 889 h 928"/>
                  <a:gd name="T10" fmla="*/ 927 w 927"/>
                  <a:gd name="T11" fmla="*/ 928 h 928"/>
                  <a:gd name="T12" fmla="*/ 0 w 927"/>
                  <a:gd name="T13" fmla="*/ 928 h 928"/>
                  <a:gd name="T14" fmla="*/ 0 w 927"/>
                  <a:gd name="T15" fmla="*/ 0 h 928"/>
                  <a:gd name="T16" fmla="*/ 927 w 927"/>
                  <a:gd name="T17" fmla="*/ 0 h 928"/>
                  <a:gd name="T18" fmla="*/ 927 w 927"/>
                  <a:gd name="T19" fmla="*/ 928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7" h="928">
                    <a:moveTo>
                      <a:pt x="38" y="889"/>
                    </a:moveTo>
                    <a:lnTo>
                      <a:pt x="888" y="889"/>
                    </a:lnTo>
                    <a:lnTo>
                      <a:pt x="888" y="39"/>
                    </a:lnTo>
                    <a:lnTo>
                      <a:pt x="38" y="39"/>
                    </a:lnTo>
                    <a:lnTo>
                      <a:pt x="38" y="889"/>
                    </a:lnTo>
                    <a:close/>
                    <a:moveTo>
                      <a:pt x="927" y="928"/>
                    </a:moveTo>
                    <a:lnTo>
                      <a:pt x="0" y="928"/>
                    </a:lnTo>
                    <a:lnTo>
                      <a:pt x="0" y="0"/>
                    </a:lnTo>
                    <a:lnTo>
                      <a:pt x="927" y="0"/>
                    </a:lnTo>
                    <a:lnTo>
                      <a:pt x="927" y="928"/>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11" name="Rectangle 368"/>
              <p:cNvSpPr>
                <a:spLocks noChangeArrowheads="1"/>
              </p:cNvSpPr>
              <p:nvPr/>
            </p:nvSpPr>
            <p:spPr bwMode="auto">
              <a:xfrm>
                <a:off x="6443982" y="4810736"/>
                <a:ext cx="430973" cy="18928"/>
              </a:xfrm>
              <a:prstGeom prst="rect">
                <a:avLst/>
              </a:pr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12" name="Freeform 369"/>
              <p:cNvSpPr>
                <a:spLocks noEditPoints="1"/>
              </p:cNvSpPr>
              <p:nvPr/>
            </p:nvSpPr>
            <p:spPr bwMode="auto">
              <a:xfrm>
                <a:off x="6518237" y="4548657"/>
                <a:ext cx="149967" cy="112111"/>
              </a:xfrm>
              <a:custGeom>
                <a:avLst/>
                <a:gdLst>
                  <a:gd name="T0" fmla="*/ 69 w 309"/>
                  <a:gd name="T1" fmla="*/ 117 h 232"/>
                  <a:gd name="T2" fmla="*/ 56 w 309"/>
                  <a:gd name="T3" fmla="*/ 122 h 232"/>
                  <a:gd name="T4" fmla="*/ 44 w 309"/>
                  <a:gd name="T5" fmla="*/ 132 h 232"/>
                  <a:gd name="T6" fmla="*/ 39 w 309"/>
                  <a:gd name="T7" fmla="*/ 147 h 232"/>
                  <a:gd name="T8" fmla="*/ 39 w 309"/>
                  <a:gd name="T9" fmla="*/ 161 h 232"/>
                  <a:gd name="T10" fmla="*/ 44 w 309"/>
                  <a:gd name="T11" fmla="*/ 176 h 232"/>
                  <a:gd name="T12" fmla="*/ 56 w 309"/>
                  <a:gd name="T13" fmla="*/ 186 h 232"/>
                  <a:gd name="T14" fmla="*/ 69 w 309"/>
                  <a:gd name="T15" fmla="*/ 192 h 232"/>
                  <a:gd name="T16" fmla="*/ 193 w 309"/>
                  <a:gd name="T17" fmla="*/ 193 h 232"/>
                  <a:gd name="T18" fmla="*/ 209 w 309"/>
                  <a:gd name="T19" fmla="*/ 192 h 232"/>
                  <a:gd name="T20" fmla="*/ 223 w 309"/>
                  <a:gd name="T21" fmla="*/ 187 h 232"/>
                  <a:gd name="T22" fmla="*/ 247 w 309"/>
                  <a:gd name="T23" fmla="*/ 170 h 232"/>
                  <a:gd name="T24" fmla="*/ 265 w 309"/>
                  <a:gd name="T25" fmla="*/ 145 h 232"/>
                  <a:gd name="T26" fmla="*/ 269 w 309"/>
                  <a:gd name="T27" fmla="*/ 131 h 232"/>
                  <a:gd name="T28" fmla="*/ 270 w 309"/>
                  <a:gd name="T29" fmla="*/ 115 h 232"/>
                  <a:gd name="T30" fmla="*/ 269 w 309"/>
                  <a:gd name="T31" fmla="*/ 99 h 232"/>
                  <a:gd name="T32" fmla="*/ 265 w 309"/>
                  <a:gd name="T33" fmla="*/ 85 h 232"/>
                  <a:gd name="T34" fmla="*/ 247 w 309"/>
                  <a:gd name="T35" fmla="*/ 60 h 232"/>
                  <a:gd name="T36" fmla="*/ 223 w 309"/>
                  <a:gd name="T37" fmla="*/ 45 h 232"/>
                  <a:gd name="T38" fmla="*/ 209 w 309"/>
                  <a:gd name="T39" fmla="*/ 40 h 232"/>
                  <a:gd name="T40" fmla="*/ 193 w 309"/>
                  <a:gd name="T41" fmla="*/ 39 h 232"/>
                  <a:gd name="T42" fmla="*/ 165 w 309"/>
                  <a:gd name="T43" fmla="*/ 43 h 232"/>
                  <a:gd name="T44" fmla="*/ 142 w 309"/>
                  <a:gd name="T45" fmla="*/ 56 h 232"/>
                  <a:gd name="T46" fmla="*/ 126 w 309"/>
                  <a:gd name="T47" fmla="*/ 78 h 232"/>
                  <a:gd name="T48" fmla="*/ 116 w 309"/>
                  <a:gd name="T49" fmla="*/ 104 h 232"/>
                  <a:gd name="T50" fmla="*/ 90 w 309"/>
                  <a:gd name="T51" fmla="*/ 118 h 232"/>
                  <a:gd name="T52" fmla="*/ 78 w 309"/>
                  <a:gd name="T53" fmla="*/ 115 h 232"/>
                  <a:gd name="T54" fmla="*/ 78 w 309"/>
                  <a:gd name="T55" fmla="*/ 232 h 232"/>
                  <a:gd name="T56" fmla="*/ 62 w 309"/>
                  <a:gd name="T57" fmla="*/ 230 h 232"/>
                  <a:gd name="T58" fmla="*/ 47 w 309"/>
                  <a:gd name="T59" fmla="*/ 225 h 232"/>
                  <a:gd name="T60" fmla="*/ 23 w 309"/>
                  <a:gd name="T61" fmla="*/ 209 h 232"/>
                  <a:gd name="T62" fmla="*/ 6 w 309"/>
                  <a:gd name="T63" fmla="*/ 184 h 232"/>
                  <a:gd name="T64" fmla="*/ 1 w 309"/>
                  <a:gd name="T65" fmla="*/ 170 h 232"/>
                  <a:gd name="T66" fmla="*/ 0 w 309"/>
                  <a:gd name="T67" fmla="*/ 154 h 232"/>
                  <a:gd name="T68" fmla="*/ 1 w 309"/>
                  <a:gd name="T69" fmla="*/ 138 h 232"/>
                  <a:gd name="T70" fmla="*/ 7 w 309"/>
                  <a:gd name="T71" fmla="*/ 122 h 232"/>
                  <a:gd name="T72" fmla="*/ 14 w 309"/>
                  <a:gd name="T73" fmla="*/ 109 h 232"/>
                  <a:gd name="T74" fmla="*/ 26 w 309"/>
                  <a:gd name="T75" fmla="*/ 96 h 232"/>
                  <a:gd name="T76" fmla="*/ 37 w 309"/>
                  <a:gd name="T77" fmla="*/ 88 h 232"/>
                  <a:gd name="T78" fmla="*/ 52 w 309"/>
                  <a:gd name="T79" fmla="*/ 81 h 232"/>
                  <a:gd name="T80" fmla="*/ 67 w 309"/>
                  <a:gd name="T81" fmla="*/ 78 h 232"/>
                  <a:gd name="T82" fmla="*/ 83 w 309"/>
                  <a:gd name="T83" fmla="*/ 78 h 232"/>
                  <a:gd name="T84" fmla="*/ 101 w 309"/>
                  <a:gd name="T85" fmla="*/ 46 h 232"/>
                  <a:gd name="T86" fmla="*/ 125 w 309"/>
                  <a:gd name="T87" fmla="*/ 22 h 232"/>
                  <a:gd name="T88" fmla="*/ 157 w 309"/>
                  <a:gd name="T89" fmla="*/ 6 h 232"/>
                  <a:gd name="T90" fmla="*/ 193 w 309"/>
                  <a:gd name="T91" fmla="*/ 0 h 232"/>
                  <a:gd name="T92" fmla="*/ 216 w 309"/>
                  <a:gd name="T93" fmla="*/ 1 h 232"/>
                  <a:gd name="T94" fmla="*/ 237 w 309"/>
                  <a:gd name="T95" fmla="*/ 9 h 232"/>
                  <a:gd name="T96" fmla="*/ 258 w 309"/>
                  <a:gd name="T97" fmla="*/ 19 h 232"/>
                  <a:gd name="T98" fmla="*/ 275 w 309"/>
                  <a:gd name="T99" fmla="*/ 33 h 232"/>
                  <a:gd name="T100" fmla="*/ 289 w 309"/>
                  <a:gd name="T101" fmla="*/ 50 h 232"/>
                  <a:gd name="T102" fmla="*/ 299 w 309"/>
                  <a:gd name="T103" fmla="*/ 71 h 232"/>
                  <a:gd name="T104" fmla="*/ 306 w 309"/>
                  <a:gd name="T105" fmla="*/ 92 h 232"/>
                  <a:gd name="T106" fmla="*/ 309 w 309"/>
                  <a:gd name="T107" fmla="*/ 115 h 232"/>
                  <a:gd name="T108" fmla="*/ 306 w 309"/>
                  <a:gd name="T109" fmla="*/ 138 h 232"/>
                  <a:gd name="T110" fmla="*/ 299 w 309"/>
                  <a:gd name="T111" fmla="*/ 160 h 232"/>
                  <a:gd name="T112" fmla="*/ 289 w 309"/>
                  <a:gd name="T113" fmla="*/ 180 h 232"/>
                  <a:gd name="T114" fmla="*/ 275 w 309"/>
                  <a:gd name="T115" fmla="*/ 197 h 232"/>
                  <a:gd name="T116" fmla="*/ 258 w 309"/>
                  <a:gd name="T117" fmla="*/ 212 h 232"/>
                  <a:gd name="T118" fmla="*/ 237 w 309"/>
                  <a:gd name="T119" fmla="*/ 222 h 232"/>
                  <a:gd name="T120" fmla="*/ 216 w 309"/>
                  <a:gd name="T121" fmla="*/ 229 h 232"/>
                  <a:gd name="T122" fmla="*/ 193 w 309"/>
                  <a:gd name="T12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9" h="232">
                    <a:moveTo>
                      <a:pt x="78" y="115"/>
                    </a:moveTo>
                    <a:lnTo>
                      <a:pt x="69" y="117"/>
                    </a:lnTo>
                    <a:lnTo>
                      <a:pt x="62" y="118"/>
                    </a:lnTo>
                    <a:lnTo>
                      <a:pt x="56" y="122"/>
                    </a:lnTo>
                    <a:lnTo>
                      <a:pt x="50" y="127"/>
                    </a:lnTo>
                    <a:lnTo>
                      <a:pt x="44" y="132"/>
                    </a:lnTo>
                    <a:lnTo>
                      <a:pt x="42" y="140"/>
                    </a:lnTo>
                    <a:lnTo>
                      <a:pt x="39" y="147"/>
                    </a:lnTo>
                    <a:lnTo>
                      <a:pt x="39" y="154"/>
                    </a:lnTo>
                    <a:lnTo>
                      <a:pt x="39" y="161"/>
                    </a:lnTo>
                    <a:lnTo>
                      <a:pt x="42" y="169"/>
                    </a:lnTo>
                    <a:lnTo>
                      <a:pt x="44" y="176"/>
                    </a:lnTo>
                    <a:lnTo>
                      <a:pt x="50" y="181"/>
                    </a:lnTo>
                    <a:lnTo>
                      <a:pt x="56" y="186"/>
                    </a:lnTo>
                    <a:lnTo>
                      <a:pt x="62" y="190"/>
                    </a:lnTo>
                    <a:lnTo>
                      <a:pt x="69" y="192"/>
                    </a:lnTo>
                    <a:lnTo>
                      <a:pt x="78" y="193"/>
                    </a:lnTo>
                    <a:lnTo>
                      <a:pt x="193" y="193"/>
                    </a:lnTo>
                    <a:lnTo>
                      <a:pt x="201" y="193"/>
                    </a:lnTo>
                    <a:lnTo>
                      <a:pt x="209" y="192"/>
                    </a:lnTo>
                    <a:lnTo>
                      <a:pt x="216" y="189"/>
                    </a:lnTo>
                    <a:lnTo>
                      <a:pt x="223" y="187"/>
                    </a:lnTo>
                    <a:lnTo>
                      <a:pt x="236" y="180"/>
                    </a:lnTo>
                    <a:lnTo>
                      <a:pt x="247" y="170"/>
                    </a:lnTo>
                    <a:lnTo>
                      <a:pt x="258" y="158"/>
                    </a:lnTo>
                    <a:lnTo>
                      <a:pt x="265" y="145"/>
                    </a:lnTo>
                    <a:lnTo>
                      <a:pt x="266" y="138"/>
                    </a:lnTo>
                    <a:lnTo>
                      <a:pt x="269" y="131"/>
                    </a:lnTo>
                    <a:lnTo>
                      <a:pt x="270" y="124"/>
                    </a:lnTo>
                    <a:lnTo>
                      <a:pt x="270" y="115"/>
                    </a:lnTo>
                    <a:lnTo>
                      <a:pt x="270" y="108"/>
                    </a:lnTo>
                    <a:lnTo>
                      <a:pt x="269" y="99"/>
                    </a:lnTo>
                    <a:lnTo>
                      <a:pt x="266" y="92"/>
                    </a:lnTo>
                    <a:lnTo>
                      <a:pt x="265" y="85"/>
                    </a:lnTo>
                    <a:lnTo>
                      <a:pt x="258" y="72"/>
                    </a:lnTo>
                    <a:lnTo>
                      <a:pt x="247" y="60"/>
                    </a:lnTo>
                    <a:lnTo>
                      <a:pt x="236" y="52"/>
                    </a:lnTo>
                    <a:lnTo>
                      <a:pt x="223" y="45"/>
                    </a:lnTo>
                    <a:lnTo>
                      <a:pt x="216" y="42"/>
                    </a:lnTo>
                    <a:lnTo>
                      <a:pt x="209" y="40"/>
                    </a:lnTo>
                    <a:lnTo>
                      <a:pt x="201" y="39"/>
                    </a:lnTo>
                    <a:lnTo>
                      <a:pt x="193" y="39"/>
                    </a:lnTo>
                    <a:lnTo>
                      <a:pt x="178" y="39"/>
                    </a:lnTo>
                    <a:lnTo>
                      <a:pt x="165" y="43"/>
                    </a:lnTo>
                    <a:lnTo>
                      <a:pt x="154" y="49"/>
                    </a:lnTo>
                    <a:lnTo>
                      <a:pt x="142" y="56"/>
                    </a:lnTo>
                    <a:lnTo>
                      <a:pt x="134" y="66"/>
                    </a:lnTo>
                    <a:lnTo>
                      <a:pt x="126" y="78"/>
                    </a:lnTo>
                    <a:lnTo>
                      <a:pt x="121" y="89"/>
                    </a:lnTo>
                    <a:lnTo>
                      <a:pt x="116" y="104"/>
                    </a:lnTo>
                    <a:lnTo>
                      <a:pt x="114" y="127"/>
                    </a:lnTo>
                    <a:lnTo>
                      <a:pt x="90" y="118"/>
                    </a:lnTo>
                    <a:lnTo>
                      <a:pt x="85" y="117"/>
                    </a:lnTo>
                    <a:lnTo>
                      <a:pt x="78" y="115"/>
                    </a:lnTo>
                    <a:close/>
                    <a:moveTo>
                      <a:pt x="193" y="232"/>
                    </a:moveTo>
                    <a:lnTo>
                      <a:pt x="78" y="232"/>
                    </a:lnTo>
                    <a:lnTo>
                      <a:pt x="69" y="230"/>
                    </a:lnTo>
                    <a:lnTo>
                      <a:pt x="62" y="230"/>
                    </a:lnTo>
                    <a:lnTo>
                      <a:pt x="54" y="228"/>
                    </a:lnTo>
                    <a:lnTo>
                      <a:pt x="47" y="225"/>
                    </a:lnTo>
                    <a:lnTo>
                      <a:pt x="34" y="217"/>
                    </a:lnTo>
                    <a:lnTo>
                      <a:pt x="23" y="209"/>
                    </a:lnTo>
                    <a:lnTo>
                      <a:pt x="13" y="197"/>
                    </a:lnTo>
                    <a:lnTo>
                      <a:pt x="6" y="184"/>
                    </a:lnTo>
                    <a:lnTo>
                      <a:pt x="3" y="177"/>
                    </a:lnTo>
                    <a:lnTo>
                      <a:pt x="1" y="170"/>
                    </a:lnTo>
                    <a:lnTo>
                      <a:pt x="0" y="161"/>
                    </a:lnTo>
                    <a:lnTo>
                      <a:pt x="0" y="154"/>
                    </a:lnTo>
                    <a:lnTo>
                      <a:pt x="0" y="145"/>
                    </a:lnTo>
                    <a:lnTo>
                      <a:pt x="1" y="138"/>
                    </a:lnTo>
                    <a:lnTo>
                      <a:pt x="4" y="130"/>
                    </a:lnTo>
                    <a:lnTo>
                      <a:pt x="7" y="122"/>
                    </a:lnTo>
                    <a:lnTo>
                      <a:pt x="10" y="115"/>
                    </a:lnTo>
                    <a:lnTo>
                      <a:pt x="14" y="109"/>
                    </a:lnTo>
                    <a:lnTo>
                      <a:pt x="20" y="102"/>
                    </a:lnTo>
                    <a:lnTo>
                      <a:pt x="26" y="96"/>
                    </a:lnTo>
                    <a:lnTo>
                      <a:pt x="31" y="92"/>
                    </a:lnTo>
                    <a:lnTo>
                      <a:pt x="37" y="88"/>
                    </a:lnTo>
                    <a:lnTo>
                      <a:pt x="44" y="84"/>
                    </a:lnTo>
                    <a:lnTo>
                      <a:pt x="52" y="81"/>
                    </a:lnTo>
                    <a:lnTo>
                      <a:pt x="59" y="79"/>
                    </a:lnTo>
                    <a:lnTo>
                      <a:pt x="67" y="78"/>
                    </a:lnTo>
                    <a:lnTo>
                      <a:pt x="76" y="76"/>
                    </a:lnTo>
                    <a:lnTo>
                      <a:pt x="83" y="78"/>
                    </a:lnTo>
                    <a:lnTo>
                      <a:pt x="90" y="60"/>
                    </a:lnTo>
                    <a:lnTo>
                      <a:pt x="101" y="46"/>
                    </a:lnTo>
                    <a:lnTo>
                      <a:pt x="112" y="33"/>
                    </a:lnTo>
                    <a:lnTo>
                      <a:pt x="125" y="22"/>
                    </a:lnTo>
                    <a:lnTo>
                      <a:pt x="141" y="12"/>
                    </a:lnTo>
                    <a:lnTo>
                      <a:pt x="157" y="6"/>
                    </a:lnTo>
                    <a:lnTo>
                      <a:pt x="174" y="1"/>
                    </a:lnTo>
                    <a:lnTo>
                      <a:pt x="193" y="0"/>
                    </a:lnTo>
                    <a:lnTo>
                      <a:pt x="204" y="0"/>
                    </a:lnTo>
                    <a:lnTo>
                      <a:pt x="216" y="1"/>
                    </a:lnTo>
                    <a:lnTo>
                      <a:pt x="227" y="4"/>
                    </a:lnTo>
                    <a:lnTo>
                      <a:pt x="237" y="9"/>
                    </a:lnTo>
                    <a:lnTo>
                      <a:pt x="247" y="13"/>
                    </a:lnTo>
                    <a:lnTo>
                      <a:pt x="258" y="19"/>
                    </a:lnTo>
                    <a:lnTo>
                      <a:pt x="266" y="26"/>
                    </a:lnTo>
                    <a:lnTo>
                      <a:pt x="275" y="33"/>
                    </a:lnTo>
                    <a:lnTo>
                      <a:pt x="282" y="42"/>
                    </a:lnTo>
                    <a:lnTo>
                      <a:pt x="289" y="50"/>
                    </a:lnTo>
                    <a:lnTo>
                      <a:pt x="295" y="60"/>
                    </a:lnTo>
                    <a:lnTo>
                      <a:pt x="299" y="71"/>
                    </a:lnTo>
                    <a:lnTo>
                      <a:pt x="304" y="81"/>
                    </a:lnTo>
                    <a:lnTo>
                      <a:pt x="306" y="92"/>
                    </a:lnTo>
                    <a:lnTo>
                      <a:pt x="308" y="104"/>
                    </a:lnTo>
                    <a:lnTo>
                      <a:pt x="309" y="115"/>
                    </a:lnTo>
                    <a:lnTo>
                      <a:pt x="308" y="127"/>
                    </a:lnTo>
                    <a:lnTo>
                      <a:pt x="306" y="138"/>
                    </a:lnTo>
                    <a:lnTo>
                      <a:pt x="304" y="150"/>
                    </a:lnTo>
                    <a:lnTo>
                      <a:pt x="299" y="160"/>
                    </a:lnTo>
                    <a:lnTo>
                      <a:pt x="295" y="170"/>
                    </a:lnTo>
                    <a:lnTo>
                      <a:pt x="289" y="180"/>
                    </a:lnTo>
                    <a:lnTo>
                      <a:pt x="282" y="189"/>
                    </a:lnTo>
                    <a:lnTo>
                      <a:pt x="275" y="197"/>
                    </a:lnTo>
                    <a:lnTo>
                      <a:pt x="266" y="205"/>
                    </a:lnTo>
                    <a:lnTo>
                      <a:pt x="258" y="212"/>
                    </a:lnTo>
                    <a:lnTo>
                      <a:pt x="247" y="217"/>
                    </a:lnTo>
                    <a:lnTo>
                      <a:pt x="237" y="222"/>
                    </a:lnTo>
                    <a:lnTo>
                      <a:pt x="227" y="226"/>
                    </a:lnTo>
                    <a:lnTo>
                      <a:pt x="216" y="229"/>
                    </a:lnTo>
                    <a:lnTo>
                      <a:pt x="204" y="230"/>
                    </a:lnTo>
                    <a:lnTo>
                      <a:pt x="193" y="232"/>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13" name="Freeform 370"/>
              <p:cNvSpPr>
                <a:spLocks/>
              </p:cNvSpPr>
              <p:nvPr/>
            </p:nvSpPr>
            <p:spPr bwMode="auto">
              <a:xfrm>
                <a:off x="6490573" y="4660769"/>
                <a:ext cx="363998" cy="163071"/>
              </a:xfrm>
              <a:custGeom>
                <a:avLst/>
                <a:gdLst>
                  <a:gd name="T0" fmla="*/ 578 w 748"/>
                  <a:gd name="T1" fmla="*/ 63 h 337"/>
                  <a:gd name="T2" fmla="*/ 571 w 748"/>
                  <a:gd name="T3" fmla="*/ 53 h 337"/>
                  <a:gd name="T4" fmla="*/ 561 w 748"/>
                  <a:gd name="T5" fmla="*/ 45 h 337"/>
                  <a:gd name="T6" fmla="*/ 550 w 748"/>
                  <a:gd name="T7" fmla="*/ 40 h 337"/>
                  <a:gd name="T8" fmla="*/ 537 w 748"/>
                  <a:gd name="T9" fmla="*/ 37 h 337"/>
                  <a:gd name="T10" fmla="*/ 525 w 748"/>
                  <a:gd name="T11" fmla="*/ 40 h 337"/>
                  <a:gd name="T12" fmla="*/ 515 w 748"/>
                  <a:gd name="T13" fmla="*/ 45 h 337"/>
                  <a:gd name="T14" fmla="*/ 505 w 748"/>
                  <a:gd name="T15" fmla="*/ 52 h 337"/>
                  <a:gd name="T16" fmla="*/ 498 w 748"/>
                  <a:gd name="T17" fmla="*/ 60 h 337"/>
                  <a:gd name="T18" fmla="*/ 378 w 748"/>
                  <a:gd name="T19" fmla="*/ 263 h 337"/>
                  <a:gd name="T20" fmla="*/ 370 w 748"/>
                  <a:gd name="T21" fmla="*/ 269 h 337"/>
                  <a:gd name="T22" fmla="*/ 361 w 748"/>
                  <a:gd name="T23" fmla="*/ 269 h 337"/>
                  <a:gd name="T24" fmla="*/ 352 w 748"/>
                  <a:gd name="T25" fmla="*/ 265 h 337"/>
                  <a:gd name="T26" fmla="*/ 345 w 748"/>
                  <a:gd name="T27" fmla="*/ 256 h 337"/>
                  <a:gd name="T28" fmla="*/ 321 w 748"/>
                  <a:gd name="T29" fmla="*/ 227 h 337"/>
                  <a:gd name="T30" fmla="*/ 290 w 748"/>
                  <a:gd name="T31" fmla="*/ 197 h 337"/>
                  <a:gd name="T32" fmla="*/ 265 w 748"/>
                  <a:gd name="T33" fmla="*/ 178 h 337"/>
                  <a:gd name="T34" fmla="*/ 237 w 748"/>
                  <a:gd name="T35" fmla="*/ 164 h 337"/>
                  <a:gd name="T36" fmla="*/ 207 w 748"/>
                  <a:gd name="T37" fmla="*/ 155 h 337"/>
                  <a:gd name="T38" fmla="*/ 178 w 748"/>
                  <a:gd name="T39" fmla="*/ 155 h 337"/>
                  <a:gd name="T40" fmla="*/ 152 w 748"/>
                  <a:gd name="T41" fmla="*/ 167 h 337"/>
                  <a:gd name="T42" fmla="*/ 129 w 748"/>
                  <a:gd name="T43" fmla="*/ 186 h 337"/>
                  <a:gd name="T44" fmla="*/ 106 w 748"/>
                  <a:gd name="T45" fmla="*/ 212 h 337"/>
                  <a:gd name="T46" fmla="*/ 76 w 748"/>
                  <a:gd name="T47" fmla="*/ 255 h 337"/>
                  <a:gd name="T48" fmla="*/ 44 w 748"/>
                  <a:gd name="T49" fmla="*/ 312 h 337"/>
                  <a:gd name="T50" fmla="*/ 0 w 748"/>
                  <a:gd name="T51" fmla="*/ 321 h 337"/>
                  <a:gd name="T52" fmla="*/ 18 w 748"/>
                  <a:gd name="T53" fmla="*/ 279 h 337"/>
                  <a:gd name="T54" fmla="*/ 59 w 748"/>
                  <a:gd name="T55" fmla="*/ 210 h 337"/>
                  <a:gd name="T56" fmla="*/ 86 w 748"/>
                  <a:gd name="T57" fmla="*/ 174 h 337"/>
                  <a:gd name="T58" fmla="*/ 118 w 748"/>
                  <a:gd name="T59" fmla="*/ 144 h 337"/>
                  <a:gd name="T60" fmla="*/ 152 w 748"/>
                  <a:gd name="T61" fmla="*/ 124 h 337"/>
                  <a:gd name="T62" fmla="*/ 171 w 748"/>
                  <a:gd name="T63" fmla="*/ 118 h 337"/>
                  <a:gd name="T64" fmla="*/ 191 w 748"/>
                  <a:gd name="T65" fmla="*/ 115 h 337"/>
                  <a:gd name="T66" fmla="*/ 220 w 748"/>
                  <a:gd name="T67" fmla="*/ 118 h 337"/>
                  <a:gd name="T68" fmla="*/ 246 w 748"/>
                  <a:gd name="T69" fmla="*/ 125 h 337"/>
                  <a:gd name="T70" fmla="*/ 272 w 748"/>
                  <a:gd name="T71" fmla="*/ 138 h 337"/>
                  <a:gd name="T72" fmla="*/ 295 w 748"/>
                  <a:gd name="T73" fmla="*/ 153 h 337"/>
                  <a:gd name="T74" fmla="*/ 334 w 748"/>
                  <a:gd name="T75" fmla="*/ 184 h 337"/>
                  <a:gd name="T76" fmla="*/ 362 w 748"/>
                  <a:gd name="T77" fmla="*/ 216 h 337"/>
                  <a:gd name="T78" fmla="*/ 470 w 748"/>
                  <a:gd name="T79" fmla="*/ 32 h 337"/>
                  <a:gd name="T80" fmla="*/ 486 w 748"/>
                  <a:gd name="T81" fmla="*/ 17 h 337"/>
                  <a:gd name="T82" fmla="*/ 505 w 748"/>
                  <a:gd name="T83" fmla="*/ 6 h 337"/>
                  <a:gd name="T84" fmla="*/ 527 w 748"/>
                  <a:gd name="T85" fmla="*/ 0 h 337"/>
                  <a:gd name="T86" fmla="*/ 550 w 748"/>
                  <a:gd name="T87" fmla="*/ 0 h 337"/>
                  <a:gd name="T88" fmla="*/ 571 w 748"/>
                  <a:gd name="T89" fmla="*/ 7 h 337"/>
                  <a:gd name="T90" fmla="*/ 591 w 748"/>
                  <a:gd name="T91" fmla="*/ 19 h 337"/>
                  <a:gd name="T92" fmla="*/ 606 w 748"/>
                  <a:gd name="T93" fmla="*/ 36 h 337"/>
                  <a:gd name="T94" fmla="*/ 748 w 748"/>
                  <a:gd name="T95" fmla="*/ 32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8" h="337">
                    <a:moveTo>
                      <a:pt x="714" y="337"/>
                    </a:moveTo>
                    <a:lnTo>
                      <a:pt x="578" y="63"/>
                    </a:lnTo>
                    <a:lnTo>
                      <a:pt x="574" y="57"/>
                    </a:lnTo>
                    <a:lnTo>
                      <a:pt x="571" y="53"/>
                    </a:lnTo>
                    <a:lnTo>
                      <a:pt x="566" y="49"/>
                    </a:lnTo>
                    <a:lnTo>
                      <a:pt x="561" y="45"/>
                    </a:lnTo>
                    <a:lnTo>
                      <a:pt x="555" y="42"/>
                    </a:lnTo>
                    <a:lnTo>
                      <a:pt x="550" y="40"/>
                    </a:lnTo>
                    <a:lnTo>
                      <a:pt x="544" y="39"/>
                    </a:lnTo>
                    <a:lnTo>
                      <a:pt x="537" y="37"/>
                    </a:lnTo>
                    <a:lnTo>
                      <a:pt x="531" y="39"/>
                    </a:lnTo>
                    <a:lnTo>
                      <a:pt x="525" y="40"/>
                    </a:lnTo>
                    <a:lnTo>
                      <a:pt x="519" y="42"/>
                    </a:lnTo>
                    <a:lnTo>
                      <a:pt x="515" y="45"/>
                    </a:lnTo>
                    <a:lnTo>
                      <a:pt x="509" y="47"/>
                    </a:lnTo>
                    <a:lnTo>
                      <a:pt x="505" y="52"/>
                    </a:lnTo>
                    <a:lnTo>
                      <a:pt x="501" y="56"/>
                    </a:lnTo>
                    <a:lnTo>
                      <a:pt x="498" y="60"/>
                    </a:lnTo>
                    <a:lnTo>
                      <a:pt x="381" y="261"/>
                    </a:lnTo>
                    <a:lnTo>
                      <a:pt x="378" y="263"/>
                    </a:lnTo>
                    <a:lnTo>
                      <a:pt x="374" y="266"/>
                    </a:lnTo>
                    <a:lnTo>
                      <a:pt x="370" y="269"/>
                    </a:lnTo>
                    <a:lnTo>
                      <a:pt x="365" y="269"/>
                    </a:lnTo>
                    <a:lnTo>
                      <a:pt x="361" y="269"/>
                    </a:lnTo>
                    <a:lnTo>
                      <a:pt x="357" y="268"/>
                    </a:lnTo>
                    <a:lnTo>
                      <a:pt x="352" y="265"/>
                    </a:lnTo>
                    <a:lnTo>
                      <a:pt x="348" y="261"/>
                    </a:lnTo>
                    <a:lnTo>
                      <a:pt x="345" y="256"/>
                    </a:lnTo>
                    <a:lnTo>
                      <a:pt x="335" y="243"/>
                    </a:lnTo>
                    <a:lnTo>
                      <a:pt x="321" y="227"/>
                    </a:lnTo>
                    <a:lnTo>
                      <a:pt x="302" y="207"/>
                    </a:lnTo>
                    <a:lnTo>
                      <a:pt x="290" y="197"/>
                    </a:lnTo>
                    <a:lnTo>
                      <a:pt x="278" y="187"/>
                    </a:lnTo>
                    <a:lnTo>
                      <a:pt x="265" y="178"/>
                    </a:lnTo>
                    <a:lnTo>
                      <a:pt x="252" y="170"/>
                    </a:lnTo>
                    <a:lnTo>
                      <a:pt x="237" y="164"/>
                    </a:lnTo>
                    <a:lnTo>
                      <a:pt x="223" y="158"/>
                    </a:lnTo>
                    <a:lnTo>
                      <a:pt x="207" y="155"/>
                    </a:lnTo>
                    <a:lnTo>
                      <a:pt x="191" y="154"/>
                    </a:lnTo>
                    <a:lnTo>
                      <a:pt x="178" y="155"/>
                    </a:lnTo>
                    <a:lnTo>
                      <a:pt x="165" y="160"/>
                    </a:lnTo>
                    <a:lnTo>
                      <a:pt x="152" y="167"/>
                    </a:lnTo>
                    <a:lnTo>
                      <a:pt x="141" y="176"/>
                    </a:lnTo>
                    <a:lnTo>
                      <a:pt x="129" y="186"/>
                    </a:lnTo>
                    <a:lnTo>
                      <a:pt x="116" y="197"/>
                    </a:lnTo>
                    <a:lnTo>
                      <a:pt x="106" y="212"/>
                    </a:lnTo>
                    <a:lnTo>
                      <a:pt x="95" y="226"/>
                    </a:lnTo>
                    <a:lnTo>
                      <a:pt x="76" y="255"/>
                    </a:lnTo>
                    <a:lnTo>
                      <a:pt x="59" y="285"/>
                    </a:lnTo>
                    <a:lnTo>
                      <a:pt x="44" y="312"/>
                    </a:lnTo>
                    <a:lnTo>
                      <a:pt x="36" y="335"/>
                    </a:lnTo>
                    <a:lnTo>
                      <a:pt x="0" y="321"/>
                    </a:lnTo>
                    <a:lnTo>
                      <a:pt x="5" y="305"/>
                    </a:lnTo>
                    <a:lnTo>
                      <a:pt x="18" y="279"/>
                    </a:lnTo>
                    <a:lnTo>
                      <a:pt x="36" y="246"/>
                    </a:lnTo>
                    <a:lnTo>
                      <a:pt x="59" y="210"/>
                    </a:lnTo>
                    <a:lnTo>
                      <a:pt x="72" y="191"/>
                    </a:lnTo>
                    <a:lnTo>
                      <a:pt x="86" y="174"/>
                    </a:lnTo>
                    <a:lnTo>
                      <a:pt x="100" y="158"/>
                    </a:lnTo>
                    <a:lnTo>
                      <a:pt x="118" y="144"/>
                    </a:lnTo>
                    <a:lnTo>
                      <a:pt x="135" y="132"/>
                    </a:lnTo>
                    <a:lnTo>
                      <a:pt x="152" y="124"/>
                    </a:lnTo>
                    <a:lnTo>
                      <a:pt x="162" y="119"/>
                    </a:lnTo>
                    <a:lnTo>
                      <a:pt x="171" y="118"/>
                    </a:lnTo>
                    <a:lnTo>
                      <a:pt x="181" y="115"/>
                    </a:lnTo>
                    <a:lnTo>
                      <a:pt x="191" y="115"/>
                    </a:lnTo>
                    <a:lnTo>
                      <a:pt x="206" y="117"/>
                    </a:lnTo>
                    <a:lnTo>
                      <a:pt x="220" y="118"/>
                    </a:lnTo>
                    <a:lnTo>
                      <a:pt x="233" y="121"/>
                    </a:lnTo>
                    <a:lnTo>
                      <a:pt x="246" y="125"/>
                    </a:lnTo>
                    <a:lnTo>
                      <a:pt x="259" y="131"/>
                    </a:lnTo>
                    <a:lnTo>
                      <a:pt x="272" y="138"/>
                    </a:lnTo>
                    <a:lnTo>
                      <a:pt x="283" y="144"/>
                    </a:lnTo>
                    <a:lnTo>
                      <a:pt x="295" y="153"/>
                    </a:lnTo>
                    <a:lnTo>
                      <a:pt x="315" y="168"/>
                    </a:lnTo>
                    <a:lnTo>
                      <a:pt x="334" y="184"/>
                    </a:lnTo>
                    <a:lnTo>
                      <a:pt x="350" y="202"/>
                    </a:lnTo>
                    <a:lnTo>
                      <a:pt x="362" y="216"/>
                    </a:lnTo>
                    <a:lnTo>
                      <a:pt x="465" y="42"/>
                    </a:lnTo>
                    <a:lnTo>
                      <a:pt x="470" y="32"/>
                    </a:lnTo>
                    <a:lnTo>
                      <a:pt x="478" y="24"/>
                    </a:lnTo>
                    <a:lnTo>
                      <a:pt x="486" y="17"/>
                    </a:lnTo>
                    <a:lnTo>
                      <a:pt x="495" y="10"/>
                    </a:lnTo>
                    <a:lnTo>
                      <a:pt x="505" y="6"/>
                    </a:lnTo>
                    <a:lnTo>
                      <a:pt x="515" y="3"/>
                    </a:lnTo>
                    <a:lnTo>
                      <a:pt x="527" y="0"/>
                    </a:lnTo>
                    <a:lnTo>
                      <a:pt x="537" y="0"/>
                    </a:lnTo>
                    <a:lnTo>
                      <a:pt x="550" y="0"/>
                    </a:lnTo>
                    <a:lnTo>
                      <a:pt x="560" y="3"/>
                    </a:lnTo>
                    <a:lnTo>
                      <a:pt x="571" y="7"/>
                    </a:lnTo>
                    <a:lnTo>
                      <a:pt x="581" y="11"/>
                    </a:lnTo>
                    <a:lnTo>
                      <a:pt x="591" y="19"/>
                    </a:lnTo>
                    <a:lnTo>
                      <a:pt x="599" y="26"/>
                    </a:lnTo>
                    <a:lnTo>
                      <a:pt x="606" y="36"/>
                    </a:lnTo>
                    <a:lnTo>
                      <a:pt x="613" y="46"/>
                    </a:lnTo>
                    <a:lnTo>
                      <a:pt x="748" y="320"/>
                    </a:lnTo>
                    <a:lnTo>
                      <a:pt x="714" y="337"/>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214" name="Group 73"/>
            <p:cNvGrpSpPr/>
            <p:nvPr/>
          </p:nvGrpSpPr>
          <p:grpSpPr>
            <a:xfrm>
              <a:off x="2098799" y="4015322"/>
              <a:ext cx="544380" cy="546142"/>
              <a:chOff x="1260653" y="3762422"/>
              <a:chExt cx="449901" cy="451357"/>
            </a:xfrm>
            <a:solidFill>
              <a:sysClr val="window" lastClr="FFFFFF"/>
            </a:solidFill>
          </p:grpSpPr>
          <p:sp>
            <p:nvSpPr>
              <p:cNvPr id="215" name="Freeform 386"/>
              <p:cNvSpPr>
                <a:spLocks noEditPoints="1"/>
              </p:cNvSpPr>
              <p:nvPr/>
            </p:nvSpPr>
            <p:spPr bwMode="auto">
              <a:xfrm>
                <a:off x="1260653" y="3762422"/>
                <a:ext cx="449901" cy="451357"/>
              </a:xfrm>
              <a:custGeom>
                <a:avLst/>
                <a:gdLst>
                  <a:gd name="T0" fmla="*/ 379 w 927"/>
                  <a:gd name="T1" fmla="*/ 48 h 928"/>
                  <a:gd name="T2" fmla="*/ 279 w 927"/>
                  <a:gd name="T3" fmla="*/ 81 h 928"/>
                  <a:gd name="T4" fmla="*/ 194 w 927"/>
                  <a:gd name="T5" fmla="*/ 137 h 928"/>
                  <a:gd name="T6" fmla="*/ 124 w 927"/>
                  <a:gd name="T7" fmla="*/ 211 h 928"/>
                  <a:gd name="T8" fmla="*/ 72 w 927"/>
                  <a:gd name="T9" fmla="*/ 299 h 928"/>
                  <a:gd name="T10" fmla="*/ 43 w 927"/>
                  <a:gd name="T11" fmla="*/ 399 h 928"/>
                  <a:gd name="T12" fmla="*/ 42 w 927"/>
                  <a:gd name="T13" fmla="*/ 507 h 928"/>
                  <a:gd name="T14" fmla="*/ 65 w 927"/>
                  <a:gd name="T15" fmla="*/ 610 h 928"/>
                  <a:gd name="T16" fmla="*/ 112 w 927"/>
                  <a:gd name="T17" fmla="*/ 702 h 928"/>
                  <a:gd name="T18" fmla="*/ 179 w 927"/>
                  <a:gd name="T19" fmla="*/ 778 h 928"/>
                  <a:gd name="T20" fmla="*/ 262 w 927"/>
                  <a:gd name="T21" fmla="*/ 837 h 928"/>
                  <a:gd name="T22" fmla="*/ 357 w 927"/>
                  <a:gd name="T23" fmla="*/ 876 h 928"/>
                  <a:gd name="T24" fmla="*/ 464 w 927"/>
                  <a:gd name="T25" fmla="*/ 889 h 928"/>
                  <a:gd name="T26" fmla="*/ 570 w 927"/>
                  <a:gd name="T27" fmla="*/ 876 h 928"/>
                  <a:gd name="T28" fmla="*/ 667 w 927"/>
                  <a:gd name="T29" fmla="*/ 837 h 928"/>
                  <a:gd name="T30" fmla="*/ 749 w 927"/>
                  <a:gd name="T31" fmla="*/ 778 h 928"/>
                  <a:gd name="T32" fmla="*/ 817 w 927"/>
                  <a:gd name="T33" fmla="*/ 702 h 928"/>
                  <a:gd name="T34" fmla="*/ 863 w 927"/>
                  <a:gd name="T35" fmla="*/ 610 h 928"/>
                  <a:gd name="T36" fmla="*/ 887 w 927"/>
                  <a:gd name="T37" fmla="*/ 507 h 928"/>
                  <a:gd name="T38" fmla="*/ 884 w 927"/>
                  <a:gd name="T39" fmla="*/ 399 h 928"/>
                  <a:gd name="T40" fmla="*/ 855 w 927"/>
                  <a:gd name="T41" fmla="*/ 299 h 928"/>
                  <a:gd name="T42" fmla="*/ 804 w 927"/>
                  <a:gd name="T43" fmla="*/ 211 h 928"/>
                  <a:gd name="T44" fmla="*/ 734 w 927"/>
                  <a:gd name="T45" fmla="*/ 137 h 928"/>
                  <a:gd name="T46" fmla="*/ 648 w 927"/>
                  <a:gd name="T47" fmla="*/ 81 h 928"/>
                  <a:gd name="T48" fmla="*/ 549 w 927"/>
                  <a:gd name="T49" fmla="*/ 48 h 928"/>
                  <a:gd name="T50" fmla="*/ 464 w 927"/>
                  <a:gd name="T51" fmla="*/ 928 h 928"/>
                  <a:gd name="T52" fmla="*/ 349 w 927"/>
                  <a:gd name="T53" fmla="*/ 914 h 928"/>
                  <a:gd name="T54" fmla="*/ 243 w 927"/>
                  <a:gd name="T55" fmla="*/ 872 h 928"/>
                  <a:gd name="T56" fmla="*/ 153 w 927"/>
                  <a:gd name="T57" fmla="*/ 807 h 928"/>
                  <a:gd name="T58" fmla="*/ 79 w 927"/>
                  <a:gd name="T59" fmla="*/ 724 h 928"/>
                  <a:gd name="T60" fmla="*/ 29 w 927"/>
                  <a:gd name="T61" fmla="*/ 624 h 928"/>
                  <a:gd name="T62" fmla="*/ 3 w 927"/>
                  <a:gd name="T63" fmla="*/ 512 h 928"/>
                  <a:gd name="T64" fmla="*/ 6 w 927"/>
                  <a:gd name="T65" fmla="*/ 394 h 928"/>
                  <a:gd name="T66" fmla="*/ 38 w 927"/>
                  <a:gd name="T67" fmla="*/ 284 h 928"/>
                  <a:gd name="T68" fmla="*/ 92 w 927"/>
                  <a:gd name="T69" fmla="*/ 188 h 928"/>
                  <a:gd name="T70" fmla="*/ 169 w 927"/>
                  <a:gd name="T71" fmla="*/ 107 h 928"/>
                  <a:gd name="T72" fmla="*/ 264 w 927"/>
                  <a:gd name="T73" fmla="*/ 47 h 928"/>
                  <a:gd name="T74" fmla="*/ 370 w 927"/>
                  <a:gd name="T75" fmla="*/ 11 h 928"/>
                  <a:gd name="T76" fmla="*/ 488 w 927"/>
                  <a:gd name="T77" fmla="*/ 2 h 928"/>
                  <a:gd name="T78" fmla="*/ 602 w 927"/>
                  <a:gd name="T79" fmla="*/ 22 h 928"/>
                  <a:gd name="T80" fmla="*/ 704 w 927"/>
                  <a:gd name="T81" fmla="*/ 68 h 928"/>
                  <a:gd name="T82" fmla="*/ 792 w 927"/>
                  <a:gd name="T83" fmla="*/ 137 h 928"/>
                  <a:gd name="T84" fmla="*/ 860 w 927"/>
                  <a:gd name="T85" fmla="*/ 224 h 928"/>
                  <a:gd name="T86" fmla="*/ 906 w 927"/>
                  <a:gd name="T87" fmla="*/ 326 h 928"/>
                  <a:gd name="T88" fmla="*/ 926 w 927"/>
                  <a:gd name="T89" fmla="*/ 441 h 928"/>
                  <a:gd name="T90" fmla="*/ 917 w 927"/>
                  <a:gd name="T91" fmla="*/ 558 h 928"/>
                  <a:gd name="T92" fmla="*/ 881 w 927"/>
                  <a:gd name="T93" fmla="*/ 664 h 928"/>
                  <a:gd name="T94" fmla="*/ 821 w 927"/>
                  <a:gd name="T95" fmla="*/ 760 h 928"/>
                  <a:gd name="T96" fmla="*/ 740 w 927"/>
                  <a:gd name="T97" fmla="*/ 836 h 928"/>
                  <a:gd name="T98" fmla="*/ 644 w 927"/>
                  <a:gd name="T99" fmla="*/ 892 h 928"/>
                  <a:gd name="T100" fmla="*/ 534 w 927"/>
                  <a:gd name="T101" fmla="*/ 922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7" h="928">
                    <a:moveTo>
                      <a:pt x="464" y="39"/>
                    </a:moveTo>
                    <a:lnTo>
                      <a:pt x="442" y="39"/>
                    </a:lnTo>
                    <a:lnTo>
                      <a:pt x="421" y="42"/>
                    </a:lnTo>
                    <a:lnTo>
                      <a:pt x="399" y="44"/>
                    </a:lnTo>
                    <a:lnTo>
                      <a:pt x="379" y="48"/>
                    </a:lnTo>
                    <a:lnTo>
                      <a:pt x="357" y="52"/>
                    </a:lnTo>
                    <a:lnTo>
                      <a:pt x="337" y="58"/>
                    </a:lnTo>
                    <a:lnTo>
                      <a:pt x="318" y="65"/>
                    </a:lnTo>
                    <a:lnTo>
                      <a:pt x="298" y="73"/>
                    </a:lnTo>
                    <a:lnTo>
                      <a:pt x="279" y="81"/>
                    </a:lnTo>
                    <a:lnTo>
                      <a:pt x="262" y="91"/>
                    </a:lnTo>
                    <a:lnTo>
                      <a:pt x="243" y="101"/>
                    </a:lnTo>
                    <a:lnTo>
                      <a:pt x="226" y="113"/>
                    </a:lnTo>
                    <a:lnTo>
                      <a:pt x="210" y="124"/>
                    </a:lnTo>
                    <a:lnTo>
                      <a:pt x="194" y="137"/>
                    </a:lnTo>
                    <a:lnTo>
                      <a:pt x="179" y="150"/>
                    </a:lnTo>
                    <a:lnTo>
                      <a:pt x="164" y="165"/>
                    </a:lnTo>
                    <a:lnTo>
                      <a:pt x="150" y="179"/>
                    </a:lnTo>
                    <a:lnTo>
                      <a:pt x="137" y="195"/>
                    </a:lnTo>
                    <a:lnTo>
                      <a:pt x="124" y="211"/>
                    </a:lnTo>
                    <a:lnTo>
                      <a:pt x="112" y="227"/>
                    </a:lnTo>
                    <a:lnTo>
                      <a:pt x="101" y="244"/>
                    </a:lnTo>
                    <a:lnTo>
                      <a:pt x="91" y="263"/>
                    </a:lnTo>
                    <a:lnTo>
                      <a:pt x="81" y="280"/>
                    </a:lnTo>
                    <a:lnTo>
                      <a:pt x="72" y="299"/>
                    </a:lnTo>
                    <a:lnTo>
                      <a:pt x="65" y="319"/>
                    </a:lnTo>
                    <a:lnTo>
                      <a:pt x="58" y="338"/>
                    </a:lnTo>
                    <a:lnTo>
                      <a:pt x="52" y="358"/>
                    </a:lnTo>
                    <a:lnTo>
                      <a:pt x="48" y="379"/>
                    </a:lnTo>
                    <a:lnTo>
                      <a:pt x="43" y="399"/>
                    </a:lnTo>
                    <a:lnTo>
                      <a:pt x="42" y="421"/>
                    </a:lnTo>
                    <a:lnTo>
                      <a:pt x="39" y="443"/>
                    </a:lnTo>
                    <a:lnTo>
                      <a:pt x="39" y="464"/>
                    </a:lnTo>
                    <a:lnTo>
                      <a:pt x="39" y="486"/>
                    </a:lnTo>
                    <a:lnTo>
                      <a:pt x="42" y="507"/>
                    </a:lnTo>
                    <a:lnTo>
                      <a:pt x="43" y="529"/>
                    </a:lnTo>
                    <a:lnTo>
                      <a:pt x="48" y="549"/>
                    </a:lnTo>
                    <a:lnTo>
                      <a:pt x="52" y="571"/>
                    </a:lnTo>
                    <a:lnTo>
                      <a:pt x="58" y="591"/>
                    </a:lnTo>
                    <a:lnTo>
                      <a:pt x="65" y="610"/>
                    </a:lnTo>
                    <a:lnTo>
                      <a:pt x="72" y="630"/>
                    </a:lnTo>
                    <a:lnTo>
                      <a:pt x="81" y="649"/>
                    </a:lnTo>
                    <a:lnTo>
                      <a:pt x="91" y="667"/>
                    </a:lnTo>
                    <a:lnTo>
                      <a:pt x="101" y="685"/>
                    </a:lnTo>
                    <a:lnTo>
                      <a:pt x="112" y="702"/>
                    </a:lnTo>
                    <a:lnTo>
                      <a:pt x="124" y="718"/>
                    </a:lnTo>
                    <a:lnTo>
                      <a:pt x="137" y="735"/>
                    </a:lnTo>
                    <a:lnTo>
                      <a:pt x="150" y="749"/>
                    </a:lnTo>
                    <a:lnTo>
                      <a:pt x="164" y="765"/>
                    </a:lnTo>
                    <a:lnTo>
                      <a:pt x="179" y="778"/>
                    </a:lnTo>
                    <a:lnTo>
                      <a:pt x="194" y="793"/>
                    </a:lnTo>
                    <a:lnTo>
                      <a:pt x="210" y="804"/>
                    </a:lnTo>
                    <a:lnTo>
                      <a:pt x="226" y="817"/>
                    </a:lnTo>
                    <a:lnTo>
                      <a:pt x="243" y="827"/>
                    </a:lnTo>
                    <a:lnTo>
                      <a:pt x="262" y="837"/>
                    </a:lnTo>
                    <a:lnTo>
                      <a:pt x="279" y="847"/>
                    </a:lnTo>
                    <a:lnTo>
                      <a:pt x="298" y="856"/>
                    </a:lnTo>
                    <a:lnTo>
                      <a:pt x="318" y="863"/>
                    </a:lnTo>
                    <a:lnTo>
                      <a:pt x="337" y="870"/>
                    </a:lnTo>
                    <a:lnTo>
                      <a:pt x="357" y="876"/>
                    </a:lnTo>
                    <a:lnTo>
                      <a:pt x="379" y="881"/>
                    </a:lnTo>
                    <a:lnTo>
                      <a:pt x="399" y="885"/>
                    </a:lnTo>
                    <a:lnTo>
                      <a:pt x="421" y="888"/>
                    </a:lnTo>
                    <a:lnTo>
                      <a:pt x="442" y="889"/>
                    </a:lnTo>
                    <a:lnTo>
                      <a:pt x="464" y="889"/>
                    </a:lnTo>
                    <a:lnTo>
                      <a:pt x="485" y="889"/>
                    </a:lnTo>
                    <a:lnTo>
                      <a:pt x="507" y="888"/>
                    </a:lnTo>
                    <a:lnTo>
                      <a:pt x="529" y="885"/>
                    </a:lnTo>
                    <a:lnTo>
                      <a:pt x="549" y="881"/>
                    </a:lnTo>
                    <a:lnTo>
                      <a:pt x="570" y="876"/>
                    </a:lnTo>
                    <a:lnTo>
                      <a:pt x="590" y="870"/>
                    </a:lnTo>
                    <a:lnTo>
                      <a:pt x="609" y="863"/>
                    </a:lnTo>
                    <a:lnTo>
                      <a:pt x="629" y="856"/>
                    </a:lnTo>
                    <a:lnTo>
                      <a:pt x="648" y="847"/>
                    </a:lnTo>
                    <a:lnTo>
                      <a:pt x="667" y="837"/>
                    </a:lnTo>
                    <a:lnTo>
                      <a:pt x="684" y="827"/>
                    </a:lnTo>
                    <a:lnTo>
                      <a:pt x="701" y="817"/>
                    </a:lnTo>
                    <a:lnTo>
                      <a:pt x="717" y="804"/>
                    </a:lnTo>
                    <a:lnTo>
                      <a:pt x="734" y="793"/>
                    </a:lnTo>
                    <a:lnTo>
                      <a:pt x="749" y="778"/>
                    </a:lnTo>
                    <a:lnTo>
                      <a:pt x="765" y="765"/>
                    </a:lnTo>
                    <a:lnTo>
                      <a:pt x="778" y="749"/>
                    </a:lnTo>
                    <a:lnTo>
                      <a:pt x="792" y="735"/>
                    </a:lnTo>
                    <a:lnTo>
                      <a:pt x="804" y="718"/>
                    </a:lnTo>
                    <a:lnTo>
                      <a:pt x="817" y="702"/>
                    </a:lnTo>
                    <a:lnTo>
                      <a:pt x="827" y="685"/>
                    </a:lnTo>
                    <a:lnTo>
                      <a:pt x="837" y="667"/>
                    </a:lnTo>
                    <a:lnTo>
                      <a:pt x="847" y="649"/>
                    </a:lnTo>
                    <a:lnTo>
                      <a:pt x="855" y="630"/>
                    </a:lnTo>
                    <a:lnTo>
                      <a:pt x="863" y="610"/>
                    </a:lnTo>
                    <a:lnTo>
                      <a:pt x="870" y="591"/>
                    </a:lnTo>
                    <a:lnTo>
                      <a:pt x="876" y="571"/>
                    </a:lnTo>
                    <a:lnTo>
                      <a:pt x="880" y="549"/>
                    </a:lnTo>
                    <a:lnTo>
                      <a:pt x="884" y="529"/>
                    </a:lnTo>
                    <a:lnTo>
                      <a:pt x="887" y="507"/>
                    </a:lnTo>
                    <a:lnTo>
                      <a:pt x="889" y="486"/>
                    </a:lnTo>
                    <a:lnTo>
                      <a:pt x="889" y="464"/>
                    </a:lnTo>
                    <a:lnTo>
                      <a:pt x="889" y="443"/>
                    </a:lnTo>
                    <a:lnTo>
                      <a:pt x="887" y="421"/>
                    </a:lnTo>
                    <a:lnTo>
                      <a:pt x="884" y="399"/>
                    </a:lnTo>
                    <a:lnTo>
                      <a:pt x="880" y="379"/>
                    </a:lnTo>
                    <a:lnTo>
                      <a:pt x="876" y="358"/>
                    </a:lnTo>
                    <a:lnTo>
                      <a:pt x="870" y="338"/>
                    </a:lnTo>
                    <a:lnTo>
                      <a:pt x="863" y="319"/>
                    </a:lnTo>
                    <a:lnTo>
                      <a:pt x="855" y="299"/>
                    </a:lnTo>
                    <a:lnTo>
                      <a:pt x="847" y="280"/>
                    </a:lnTo>
                    <a:lnTo>
                      <a:pt x="837" y="263"/>
                    </a:lnTo>
                    <a:lnTo>
                      <a:pt x="827" y="244"/>
                    </a:lnTo>
                    <a:lnTo>
                      <a:pt x="817" y="227"/>
                    </a:lnTo>
                    <a:lnTo>
                      <a:pt x="804" y="211"/>
                    </a:lnTo>
                    <a:lnTo>
                      <a:pt x="792" y="195"/>
                    </a:lnTo>
                    <a:lnTo>
                      <a:pt x="778" y="179"/>
                    </a:lnTo>
                    <a:lnTo>
                      <a:pt x="765" y="165"/>
                    </a:lnTo>
                    <a:lnTo>
                      <a:pt x="749" y="150"/>
                    </a:lnTo>
                    <a:lnTo>
                      <a:pt x="734" y="137"/>
                    </a:lnTo>
                    <a:lnTo>
                      <a:pt x="717" y="124"/>
                    </a:lnTo>
                    <a:lnTo>
                      <a:pt x="701" y="113"/>
                    </a:lnTo>
                    <a:lnTo>
                      <a:pt x="684" y="101"/>
                    </a:lnTo>
                    <a:lnTo>
                      <a:pt x="667" y="91"/>
                    </a:lnTo>
                    <a:lnTo>
                      <a:pt x="648" y="81"/>
                    </a:lnTo>
                    <a:lnTo>
                      <a:pt x="629" y="73"/>
                    </a:lnTo>
                    <a:lnTo>
                      <a:pt x="609" y="65"/>
                    </a:lnTo>
                    <a:lnTo>
                      <a:pt x="590" y="58"/>
                    </a:lnTo>
                    <a:lnTo>
                      <a:pt x="570" y="52"/>
                    </a:lnTo>
                    <a:lnTo>
                      <a:pt x="549" y="48"/>
                    </a:lnTo>
                    <a:lnTo>
                      <a:pt x="529" y="44"/>
                    </a:lnTo>
                    <a:lnTo>
                      <a:pt x="507" y="42"/>
                    </a:lnTo>
                    <a:lnTo>
                      <a:pt x="485" y="39"/>
                    </a:lnTo>
                    <a:lnTo>
                      <a:pt x="464" y="39"/>
                    </a:lnTo>
                    <a:close/>
                    <a:moveTo>
                      <a:pt x="464" y="928"/>
                    </a:moveTo>
                    <a:lnTo>
                      <a:pt x="441" y="927"/>
                    </a:lnTo>
                    <a:lnTo>
                      <a:pt x="416" y="925"/>
                    </a:lnTo>
                    <a:lnTo>
                      <a:pt x="393" y="922"/>
                    </a:lnTo>
                    <a:lnTo>
                      <a:pt x="370" y="918"/>
                    </a:lnTo>
                    <a:lnTo>
                      <a:pt x="349" y="914"/>
                    </a:lnTo>
                    <a:lnTo>
                      <a:pt x="326" y="906"/>
                    </a:lnTo>
                    <a:lnTo>
                      <a:pt x="305" y="899"/>
                    </a:lnTo>
                    <a:lnTo>
                      <a:pt x="284" y="892"/>
                    </a:lnTo>
                    <a:lnTo>
                      <a:pt x="264" y="882"/>
                    </a:lnTo>
                    <a:lnTo>
                      <a:pt x="243" y="872"/>
                    </a:lnTo>
                    <a:lnTo>
                      <a:pt x="223" y="860"/>
                    </a:lnTo>
                    <a:lnTo>
                      <a:pt x="205" y="849"/>
                    </a:lnTo>
                    <a:lnTo>
                      <a:pt x="187" y="836"/>
                    </a:lnTo>
                    <a:lnTo>
                      <a:pt x="169" y="821"/>
                    </a:lnTo>
                    <a:lnTo>
                      <a:pt x="153" y="807"/>
                    </a:lnTo>
                    <a:lnTo>
                      <a:pt x="137" y="793"/>
                    </a:lnTo>
                    <a:lnTo>
                      <a:pt x="121" y="775"/>
                    </a:lnTo>
                    <a:lnTo>
                      <a:pt x="107" y="760"/>
                    </a:lnTo>
                    <a:lnTo>
                      <a:pt x="92" y="742"/>
                    </a:lnTo>
                    <a:lnTo>
                      <a:pt x="79" y="724"/>
                    </a:lnTo>
                    <a:lnTo>
                      <a:pt x="68" y="705"/>
                    </a:lnTo>
                    <a:lnTo>
                      <a:pt x="56" y="685"/>
                    </a:lnTo>
                    <a:lnTo>
                      <a:pt x="46" y="664"/>
                    </a:lnTo>
                    <a:lnTo>
                      <a:pt x="38" y="644"/>
                    </a:lnTo>
                    <a:lnTo>
                      <a:pt x="29" y="624"/>
                    </a:lnTo>
                    <a:lnTo>
                      <a:pt x="22" y="603"/>
                    </a:lnTo>
                    <a:lnTo>
                      <a:pt x="14" y="580"/>
                    </a:lnTo>
                    <a:lnTo>
                      <a:pt x="10" y="558"/>
                    </a:lnTo>
                    <a:lnTo>
                      <a:pt x="6" y="535"/>
                    </a:lnTo>
                    <a:lnTo>
                      <a:pt x="3" y="512"/>
                    </a:lnTo>
                    <a:lnTo>
                      <a:pt x="2" y="489"/>
                    </a:lnTo>
                    <a:lnTo>
                      <a:pt x="0" y="464"/>
                    </a:lnTo>
                    <a:lnTo>
                      <a:pt x="2" y="441"/>
                    </a:lnTo>
                    <a:lnTo>
                      <a:pt x="3" y="417"/>
                    </a:lnTo>
                    <a:lnTo>
                      <a:pt x="6" y="394"/>
                    </a:lnTo>
                    <a:lnTo>
                      <a:pt x="10" y="371"/>
                    </a:lnTo>
                    <a:lnTo>
                      <a:pt x="14" y="349"/>
                    </a:lnTo>
                    <a:lnTo>
                      <a:pt x="22" y="326"/>
                    </a:lnTo>
                    <a:lnTo>
                      <a:pt x="29" y="306"/>
                    </a:lnTo>
                    <a:lnTo>
                      <a:pt x="38" y="284"/>
                    </a:lnTo>
                    <a:lnTo>
                      <a:pt x="46" y="264"/>
                    </a:lnTo>
                    <a:lnTo>
                      <a:pt x="56" y="244"/>
                    </a:lnTo>
                    <a:lnTo>
                      <a:pt x="68" y="224"/>
                    </a:lnTo>
                    <a:lnTo>
                      <a:pt x="79" y="205"/>
                    </a:lnTo>
                    <a:lnTo>
                      <a:pt x="92" y="188"/>
                    </a:lnTo>
                    <a:lnTo>
                      <a:pt x="107" y="169"/>
                    </a:lnTo>
                    <a:lnTo>
                      <a:pt x="121" y="153"/>
                    </a:lnTo>
                    <a:lnTo>
                      <a:pt x="137" y="137"/>
                    </a:lnTo>
                    <a:lnTo>
                      <a:pt x="153" y="121"/>
                    </a:lnTo>
                    <a:lnTo>
                      <a:pt x="169" y="107"/>
                    </a:lnTo>
                    <a:lnTo>
                      <a:pt x="187" y="93"/>
                    </a:lnTo>
                    <a:lnTo>
                      <a:pt x="205" y="80"/>
                    </a:lnTo>
                    <a:lnTo>
                      <a:pt x="223" y="68"/>
                    </a:lnTo>
                    <a:lnTo>
                      <a:pt x="243" y="57"/>
                    </a:lnTo>
                    <a:lnTo>
                      <a:pt x="264" y="47"/>
                    </a:lnTo>
                    <a:lnTo>
                      <a:pt x="284" y="38"/>
                    </a:lnTo>
                    <a:lnTo>
                      <a:pt x="305" y="29"/>
                    </a:lnTo>
                    <a:lnTo>
                      <a:pt x="326" y="22"/>
                    </a:lnTo>
                    <a:lnTo>
                      <a:pt x="349" y="15"/>
                    </a:lnTo>
                    <a:lnTo>
                      <a:pt x="370" y="11"/>
                    </a:lnTo>
                    <a:lnTo>
                      <a:pt x="393" y="6"/>
                    </a:lnTo>
                    <a:lnTo>
                      <a:pt x="416" y="3"/>
                    </a:lnTo>
                    <a:lnTo>
                      <a:pt x="441" y="2"/>
                    </a:lnTo>
                    <a:lnTo>
                      <a:pt x="464" y="0"/>
                    </a:lnTo>
                    <a:lnTo>
                      <a:pt x="488" y="2"/>
                    </a:lnTo>
                    <a:lnTo>
                      <a:pt x="511" y="3"/>
                    </a:lnTo>
                    <a:lnTo>
                      <a:pt x="534" y="6"/>
                    </a:lnTo>
                    <a:lnTo>
                      <a:pt x="557" y="11"/>
                    </a:lnTo>
                    <a:lnTo>
                      <a:pt x="579" y="15"/>
                    </a:lnTo>
                    <a:lnTo>
                      <a:pt x="602" y="22"/>
                    </a:lnTo>
                    <a:lnTo>
                      <a:pt x="624" y="29"/>
                    </a:lnTo>
                    <a:lnTo>
                      <a:pt x="644" y="38"/>
                    </a:lnTo>
                    <a:lnTo>
                      <a:pt x="664" y="47"/>
                    </a:lnTo>
                    <a:lnTo>
                      <a:pt x="684" y="57"/>
                    </a:lnTo>
                    <a:lnTo>
                      <a:pt x="704" y="68"/>
                    </a:lnTo>
                    <a:lnTo>
                      <a:pt x="723" y="80"/>
                    </a:lnTo>
                    <a:lnTo>
                      <a:pt x="740" y="93"/>
                    </a:lnTo>
                    <a:lnTo>
                      <a:pt x="759" y="107"/>
                    </a:lnTo>
                    <a:lnTo>
                      <a:pt x="775" y="121"/>
                    </a:lnTo>
                    <a:lnTo>
                      <a:pt x="792" y="137"/>
                    </a:lnTo>
                    <a:lnTo>
                      <a:pt x="806" y="153"/>
                    </a:lnTo>
                    <a:lnTo>
                      <a:pt x="821" y="169"/>
                    </a:lnTo>
                    <a:lnTo>
                      <a:pt x="835" y="188"/>
                    </a:lnTo>
                    <a:lnTo>
                      <a:pt x="848" y="205"/>
                    </a:lnTo>
                    <a:lnTo>
                      <a:pt x="860" y="224"/>
                    </a:lnTo>
                    <a:lnTo>
                      <a:pt x="871" y="244"/>
                    </a:lnTo>
                    <a:lnTo>
                      <a:pt x="881" y="264"/>
                    </a:lnTo>
                    <a:lnTo>
                      <a:pt x="891" y="284"/>
                    </a:lnTo>
                    <a:lnTo>
                      <a:pt x="899" y="306"/>
                    </a:lnTo>
                    <a:lnTo>
                      <a:pt x="906" y="326"/>
                    </a:lnTo>
                    <a:lnTo>
                      <a:pt x="913" y="349"/>
                    </a:lnTo>
                    <a:lnTo>
                      <a:pt x="917" y="371"/>
                    </a:lnTo>
                    <a:lnTo>
                      <a:pt x="922" y="394"/>
                    </a:lnTo>
                    <a:lnTo>
                      <a:pt x="925" y="417"/>
                    </a:lnTo>
                    <a:lnTo>
                      <a:pt x="926" y="441"/>
                    </a:lnTo>
                    <a:lnTo>
                      <a:pt x="927" y="464"/>
                    </a:lnTo>
                    <a:lnTo>
                      <a:pt x="926" y="489"/>
                    </a:lnTo>
                    <a:lnTo>
                      <a:pt x="925" y="512"/>
                    </a:lnTo>
                    <a:lnTo>
                      <a:pt x="922" y="535"/>
                    </a:lnTo>
                    <a:lnTo>
                      <a:pt x="917" y="558"/>
                    </a:lnTo>
                    <a:lnTo>
                      <a:pt x="913" y="580"/>
                    </a:lnTo>
                    <a:lnTo>
                      <a:pt x="906" y="603"/>
                    </a:lnTo>
                    <a:lnTo>
                      <a:pt x="899" y="624"/>
                    </a:lnTo>
                    <a:lnTo>
                      <a:pt x="891" y="644"/>
                    </a:lnTo>
                    <a:lnTo>
                      <a:pt x="881" y="664"/>
                    </a:lnTo>
                    <a:lnTo>
                      <a:pt x="871" y="685"/>
                    </a:lnTo>
                    <a:lnTo>
                      <a:pt x="860" y="705"/>
                    </a:lnTo>
                    <a:lnTo>
                      <a:pt x="848" y="724"/>
                    </a:lnTo>
                    <a:lnTo>
                      <a:pt x="835" y="742"/>
                    </a:lnTo>
                    <a:lnTo>
                      <a:pt x="821" y="760"/>
                    </a:lnTo>
                    <a:lnTo>
                      <a:pt x="806" y="775"/>
                    </a:lnTo>
                    <a:lnTo>
                      <a:pt x="792" y="793"/>
                    </a:lnTo>
                    <a:lnTo>
                      <a:pt x="775" y="807"/>
                    </a:lnTo>
                    <a:lnTo>
                      <a:pt x="759" y="821"/>
                    </a:lnTo>
                    <a:lnTo>
                      <a:pt x="740" y="836"/>
                    </a:lnTo>
                    <a:lnTo>
                      <a:pt x="723" y="849"/>
                    </a:lnTo>
                    <a:lnTo>
                      <a:pt x="704" y="860"/>
                    </a:lnTo>
                    <a:lnTo>
                      <a:pt x="684" y="872"/>
                    </a:lnTo>
                    <a:lnTo>
                      <a:pt x="664" y="882"/>
                    </a:lnTo>
                    <a:lnTo>
                      <a:pt x="644" y="892"/>
                    </a:lnTo>
                    <a:lnTo>
                      <a:pt x="624" y="899"/>
                    </a:lnTo>
                    <a:lnTo>
                      <a:pt x="602" y="906"/>
                    </a:lnTo>
                    <a:lnTo>
                      <a:pt x="579" y="914"/>
                    </a:lnTo>
                    <a:lnTo>
                      <a:pt x="557" y="918"/>
                    </a:lnTo>
                    <a:lnTo>
                      <a:pt x="534" y="922"/>
                    </a:lnTo>
                    <a:lnTo>
                      <a:pt x="511" y="925"/>
                    </a:lnTo>
                    <a:lnTo>
                      <a:pt x="488" y="927"/>
                    </a:lnTo>
                    <a:lnTo>
                      <a:pt x="464" y="928"/>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16" name="Freeform 387"/>
              <p:cNvSpPr>
                <a:spLocks noEditPoints="1"/>
              </p:cNvSpPr>
              <p:nvPr/>
            </p:nvSpPr>
            <p:spPr bwMode="auto">
              <a:xfrm>
                <a:off x="1448476" y="3950245"/>
                <a:ext cx="75712" cy="75712"/>
              </a:xfrm>
              <a:custGeom>
                <a:avLst/>
                <a:gdLst>
                  <a:gd name="T0" fmla="*/ 71 w 156"/>
                  <a:gd name="T1" fmla="*/ 41 h 156"/>
                  <a:gd name="T2" fmla="*/ 56 w 156"/>
                  <a:gd name="T3" fmla="*/ 47 h 156"/>
                  <a:gd name="T4" fmla="*/ 46 w 156"/>
                  <a:gd name="T5" fmla="*/ 57 h 156"/>
                  <a:gd name="T6" fmla="*/ 40 w 156"/>
                  <a:gd name="T7" fmla="*/ 71 h 156"/>
                  <a:gd name="T8" fmla="*/ 40 w 156"/>
                  <a:gd name="T9" fmla="*/ 85 h 156"/>
                  <a:gd name="T10" fmla="*/ 46 w 156"/>
                  <a:gd name="T11" fmla="*/ 100 h 156"/>
                  <a:gd name="T12" fmla="*/ 56 w 156"/>
                  <a:gd name="T13" fmla="*/ 110 h 156"/>
                  <a:gd name="T14" fmla="*/ 71 w 156"/>
                  <a:gd name="T15" fmla="*/ 116 h 156"/>
                  <a:gd name="T16" fmla="*/ 85 w 156"/>
                  <a:gd name="T17" fmla="*/ 116 h 156"/>
                  <a:gd name="T18" fmla="*/ 99 w 156"/>
                  <a:gd name="T19" fmla="*/ 110 h 156"/>
                  <a:gd name="T20" fmla="*/ 109 w 156"/>
                  <a:gd name="T21" fmla="*/ 100 h 156"/>
                  <a:gd name="T22" fmla="*/ 115 w 156"/>
                  <a:gd name="T23" fmla="*/ 85 h 156"/>
                  <a:gd name="T24" fmla="*/ 115 w 156"/>
                  <a:gd name="T25" fmla="*/ 71 h 156"/>
                  <a:gd name="T26" fmla="*/ 109 w 156"/>
                  <a:gd name="T27" fmla="*/ 57 h 156"/>
                  <a:gd name="T28" fmla="*/ 99 w 156"/>
                  <a:gd name="T29" fmla="*/ 47 h 156"/>
                  <a:gd name="T30" fmla="*/ 85 w 156"/>
                  <a:gd name="T31" fmla="*/ 41 h 156"/>
                  <a:gd name="T32" fmla="*/ 78 w 156"/>
                  <a:gd name="T33" fmla="*/ 156 h 156"/>
                  <a:gd name="T34" fmla="*/ 62 w 156"/>
                  <a:gd name="T35" fmla="*/ 155 h 156"/>
                  <a:gd name="T36" fmla="*/ 48 w 156"/>
                  <a:gd name="T37" fmla="*/ 149 h 156"/>
                  <a:gd name="T38" fmla="*/ 23 w 156"/>
                  <a:gd name="T39" fmla="*/ 133 h 156"/>
                  <a:gd name="T40" fmla="*/ 7 w 156"/>
                  <a:gd name="T41" fmla="*/ 109 h 156"/>
                  <a:gd name="T42" fmla="*/ 3 w 156"/>
                  <a:gd name="T43" fmla="*/ 94 h 156"/>
                  <a:gd name="T44" fmla="*/ 0 w 156"/>
                  <a:gd name="T45" fmla="*/ 78 h 156"/>
                  <a:gd name="T46" fmla="*/ 3 w 156"/>
                  <a:gd name="T47" fmla="*/ 62 h 156"/>
                  <a:gd name="T48" fmla="*/ 7 w 156"/>
                  <a:gd name="T49" fmla="*/ 48 h 156"/>
                  <a:gd name="T50" fmla="*/ 23 w 156"/>
                  <a:gd name="T51" fmla="*/ 24 h 156"/>
                  <a:gd name="T52" fmla="*/ 48 w 156"/>
                  <a:gd name="T53" fmla="*/ 8 h 156"/>
                  <a:gd name="T54" fmla="*/ 62 w 156"/>
                  <a:gd name="T55" fmla="*/ 3 h 156"/>
                  <a:gd name="T56" fmla="*/ 78 w 156"/>
                  <a:gd name="T57" fmla="*/ 0 h 156"/>
                  <a:gd name="T58" fmla="*/ 94 w 156"/>
                  <a:gd name="T59" fmla="*/ 3 h 156"/>
                  <a:gd name="T60" fmla="*/ 108 w 156"/>
                  <a:gd name="T61" fmla="*/ 8 h 156"/>
                  <a:gd name="T62" fmla="*/ 132 w 156"/>
                  <a:gd name="T63" fmla="*/ 24 h 156"/>
                  <a:gd name="T64" fmla="*/ 148 w 156"/>
                  <a:gd name="T65" fmla="*/ 48 h 156"/>
                  <a:gd name="T66" fmla="*/ 154 w 156"/>
                  <a:gd name="T67" fmla="*/ 62 h 156"/>
                  <a:gd name="T68" fmla="*/ 156 w 156"/>
                  <a:gd name="T69" fmla="*/ 78 h 156"/>
                  <a:gd name="T70" fmla="*/ 154 w 156"/>
                  <a:gd name="T71" fmla="*/ 94 h 156"/>
                  <a:gd name="T72" fmla="*/ 148 w 156"/>
                  <a:gd name="T73" fmla="*/ 109 h 156"/>
                  <a:gd name="T74" fmla="*/ 132 w 156"/>
                  <a:gd name="T75" fmla="*/ 133 h 156"/>
                  <a:gd name="T76" fmla="*/ 108 w 156"/>
                  <a:gd name="T77" fmla="*/ 149 h 156"/>
                  <a:gd name="T78" fmla="*/ 94 w 156"/>
                  <a:gd name="T79" fmla="*/ 155 h 156"/>
                  <a:gd name="T80" fmla="*/ 78 w 156"/>
                  <a:gd name="T81"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6" h="156">
                    <a:moveTo>
                      <a:pt x="78" y="39"/>
                    </a:moveTo>
                    <a:lnTo>
                      <a:pt x="71" y="41"/>
                    </a:lnTo>
                    <a:lnTo>
                      <a:pt x="63" y="42"/>
                    </a:lnTo>
                    <a:lnTo>
                      <a:pt x="56" y="47"/>
                    </a:lnTo>
                    <a:lnTo>
                      <a:pt x="50" y="51"/>
                    </a:lnTo>
                    <a:lnTo>
                      <a:pt x="46" y="57"/>
                    </a:lnTo>
                    <a:lnTo>
                      <a:pt x="42" y="64"/>
                    </a:lnTo>
                    <a:lnTo>
                      <a:pt x="40" y="71"/>
                    </a:lnTo>
                    <a:lnTo>
                      <a:pt x="39" y="78"/>
                    </a:lnTo>
                    <a:lnTo>
                      <a:pt x="40" y="85"/>
                    </a:lnTo>
                    <a:lnTo>
                      <a:pt x="42" y="94"/>
                    </a:lnTo>
                    <a:lnTo>
                      <a:pt x="46" y="100"/>
                    </a:lnTo>
                    <a:lnTo>
                      <a:pt x="50" y="106"/>
                    </a:lnTo>
                    <a:lnTo>
                      <a:pt x="56" y="110"/>
                    </a:lnTo>
                    <a:lnTo>
                      <a:pt x="63" y="114"/>
                    </a:lnTo>
                    <a:lnTo>
                      <a:pt x="71" y="116"/>
                    </a:lnTo>
                    <a:lnTo>
                      <a:pt x="78" y="117"/>
                    </a:lnTo>
                    <a:lnTo>
                      <a:pt x="85" y="116"/>
                    </a:lnTo>
                    <a:lnTo>
                      <a:pt x="94" y="114"/>
                    </a:lnTo>
                    <a:lnTo>
                      <a:pt x="99" y="110"/>
                    </a:lnTo>
                    <a:lnTo>
                      <a:pt x="105" y="106"/>
                    </a:lnTo>
                    <a:lnTo>
                      <a:pt x="109" y="100"/>
                    </a:lnTo>
                    <a:lnTo>
                      <a:pt x="114" y="94"/>
                    </a:lnTo>
                    <a:lnTo>
                      <a:pt x="115" y="85"/>
                    </a:lnTo>
                    <a:lnTo>
                      <a:pt x="117" y="78"/>
                    </a:lnTo>
                    <a:lnTo>
                      <a:pt x="115" y="71"/>
                    </a:lnTo>
                    <a:lnTo>
                      <a:pt x="114" y="64"/>
                    </a:lnTo>
                    <a:lnTo>
                      <a:pt x="109" y="57"/>
                    </a:lnTo>
                    <a:lnTo>
                      <a:pt x="105" y="51"/>
                    </a:lnTo>
                    <a:lnTo>
                      <a:pt x="99" y="47"/>
                    </a:lnTo>
                    <a:lnTo>
                      <a:pt x="94" y="42"/>
                    </a:lnTo>
                    <a:lnTo>
                      <a:pt x="85" y="41"/>
                    </a:lnTo>
                    <a:lnTo>
                      <a:pt x="78" y="39"/>
                    </a:lnTo>
                    <a:close/>
                    <a:moveTo>
                      <a:pt x="78" y="156"/>
                    </a:moveTo>
                    <a:lnTo>
                      <a:pt x="71" y="155"/>
                    </a:lnTo>
                    <a:lnTo>
                      <a:pt x="62" y="155"/>
                    </a:lnTo>
                    <a:lnTo>
                      <a:pt x="55" y="152"/>
                    </a:lnTo>
                    <a:lnTo>
                      <a:pt x="48" y="149"/>
                    </a:lnTo>
                    <a:lnTo>
                      <a:pt x="35" y="143"/>
                    </a:lnTo>
                    <a:lnTo>
                      <a:pt x="23" y="133"/>
                    </a:lnTo>
                    <a:lnTo>
                      <a:pt x="14" y="121"/>
                    </a:lnTo>
                    <a:lnTo>
                      <a:pt x="7" y="109"/>
                    </a:lnTo>
                    <a:lnTo>
                      <a:pt x="4" y="101"/>
                    </a:lnTo>
                    <a:lnTo>
                      <a:pt x="3" y="94"/>
                    </a:lnTo>
                    <a:lnTo>
                      <a:pt x="1" y="87"/>
                    </a:lnTo>
                    <a:lnTo>
                      <a:pt x="0" y="78"/>
                    </a:lnTo>
                    <a:lnTo>
                      <a:pt x="1" y="71"/>
                    </a:lnTo>
                    <a:lnTo>
                      <a:pt x="3" y="62"/>
                    </a:lnTo>
                    <a:lnTo>
                      <a:pt x="4" y="55"/>
                    </a:lnTo>
                    <a:lnTo>
                      <a:pt x="7" y="48"/>
                    </a:lnTo>
                    <a:lnTo>
                      <a:pt x="14" y="35"/>
                    </a:lnTo>
                    <a:lnTo>
                      <a:pt x="23" y="24"/>
                    </a:lnTo>
                    <a:lnTo>
                      <a:pt x="35" y="15"/>
                    </a:lnTo>
                    <a:lnTo>
                      <a:pt x="48" y="8"/>
                    </a:lnTo>
                    <a:lnTo>
                      <a:pt x="55" y="5"/>
                    </a:lnTo>
                    <a:lnTo>
                      <a:pt x="62" y="3"/>
                    </a:lnTo>
                    <a:lnTo>
                      <a:pt x="71" y="2"/>
                    </a:lnTo>
                    <a:lnTo>
                      <a:pt x="78" y="0"/>
                    </a:lnTo>
                    <a:lnTo>
                      <a:pt x="86" y="2"/>
                    </a:lnTo>
                    <a:lnTo>
                      <a:pt x="94" y="3"/>
                    </a:lnTo>
                    <a:lnTo>
                      <a:pt x="101" y="5"/>
                    </a:lnTo>
                    <a:lnTo>
                      <a:pt x="108" y="8"/>
                    </a:lnTo>
                    <a:lnTo>
                      <a:pt x="121" y="15"/>
                    </a:lnTo>
                    <a:lnTo>
                      <a:pt x="132" y="24"/>
                    </a:lnTo>
                    <a:lnTo>
                      <a:pt x="143" y="35"/>
                    </a:lnTo>
                    <a:lnTo>
                      <a:pt x="148" y="48"/>
                    </a:lnTo>
                    <a:lnTo>
                      <a:pt x="151" y="55"/>
                    </a:lnTo>
                    <a:lnTo>
                      <a:pt x="154" y="62"/>
                    </a:lnTo>
                    <a:lnTo>
                      <a:pt x="154" y="71"/>
                    </a:lnTo>
                    <a:lnTo>
                      <a:pt x="156" y="78"/>
                    </a:lnTo>
                    <a:lnTo>
                      <a:pt x="154" y="87"/>
                    </a:lnTo>
                    <a:lnTo>
                      <a:pt x="154" y="94"/>
                    </a:lnTo>
                    <a:lnTo>
                      <a:pt x="151" y="101"/>
                    </a:lnTo>
                    <a:lnTo>
                      <a:pt x="148" y="109"/>
                    </a:lnTo>
                    <a:lnTo>
                      <a:pt x="143" y="121"/>
                    </a:lnTo>
                    <a:lnTo>
                      <a:pt x="132" y="133"/>
                    </a:lnTo>
                    <a:lnTo>
                      <a:pt x="121" y="143"/>
                    </a:lnTo>
                    <a:lnTo>
                      <a:pt x="108" y="149"/>
                    </a:lnTo>
                    <a:lnTo>
                      <a:pt x="101" y="152"/>
                    </a:lnTo>
                    <a:lnTo>
                      <a:pt x="94" y="155"/>
                    </a:lnTo>
                    <a:lnTo>
                      <a:pt x="86" y="155"/>
                    </a:lnTo>
                    <a:lnTo>
                      <a:pt x="78" y="156"/>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17" name="Freeform 388"/>
              <p:cNvSpPr>
                <a:spLocks/>
              </p:cNvSpPr>
              <p:nvPr/>
            </p:nvSpPr>
            <p:spPr bwMode="auto">
              <a:xfrm>
                <a:off x="1496524" y="3865798"/>
                <a:ext cx="112111" cy="112111"/>
              </a:xfrm>
              <a:custGeom>
                <a:avLst/>
                <a:gdLst>
                  <a:gd name="T0" fmla="*/ 21 w 231"/>
                  <a:gd name="T1" fmla="*/ 231 h 231"/>
                  <a:gd name="T2" fmla="*/ 16 w 231"/>
                  <a:gd name="T3" fmla="*/ 231 h 231"/>
                  <a:gd name="T4" fmla="*/ 12 w 231"/>
                  <a:gd name="T5" fmla="*/ 229 h 231"/>
                  <a:gd name="T6" fmla="*/ 9 w 231"/>
                  <a:gd name="T7" fmla="*/ 228 h 231"/>
                  <a:gd name="T8" fmla="*/ 6 w 231"/>
                  <a:gd name="T9" fmla="*/ 225 h 231"/>
                  <a:gd name="T10" fmla="*/ 3 w 231"/>
                  <a:gd name="T11" fmla="*/ 222 h 231"/>
                  <a:gd name="T12" fmla="*/ 2 w 231"/>
                  <a:gd name="T13" fmla="*/ 219 h 231"/>
                  <a:gd name="T14" fmla="*/ 0 w 231"/>
                  <a:gd name="T15" fmla="*/ 215 h 231"/>
                  <a:gd name="T16" fmla="*/ 0 w 231"/>
                  <a:gd name="T17" fmla="*/ 212 h 231"/>
                  <a:gd name="T18" fmla="*/ 0 w 231"/>
                  <a:gd name="T19" fmla="*/ 208 h 231"/>
                  <a:gd name="T20" fmla="*/ 2 w 231"/>
                  <a:gd name="T21" fmla="*/ 205 h 231"/>
                  <a:gd name="T22" fmla="*/ 3 w 231"/>
                  <a:gd name="T23" fmla="*/ 200 h 231"/>
                  <a:gd name="T24" fmla="*/ 6 w 231"/>
                  <a:gd name="T25" fmla="*/ 198 h 231"/>
                  <a:gd name="T26" fmla="*/ 198 w 231"/>
                  <a:gd name="T27" fmla="*/ 6 h 231"/>
                  <a:gd name="T28" fmla="*/ 201 w 231"/>
                  <a:gd name="T29" fmla="*/ 5 h 231"/>
                  <a:gd name="T30" fmla="*/ 203 w 231"/>
                  <a:gd name="T31" fmla="*/ 2 h 231"/>
                  <a:gd name="T32" fmla="*/ 208 w 231"/>
                  <a:gd name="T33" fmla="*/ 2 h 231"/>
                  <a:gd name="T34" fmla="*/ 211 w 231"/>
                  <a:gd name="T35" fmla="*/ 0 h 231"/>
                  <a:gd name="T36" fmla="*/ 215 w 231"/>
                  <a:gd name="T37" fmla="*/ 2 h 231"/>
                  <a:gd name="T38" fmla="*/ 218 w 231"/>
                  <a:gd name="T39" fmla="*/ 2 h 231"/>
                  <a:gd name="T40" fmla="*/ 222 w 231"/>
                  <a:gd name="T41" fmla="*/ 5 h 231"/>
                  <a:gd name="T42" fmla="*/ 225 w 231"/>
                  <a:gd name="T43" fmla="*/ 6 h 231"/>
                  <a:gd name="T44" fmla="*/ 226 w 231"/>
                  <a:gd name="T45" fmla="*/ 10 h 231"/>
                  <a:gd name="T46" fmla="*/ 229 w 231"/>
                  <a:gd name="T47" fmla="*/ 13 h 231"/>
                  <a:gd name="T48" fmla="*/ 229 w 231"/>
                  <a:gd name="T49" fmla="*/ 16 h 231"/>
                  <a:gd name="T50" fmla="*/ 231 w 231"/>
                  <a:gd name="T51" fmla="*/ 20 h 231"/>
                  <a:gd name="T52" fmla="*/ 229 w 231"/>
                  <a:gd name="T53" fmla="*/ 23 h 231"/>
                  <a:gd name="T54" fmla="*/ 229 w 231"/>
                  <a:gd name="T55" fmla="*/ 28 h 231"/>
                  <a:gd name="T56" fmla="*/ 226 w 231"/>
                  <a:gd name="T57" fmla="*/ 30 h 231"/>
                  <a:gd name="T58" fmla="*/ 225 w 231"/>
                  <a:gd name="T59" fmla="*/ 33 h 231"/>
                  <a:gd name="T60" fmla="*/ 33 w 231"/>
                  <a:gd name="T61" fmla="*/ 225 h 231"/>
                  <a:gd name="T62" fmla="*/ 31 w 231"/>
                  <a:gd name="T63" fmla="*/ 228 h 231"/>
                  <a:gd name="T64" fmla="*/ 28 w 231"/>
                  <a:gd name="T65" fmla="*/ 229 h 231"/>
                  <a:gd name="T66" fmla="*/ 23 w 231"/>
                  <a:gd name="T67" fmla="*/ 231 h 231"/>
                  <a:gd name="T68" fmla="*/ 21 w 231"/>
                  <a:gd name="T69" fmla="*/ 23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 h="231">
                    <a:moveTo>
                      <a:pt x="21" y="231"/>
                    </a:moveTo>
                    <a:lnTo>
                      <a:pt x="16" y="231"/>
                    </a:lnTo>
                    <a:lnTo>
                      <a:pt x="12" y="229"/>
                    </a:lnTo>
                    <a:lnTo>
                      <a:pt x="9" y="228"/>
                    </a:lnTo>
                    <a:lnTo>
                      <a:pt x="6" y="225"/>
                    </a:lnTo>
                    <a:lnTo>
                      <a:pt x="3" y="222"/>
                    </a:lnTo>
                    <a:lnTo>
                      <a:pt x="2" y="219"/>
                    </a:lnTo>
                    <a:lnTo>
                      <a:pt x="0" y="215"/>
                    </a:lnTo>
                    <a:lnTo>
                      <a:pt x="0" y="212"/>
                    </a:lnTo>
                    <a:lnTo>
                      <a:pt x="0" y="208"/>
                    </a:lnTo>
                    <a:lnTo>
                      <a:pt x="2" y="205"/>
                    </a:lnTo>
                    <a:lnTo>
                      <a:pt x="3" y="200"/>
                    </a:lnTo>
                    <a:lnTo>
                      <a:pt x="6" y="198"/>
                    </a:lnTo>
                    <a:lnTo>
                      <a:pt x="198" y="6"/>
                    </a:lnTo>
                    <a:lnTo>
                      <a:pt x="201" y="5"/>
                    </a:lnTo>
                    <a:lnTo>
                      <a:pt x="203" y="2"/>
                    </a:lnTo>
                    <a:lnTo>
                      <a:pt x="208" y="2"/>
                    </a:lnTo>
                    <a:lnTo>
                      <a:pt x="211" y="0"/>
                    </a:lnTo>
                    <a:lnTo>
                      <a:pt x="215" y="2"/>
                    </a:lnTo>
                    <a:lnTo>
                      <a:pt x="218" y="2"/>
                    </a:lnTo>
                    <a:lnTo>
                      <a:pt x="222" y="5"/>
                    </a:lnTo>
                    <a:lnTo>
                      <a:pt x="225" y="6"/>
                    </a:lnTo>
                    <a:lnTo>
                      <a:pt x="226" y="10"/>
                    </a:lnTo>
                    <a:lnTo>
                      <a:pt x="229" y="13"/>
                    </a:lnTo>
                    <a:lnTo>
                      <a:pt x="229" y="16"/>
                    </a:lnTo>
                    <a:lnTo>
                      <a:pt x="231" y="20"/>
                    </a:lnTo>
                    <a:lnTo>
                      <a:pt x="229" y="23"/>
                    </a:lnTo>
                    <a:lnTo>
                      <a:pt x="229" y="28"/>
                    </a:lnTo>
                    <a:lnTo>
                      <a:pt x="226" y="30"/>
                    </a:lnTo>
                    <a:lnTo>
                      <a:pt x="225" y="33"/>
                    </a:lnTo>
                    <a:lnTo>
                      <a:pt x="33" y="225"/>
                    </a:lnTo>
                    <a:lnTo>
                      <a:pt x="31" y="228"/>
                    </a:lnTo>
                    <a:lnTo>
                      <a:pt x="28" y="229"/>
                    </a:lnTo>
                    <a:lnTo>
                      <a:pt x="23" y="231"/>
                    </a:lnTo>
                    <a:lnTo>
                      <a:pt x="21" y="231"/>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18" name="Freeform 389"/>
              <p:cNvSpPr>
                <a:spLocks/>
              </p:cNvSpPr>
              <p:nvPr/>
            </p:nvSpPr>
            <p:spPr bwMode="auto">
              <a:xfrm>
                <a:off x="1298509" y="3979365"/>
                <a:ext cx="56784" cy="17472"/>
              </a:xfrm>
              <a:custGeom>
                <a:avLst/>
                <a:gdLst>
                  <a:gd name="T0" fmla="*/ 96 w 115"/>
                  <a:gd name="T1" fmla="*/ 37 h 37"/>
                  <a:gd name="T2" fmla="*/ 19 w 115"/>
                  <a:gd name="T3" fmla="*/ 37 h 37"/>
                  <a:gd name="T4" fmla="*/ 16 w 115"/>
                  <a:gd name="T5" fmla="*/ 37 h 37"/>
                  <a:gd name="T6" fmla="*/ 11 w 115"/>
                  <a:gd name="T7" fmla="*/ 36 h 37"/>
                  <a:gd name="T8" fmla="*/ 8 w 115"/>
                  <a:gd name="T9" fmla="*/ 34 h 37"/>
                  <a:gd name="T10" fmla="*/ 6 w 115"/>
                  <a:gd name="T11" fmla="*/ 33 h 37"/>
                  <a:gd name="T12" fmla="*/ 3 w 115"/>
                  <a:gd name="T13" fmla="*/ 30 h 37"/>
                  <a:gd name="T14" fmla="*/ 1 w 115"/>
                  <a:gd name="T15" fmla="*/ 25 h 37"/>
                  <a:gd name="T16" fmla="*/ 0 w 115"/>
                  <a:gd name="T17" fmla="*/ 23 h 37"/>
                  <a:gd name="T18" fmla="*/ 0 w 115"/>
                  <a:gd name="T19" fmla="*/ 18 h 37"/>
                  <a:gd name="T20" fmla="*/ 0 w 115"/>
                  <a:gd name="T21" fmla="*/ 14 h 37"/>
                  <a:gd name="T22" fmla="*/ 1 w 115"/>
                  <a:gd name="T23" fmla="*/ 11 h 37"/>
                  <a:gd name="T24" fmla="*/ 3 w 115"/>
                  <a:gd name="T25" fmla="*/ 8 h 37"/>
                  <a:gd name="T26" fmla="*/ 6 w 115"/>
                  <a:gd name="T27" fmla="*/ 5 h 37"/>
                  <a:gd name="T28" fmla="*/ 8 w 115"/>
                  <a:gd name="T29" fmla="*/ 2 h 37"/>
                  <a:gd name="T30" fmla="*/ 11 w 115"/>
                  <a:gd name="T31" fmla="*/ 1 h 37"/>
                  <a:gd name="T32" fmla="*/ 16 w 115"/>
                  <a:gd name="T33" fmla="*/ 0 h 37"/>
                  <a:gd name="T34" fmla="*/ 19 w 115"/>
                  <a:gd name="T35" fmla="*/ 0 h 37"/>
                  <a:gd name="T36" fmla="*/ 96 w 115"/>
                  <a:gd name="T37" fmla="*/ 0 h 37"/>
                  <a:gd name="T38" fmla="*/ 101 w 115"/>
                  <a:gd name="T39" fmla="*/ 0 h 37"/>
                  <a:gd name="T40" fmla="*/ 104 w 115"/>
                  <a:gd name="T41" fmla="*/ 1 h 37"/>
                  <a:gd name="T42" fmla="*/ 106 w 115"/>
                  <a:gd name="T43" fmla="*/ 2 h 37"/>
                  <a:gd name="T44" fmla="*/ 109 w 115"/>
                  <a:gd name="T45" fmla="*/ 5 h 37"/>
                  <a:gd name="T46" fmla="*/ 112 w 115"/>
                  <a:gd name="T47" fmla="*/ 8 h 37"/>
                  <a:gd name="T48" fmla="*/ 114 w 115"/>
                  <a:gd name="T49" fmla="*/ 11 h 37"/>
                  <a:gd name="T50" fmla="*/ 115 w 115"/>
                  <a:gd name="T51" fmla="*/ 14 h 37"/>
                  <a:gd name="T52" fmla="*/ 115 w 115"/>
                  <a:gd name="T53" fmla="*/ 18 h 37"/>
                  <a:gd name="T54" fmla="*/ 115 w 115"/>
                  <a:gd name="T55" fmla="*/ 23 h 37"/>
                  <a:gd name="T56" fmla="*/ 114 w 115"/>
                  <a:gd name="T57" fmla="*/ 25 h 37"/>
                  <a:gd name="T58" fmla="*/ 112 w 115"/>
                  <a:gd name="T59" fmla="*/ 30 h 37"/>
                  <a:gd name="T60" fmla="*/ 109 w 115"/>
                  <a:gd name="T61" fmla="*/ 33 h 37"/>
                  <a:gd name="T62" fmla="*/ 106 w 115"/>
                  <a:gd name="T63" fmla="*/ 34 h 37"/>
                  <a:gd name="T64" fmla="*/ 104 w 115"/>
                  <a:gd name="T65" fmla="*/ 36 h 37"/>
                  <a:gd name="T66" fmla="*/ 101 w 115"/>
                  <a:gd name="T67" fmla="*/ 37 h 37"/>
                  <a:gd name="T68" fmla="*/ 96 w 115"/>
                  <a:gd name="T6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37">
                    <a:moveTo>
                      <a:pt x="96" y="37"/>
                    </a:moveTo>
                    <a:lnTo>
                      <a:pt x="19" y="37"/>
                    </a:lnTo>
                    <a:lnTo>
                      <a:pt x="16" y="37"/>
                    </a:lnTo>
                    <a:lnTo>
                      <a:pt x="11" y="36"/>
                    </a:lnTo>
                    <a:lnTo>
                      <a:pt x="8" y="34"/>
                    </a:lnTo>
                    <a:lnTo>
                      <a:pt x="6" y="33"/>
                    </a:lnTo>
                    <a:lnTo>
                      <a:pt x="3" y="30"/>
                    </a:lnTo>
                    <a:lnTo>
                      <a:pt x="1" y="25"/>
                    </a:lnTo>
                    <a:lnTo>
                      <a:pt x="0" y="23"/>
                    </a:lnTo>
                    <a:lnTo>
                      <a:pt x="0" y="18"/>
                    </a:lnTo>
                    <a:lnTo>
                      <a:pt x="0" y="14"/>
                    </a:lnTo>
                    <a:lnTo>
                      <a:pt x="1" y="11"/>
                    </a:lnTo>
                    <a:lnTo>
                      <a:pt x="3" y="8"/>
                    </a:lnTo>
                    <a:lnTo>
                      <a:pt x="6" y="5"/>
                    </a:lnTo>
                    <a:lnTo>
                      <a:pt x="8" y="2"/>
                    </a:lnTo>
                    <a:lnTo>
                      <a:pt x="11" y="1"/>
                    </a:lnTo>
                    <a:lnTo>
                      <a:pt x="16" y="0"/>
                    </a:lnTo>
                    <a:lnTo>
                      <a:pt x="19" y="0"/>
                    </a:lnTo>
                    <a:lnTo>
                      <a:pt x="96" y="0"/>
                    </a:lnTo>
                    <a:lnTo>
                      <a:pt x="101" y="0"/>
                    </a:lnTo>
                    <a:lnTo>
                      <a:pt x="104" y="1"/>
                    </a:lnTo>
                    <a:lnTo>
                      <a:pt x="106" y="2"/>
                    </a:lnTo>
                    <a:lnTo>
                      <a:pt x="109" y="5"/>
                    </a:lnTo>
                    <a:lnTo>
                      <a:pt x="112" y="8"/>
                    </a:lnTo>
                    <a:lnTo>
                      <a:pt x="114" y="11"/>
                    </a:lnTo>
                    <a:lnTo>
                      <a:pt x="115" y="14"/>
                    </a:lnTo>
                    <a:lnTo>
                      <a:pt x="115" y="18"/>
                    </a:lnTo>
                    <a:lnTo>
                      <a:pt x="115" y="23"/>
                    </a:lnTo>
                    <a:lnTo>
                      <a:pt x="114" y="25"/>
                    </a:lnTo>
                    <a:lnTo>
                      <a:pt x="112" y="30"/>
                    </a:lnTo>
                    <a:lnTo>
                      <a:pt x="109" y="33"/>
                    </a:lnTo>
                    <a:lnTo>
                      <a:pt x="106" y="34"/>
                    </a:lnTo>
                    <a:lnTo>
                      <a:pt x="104" y="36"/>
                    </a:lnTo>
                    <a:lnTo>
                      <a:pt x="101" y="37"/>
                    </a:lnTo>
                    <a:lnTo>
                      <a:pt x="96" y="37"/>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19" name="Freeform 390"/>
              <p:cNvSpPr>
                <a:spLocks/>
              </p:cNvSpPr>
              <p:nvPr/>
            </p:nvSpPr>
            <p:spPr bwMode="auto">
              <a:xfrm>
                <a:off x="1311613" y="4033236"/>
                <a:ext cx="53872" cy="32032"/>
              </a:xfrm>
              <a:custGeom>
                <a:avLst/>
                <a:gdLst>
                  <a:gd name="T0" fmla="*/ 20 w 111"/>
                  <a:gd name="T1" fmla="*/ 68 h 68"/>
                  <a:gd name="T2" fmla="*/ 15 w 111"/>
                  <a:gd name="T3" fmla="*/ 67 h 68"/>
                  <a:gd name="T4" fmla="*/ 9 w 111"/>
                  <a:gd name="T5" fmla="*/ 65 h 68"/>
                  <a:gd name="T6" fmla="*/ 5 w 111"/>
                  <a:gd name="T7" fmla="*/ 61 h 68"/>
                  <a:gd name="T8" fmla="*/ 2 w 111"/>
                  <a:gd name="T9" fmla="*/ 57 h 68"/>
                  <a:gd name="T10" fmla="*/ 2 w 111"/>
                  <a:gd name="T11" fmla="*/ 52 h 68"/>
                  <a:gd name="T12" fmla="*/ 0 w 111"/>
                  <a:gd name="T13" fmla="*/ 48 h 68"/>
                  <a:gd name="T14" fmla="*/ 2 w 111"/>
                  <a:gd name="T15" fmla="*/ 45 h 68"/>
                  <a:gd name="T16" fmla="*/ 2 w 111"/>
                  <a:gd name="T17" fmla="*/ 41 h 68"/>
                  <a:gd name="T18" fmla="*/ 5 w 111"/>
                  <a:gd name="T19" fmla="*/ 38 h 68"/>
                  <a:gd name="T20" fmla="*/ 6 w 111"/>
                  <a:gd name="T21" fmla="*/ 35 h 68"/>
                  <a:gd name="T22" fmla="*/ 9 w 111"/>
                  <a:gd name="T23" fmla="*/ 32 h 68"/>
                  <a:gd name="T24" fmla="*/ 13 w 111"/>
                  <a:gd name="T25" fmla="*/ 31 h 68"/>
                  <a:gd name="T26" fmla="*/ 84 w 111"/>
                  <a:gd name="T27" fmla="*/ 2 h 68"/>
                  <a:gd name="T28" fmla="*/ 88 w 111"/>
                  <a:gd name="T29" fmla="*/ 0 h 68"/>
                  <a:gd name="T30" fmla="*/ 91 w 111"/>
                  <a:gd name="T31" fmla="*/ 0 h 68"/>
                  <a:gd name="T32" fmla="*/ 95 w 111"/>
                  <a:gd name="T33" fmla="*/ 0 h 68"/>
                  <a:gd name="T34" fmla="*/ 98 w 111"/>
                  <a:gd name="T35" fmla="*/ 2 h 68"/>
                  <a:gd name="T36" fmla="*/ 102 w 111"/>
                  <a:gd name="T37" fmla="*/ 3 h 68"/>
                  <a:gd name="T38" fmla="*/ 105 w 111"/>
                  <a:gd name="T39" fmla="*/ 6 h 68"/>
                  <a:gd name="T40" fmla="*/ 107 w 111"/>
                  <a:gd name="T41" fmla="*/ 9 h 68"/>
                  <a:gd name="T42" fmla="*/ 110 w 111"/>
                  <a:gd name="T43" fmla="*/ 12 h 68"/>
                  <a:gd name="T44" fmla="*/ 110 w 111"/>
                  <a:gd name="T45" fmla="*/ 16 h 68"/>
                  <a:gd name="T46" fmla="*/ 111 w 111"/>
                  <a:gd name="T47" fmla="*/ 19 h 68"/>
                  <a:gd name="T48" fmla="*/ 110 w 111"/>
                  <a:gd name="T49" fmla="*/ 24 h 68"/>
                  <a:gd name="T50" fmla="*/ 110 w 111"/>
                  <a:gd name="T51" fmla="*/ 26 h 68"/>
                  <a:gd name="T52" fmla="*/ 107 w 111"/>
                  <a:gd name="T53" fmla="*/ 29 h 68"/>
                  <a:gd name="T54" fmla="*/ 105 w 111"/>
                  <a:gd name="T55" fmla="*/ 32 h 68"/>
                  <a:gd name="T56" fmla="*/ 102 w 111"/>
                  <a:gd name="T57" fmla="*/ 35 h 68"/>
                  <a:gd name="T58" fmla="*/ 98 w 111"/>
                  <a:gd name="T59" fmla="*/ 36 h 68"/>
                  <a:gd name="T60" fmla="*/ 28 w 111"/>
                  <a:gd name="T61" fmla="*/ 67 h 68"/>
                  <a:gd name="T62" fmla="*/ 23 w 111"/>
                  <a:gd name="T63" fmla="*/ 68 h 68"/>
                  <a:gd name="T64" fmla="*/ 20 w 111"/>
                  <a:gd name="T6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68">
                    <a:moveTo>
                      <a:pt x="20" y="68"/>
                    </a:moveTo>
                    <a:lnTo>
                      <a:pt x="15" y="67"/>
                    </a:lnTo>
                    <a:lnTo>
                      <a:pt x="9" y="65"/>
                    </a:lnTo>
                    <a:lnTo>
                      <a:pt x="5" y="61"/>
                    </a:lnTo>
                    <a:lnTo>
                      <a:pt x="2" y="57"/>
                    </a:lnTo>
                    <a:lnTo>
                      <a:pt x="2" y="52"/>
                    </a:lnTo>
                    <a:lnTo>
                      <a:pt x="0" y="48"/>
                    </a:lnTo>
                    <a:lnTo>
                      <a:pt x="2" y="45"/>
                    </a:lnTo>
                    <a:lnTo>
                      <a:pt x="2" y="41"/>
                    </a:lnTo>
                    <a:lnTo>
                      <a:pt x="5" y="38"/>
                    </a:lnTo>
                    <a:lnTo>
                      <a:pt x="6" y="35"/>
                    </a:lnTo>
                    <a:lnTo>
                      <a:pt x="9" y="32"/>
                    </a:lnTo>
                    <a:lnTo>
                      <a:pt x="13" y="31"/>
                    </a:lnTo>
                    <a:lnTo>
                      <a:pt x="84" y="2"/>
                    </a:lnTo>
                    <a:lnTo>
                      <a:pt x="88" y="0"/>
                    </a:lnTo>
                    <a:lnTo>
                      <a:pt x="91" y="0"/>
                    </a:lnTo>
                    <a:lnTo>
                      <a:pt x="95" y="0"/>
                    </a:lnTo>
                    <a:lnTo>
                      <a:pt x="98" y="2"/>
                    </a:lnTo>
                    <a:lnTo>
                      <a:pt x="102" y="3"/>
                    </a:lnTo>
                    <a:lnTo>
                      <a:pt x="105" y="6"/>
                    </a:lnTo>
                    <a:lnTo>
                      <a:pt x="107" y="9"/>
                    </a:lnTo>
                    <a:lnTo>
                      <a:pt x="110" y="12"/>
                    </a:lnTo>
                    <a:lnTo>
                      <a:pt x="110" y="16"/>
                    </a:lnTo>
                    <a:lnTo>
                      <a:pt x="111" y="19"/>
                    </a:lnTo>
                    <a:lnTo>
                      <a:pt x="110" y="24"/>
                    </a:lnTo>
                    <a:lnTo>
                      <a:pt x="110" y="26"/>
                    </a:lnTo>
                    <a:lnTo>
                      <a:pt x="107" y="29"/>
                    </a:lnTo>
                    <a:lnTo>
                      <a:pt x="105" y="32"/>
                    </a:lnTo>
                    <a:lnTo>
                      <a:pt x="102" y="35"/>
                    </a:lnTo>
                    <a:lnTo>
                      <a:pt x="98" y="36"/>
                    </a:lnTo>
                    <a:lnTo>
                      <a:pt x="28" y="67"/>
                    </a:lnTo>
                    <a:lnTo>
                      <a:pt x="23" y="68"/>
                    </a:lnTo>
                    <a:lnTo>
                      <a:pt x="20" y="68"/>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0" name="Freeform 391"/>
              <p:cNvSpPr>
                <a:spLocks/>
              </p:cNvSpPr>
              <p:nvPr/>
            </p:nvSpPr>
            <p:spPr bwMode="auto">
              <a:xfrm>
                <a:off x="1605723" y="4033236"/>
                <a:ext cx="53872" cy="32032"/>
              </a:xfrm>
              <a:custGeom>
                <a:avLst/>
                <a:gdLst>
                  <a:gd name="T0" fmla="*/ 91 w 111"/>
                  <a:gd name="T1" fmla="*/ 68 h 68"/>
                  <a:gd name="T2" fmla="*/ 88 w 111"/>
                  <a:gd name="T3" fmla="*/ 68 h 68"/>
                  <a:gd name="T4" fmla="*/ 84 w 111"/>
                  <a:gd name="T5" fmla="*/ 67 h 68"/>
                  <a:gd name="T6" fmla="*/ 13 w 111"/>
                  <a:gd name="T7" fmla="*/ 36 h 68"/>
                  <a:gd name="T8" fmla="*/ 9 w 111"/>
                  <a:gd name="T9" fmla="*/ 35 h 68"/>
                  <a:gd name="T10" fmla="*/ 6 w 111"/>
                  <a:gd name="T11" fmla="*/ 32 h 68"/>
                  <a:gd name="T12" fmla="*/ 5 w 111"/>
                  <a:gd name="T13" fmla="*/ 29 h 68"/>
                  <a:gd name="T14" fmla="*/ 2 w 111"/>
                  <a:gd name="T15" fmla="*/ 26 h 68"/>
                  <a:gd name="T16" fmla="*/ 2 w 111"/>
                  <a:gd name="T17" fmla="*/ 24 h 68"/>
                  <a:gd name="T18" fmla="*/ 0 w 111"/>
                  <a:gd name="T19" fmla="*/ 19 h 68"/>
                  <a:gd name="T20" fmla="*/ 2 w 111"/>
                  <a:gd name="T21" fmla="*/ 16 h 68"/>
                  <a:gd name="T22" fmla="*/ 2 w 111"/>
                  <a:gd name="T23" fmla="*/ 12 h 68"/>
                  <a:gd name="T24" fmla="*/ 5 w 111"/>
                  <a:gd name="T25" fmla="*/ 9 h 68"/>
                  <a:gd name="T26" fmla="*/ 6 w 111"/>
                  <a:gd name="T27" fmla="*/ 5 h 68"/>
                  <a:gd name="T28" fmla="*/ 9 w 111"/>
                  <a:gd name="T29" fmla="*/ 3 h 68"/>
                  <a:gd name="T30" fmla="*/ 13 w 111"/>
                  <a:gd name="T31" fmla="*/ 2 h 68"/>
                  <a:gd name="T32" fmla="*/ 16 w 111"/>
                  <a:gd name="T33" fmla="*/ 0 h 68"/>
                  <a:gd name="T34" fmla="*/ 21 w 111"/>
                  <a:gd name="T35" fmla="*/ 0 h 68"/>
                  <a:gd name="T36" fmla="*/ 23 w 111"/>
                  <a:gd name="T37" fmla="*/ 0 h 68"/>
                  <a:gd name="T38" fmla="*/ 28 w 111"/>
                  <a:gd name="T39" fmla="*/ 2 h 68"/>
                  <a:gd name="T40" fmla="*/ 100 w 111"/>
                  <a:gd name="T41" fmla="*/ 31 h 68"/>
                  <a:gd name="T42" fmla="*/ 103 w 111"/>
                  <a:gd name="T43" fmla="*/ 32 h 68"/>
                  <a:gd name="T44" fmla="*/ 106 w 111"/>
                  <a:gd name="T45" fmla="*/ 35 h 68"/>
                  <a:gd name="T46" fmla="*/ 108 w 111"/>
                  <a:gd name="T47" fmla="*/ 38 h 68"/>
                  <a:gd name="T48" fmla="*/ 110 w 111"/>
                  <a:gd name="T49" fmla="*/ 41 h 68"/>
                  <a:gd name="T50" fmla="*/ 111 w 111"/>
                  <a:gd name="T51" fmla="*/ 45 h 68"/>
                  <a:gd name="T52" fmla="*/ 111 w 111"/>
                  <a:gd name="T53" fmla="*/ 49 h 68"/>
                  <a:gd name="T54" fmla="*/ 111 w 111"/>
                  <a:gd name="T55" fmla="*/ 52 h 68"/>
                  <a:gd name="T56" fmla="*/ 110 w 111"/>
                  <a:gd name="T57" fmla="*/ 57 h 68"/>
                  <a:gd name="T58" fmla="*/ 107 w 111"/>
                  <a:gd name="T59" fmla="*/ 61 h 68"/>
                  <a:gd name="T60" fmla="*/ 103 w 111"/>
                  <a:gd name="T61" fmla="*/ 65 h 68"/>
                  <a:gd name="T62" fmla="*/ 97 w 111"/>
                  <a:gd name="T63" fmla="*/ 67 h 68"/>
                  <a:gd name="T64" fmla="*/ 91 w 111"/>
                  <a:gd name="T6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68">
                    <a:moveTo>
                      <a:pt x="91" y="68"/>
                    </a:moveTo>
                    <a:lnTo>
                      <a:pt x="88" y="68"/>
                    </a:lnTo>
                    <a:lnTo>
                      <a:pt x="84" y="67"/>
                    </a:lnTo>
                    <a:lnTo>
                      <a:pt x="13" y="36"/>
                    </a:lnTo>
                    <a:lnTo>
                      <a:pt x="9" y="35"/>
                    </a:lnTo>
                    <a:lnTo>
                      <a:pt x="6" y="32"/>
                    </a:lnTo>
                    <a:lnTo>
                      <a:pt x="5" y="29"/>
                    </a:lnTo>
                    <a:lnTo>
                      <a:pt x="2" y="26"/>
                    </a:lnTo>
                    <a:lnTo>
                      <a:pt x="2" y="24"/>
                    </a:lnTo>
                    <a:lnTo>
                      <a:pt x="0" y="19"/>
                    </a:lnTo>
                    <a:lnTo>
                      <a:pt x="2" y="16"/>
                    </a:lnTo>
                    <a:lnTo>
                      <a:pt x="2" y="12"/>
                    </a:lnTo>
                    <a:lnTo>
                      <a:pt x="5" y="9"/>
                    </a:lnTo>
                    <a:lnTo>
                      <a:pt x="6" y="5"/>
                    </a:lnTo>
                    <a:lnTo>
                      <a:pt x="9" y="3"/>
                    </a:lnTo>
                    <a:lnTo>
                      <a:pt x="13" y="2"/>
                    </a:lnTo>
                    <a:lnTo>
                      <a:pt x="16" y="0"/>
                    </a:lnTo>
                    <a:lnTo>
                      <a:pt x="21" y="0"/>
                    </a:lnTo>
                    <a:lnTo>
                      <a:pt x="23" y="0"/>
                    </a:lnTo>
                    <a:lnTo>
                      <a:pt x="28" y="2"/>
                    </a:lnTo>
                    <a:lnTo>
                      <a:pt x="100" y="31"/>
                    </a:lnTo>
                    <a:lnTo>
                      <a:pt x="103" y="32"/>
                    </a:lnTo>
                    <a:lnTo>
                      <a:pt x="106" y="35"/>
                    </a:lnTo>
                    <a:lnTo>
                      <a:pt x="108" y="38"/>
                    </a:lnTo>
                    <a:lnTo>
                      <a:pt x="110" y="41"/>
                    </a:lnTo>
                    <a:lnTo>
                      <a:pt x="111" y="45"/>
                    </a:lnTo>
                    <a:lnTo>
                      <a:pt x="111" y="49"/>
                    </a:lnTo>
                    <a:lnTo>
                      <a:pt x="111" y="52"/>
                    </a:lnTo>
                    <a:lnTo>
                      <a:pt x="110" y="57"/>
                    </a:lnTo>
                    <a:lnTo>
                      <a:pt x="107" y="61"/>
                    </a:lnTo>
                    <a:lnTo>
                      <a:pt x="103" y="65"/>
                    </a:lnTo>
                    <a:lnTo>
                      <a:pt x="97" y="67"/>
                    </a:lnTo>
                    <a:lnTo>
                      <a:pt x="91" y="68"/>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1" name="Freeform 392"/>
              <p:cNvSpPr>
                <a:spLocks/>
              </p:cNvSpPr>
              <p:nvPr/>
            </p:nvSpPr>
            <p:spPr bwMode="auto">
              <a:xfrm>
                <a:off x="1617371" y="3979365"/>
                <a:ext cx="56784" cy="18928"/>
              </a:xfrm>
              <a:custGeom>
                <a:avLst/>
                <a:gdLst>
                  <a:gd name="T0" fmla="*/ 97 w 116"/>
                  <a:gd name="T1" fmla="*/ 38 h 38"/>
                  <a:gd name="T2" fmla="*/ 19 w 116"/>
                  <a:gd name="T3" fmla="*/ 37 h 38"/>
                  <a:gd name="T4" fmla="*/ 15 w 116"/>
                  <a:gd name="T5" fmla="*/ 37 h 38"/>
                  <a:gd name="T6" fmla="*/ 12 w 116"/>
                  <a:gd name="T7" fmla="*/ 36 h 38"/>
                  <a:gd name="T8" fmla="*/ 9 w 116"/>
                  <a:gd name="T9" fmla="*/ 34 h 38"/>
                  <a:gd name="T10" fmla="*/ 6 w 116"/>
                  <a:gd name="T11" fmla="*/ 33 h 38"/>
                  <a:gd name="T12" fmla="*/ 3 w 116"/>
                  <a:gd name="T13" fmla="*/ 30 h 38"/>
                  <a:gd name="T14" fmla="*/ 2 w 116"/>
                  <a:gd name="T15" fmla="*/ 25 h 38"/>
                  <a:gd name="T16" fmla="*/ 0 w 116"/>
                  <a:gd name="T17" fmla="*/ 23 h 38"/>
                  <a:gd name="T18" fmla="*/ 0 w 116"/>
                  <a:gd name="T19" fmla="*/ 18 h 38"/>
                  <a:gd name="T20" fmla="*/ 0 w 116"/>
                  <a:gd name="T21" fmla="*/ 14 h 38"/>
                  <a:gd name="T22" fmla="*/ 2 w 116"/>
                  <a:gd name="T23" fmla="*/ 11 h 38"/>
                  <a:gd name="T24" fmla="*/ 3 w 116"/>
                  <a:gd name="T25" fmla="*/ 8 h 38"/>
                  <a:gd name="T26" fmla="*/ 6 w 116"/>
                  <a:gd name="T27" fmla="*/ 5 h 38"/>
                  <a:gd name="T28" fmla="*/ 9 w 116"/>
                  <a:gd name="T29" fmla="*/ 2 h 38"/>
                  <a:gd name="T30" fmla="*/ 12 w 116"/>
                  <a:gd name="T31" fmla="*/ 1 h 38"/>
                  <a:gd name="T32" fmla="*/ 15 w 116"/>
                  <a:gd name="T33" fmla="*/ 0 h 38"/>
                  <a:gd name="T34" fmla="*/ 19 w 116"/>
                  <a:gd name="T35" fmla="*/ 0 h 38"/>
                  <a:gd name="T36" fmla="*/ 97 w 116"/>
                  <a:gd name="T37" fmla="*/ 0 h 38"/>
                  <a:gd name="T38" fmla="*/ 101 w 116"/>
                  <a:gd name="T39" fmla="*/ 0 h 38"/>
                  <a:gd name="T40" fmla="*/ 104 w 116"/>
                  <a:gd name="T41" fmla="*/ 1 h 38"/>
                  <a:gd name="T42" fmla="*/ 107 w 116"/>
                  <a:gd name="T43" fmla="*/ 2 h 38"/>
                  <a:gd name="T44" fmla="*/ 110 w 116"/>
                  <a:gd name="T45" fmla="*/ 5 h 38"/>
                  <a:gd name="T46" fmla="*/ 113 w 116"/>
                  <a:gd name="T47" fmla="*/ 8 h 38"/>
                  <a:gd name="T48" fmla="*/ 114 w 116"/>
                  <a:gd name="T49" fmla="*/ 11 h 38"/>
                  <a:gd name="T50" fmla="*/ 116 w 116"/>
                  <a:gd name="T51" fmla="*/ 14 h 38"/>
                  <a:gd name="T52" fmla="*/ 116 w 116"/>
                  <a:gd name="T53" fmla="*/ 18 h 38"/>
                  <a:gd name="T54" fmla="*/ 116 w 116"/>
                  <a:gd name="T55" fmla="*/ 23 h 38"/>
                  <a:gd name="T56" fmla="*/ 114 w 116"/>
                  <a:gd name="T57" fmla="*/ 25 h 38"/>
                  <a:gd name="T58" fmla="*/ 113 w 116"/>
                  <a:gd name="T59" fmla="*/ 30 h 38"/>
                  <a:gd name="T60" fmla="*/ 110 w 116"/>
                  <a:gd name="T61" fmla="*/ 33 h 38"/>
                  <a:gd name="T62" fmla="*/ 107 w 116"/>
                  <a:gd name="T63" fmla="*/ 34 h 38"/>
                  <a:gd name="T64" fmla="*/ 104 w 116"/>
                  <a:gd name="T65" fmla="*/ 36 h 38"/>
                  <a:gd name="T66" fmla="*/ 101 w 116"/>
                  <a:gd name="T67" fmla="*/ 37 h 38"/>
                  <a:gd name="T68" fmla="*/ 97 w 116"/>
                  <a:gd name="T6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6" h="38">
                    <a:moveTo>
                      <a:pt x="97" y="38"/>
                    </a:moveTo>
                    <a:lnTo>
                      <a:pt x="19" y="37"/>
                    </a:lnTo>
                    <a:lnTo>
                      <a:pt x="15" y="37"/>
                    </a:lnTo>
                    <a:lnTo>
                      <a:pt x="12" y="36"/>
                    </a:lnTo>
                    <a:lnTo>
                      <a:pt x="9" y="34"/>
                    </a:lnTo>
                    <a:lnTo>
                      <a:pt x="6" y="33"/>
                    </a:lnTo>
                    <a:lnTo>
                      <a:pt x="3" y="30"/>
                    </a:lnTo>
                    <a:lnTo>
                      <a:pt x="2" y="25"/>
                    </a:lnTo>
                    <a:lnTo>
                      <a:pt x="0" y="23"/>
                    </a:lnTo>
                    <a:lnTo>
                      <a:pt x="0" y="18"/>
                    </a:lnTo>
                    <a:lnTo>
                      <a:pt x="0" y="14"/>
                    </a:lnTo>
                    <a:lnTo>
                      <a:pt x="2" y="11"/>
                    </a:lnTo>
                    <a:lnTo>
                      <a:pt x="3" y="8"/>
                    </a:lnTo>
                    <a:lnTo>
                      <a:pt x="6" y="5"/>
                    </a:lnTo>
                    <a:lnTo>
                      <a:pt x="9" y="2"/>
                    </a:lnTo>
                    <a:lnTo>
                      <a:pt x="12" y="1"/>
                    </a:lnTo>
                    <a:lnTo>
                      <a:pt x="15" y="0"/>
                    </a:lnTo>
                    <a:lnTo>
                      <a:pt x="19" y="0"/>
                    </a:lnTo>
                    <a:lnTo>
                      <a:pt x="97" y="0"/>
                    </a:lnTo>
                    <a:lnTo>
                      <a:pt x="101" y="0"/>
                    </a:lnTo>
                    <a:lnTo>
                      <a:pt x="104" y="1"/>
                    </a:lnTo>
                    <a:lnTo>
                      <a:pt x="107" y="2"/>
                    </a:lnTo>
                    <a:lnTo>
                      <a:pt x="110" y="5"/>
                    </a:lnTo>
                    <a:lnTo>
                      <a:pt x="113" y="8"/>
                    </a:lnTo>
                    <a:lnTo>
                      <a:pt x="114" y="11"/>
                    </a:lnTo>
                    <a:lnTo>
                      <a:pt x="116" y="14"/>
                    </a:lnTo>
                    <a:lnTo>
                      <a:pt x="116" y="18"/>
                    </a:lnTo>
                    <a:lnTo>
                      <a:pt x="116" y="23"/>
                    </a:lnTo>
                    <a:lnTo>
                      <a:pt x="114" y="25"/>
                    </a:lnTo>
                    <a:lnTo>
                      <a:pt x="113" y="30"/>
                    </a:lnTo>
                    <a:lnTo>
                      <a:pt x="110" y="33"/>
                    </a:lnTo>
                    <a:lnTo>
                      <a:pt x="107" y="34"/>
                    </a:lnTo>
                    <a:lnTo>
                      <a:pt x="104" y="36"/>
                    </a:lnTo>
                    <a:lnTo>
                      <a:pt x="101" y="37"/>
                    </a:lnTo>
                    <a:lnTo>
                      <a:pt x="97" y="38"/>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2" name="Freeform 393"/>
              <p:cNvSpPr>
                <a:spLocks/>
              </p:cNvSpPr>
              <p:nvPr/>
            </p:nvSpPr>
            <p:spPr bwMode="auto">
              <a:xfrm>
                <a:off x="1605723" y="3910933"/>
                <a:ext cx="53872" cy="33488"/>
              </a:xfrm>
              <a:custGeom>
                <a:avLst/>
                <a:gdLst>
                  <a:gd name="T0" fmla="*/ 21 w 111"/>
                  <a:gd name="T1" fmla="*/ 70 h 70"/>
                  <a:gd name="T2" fmla="*/ 15 w 111"/>
                  <a:gd name="T3" fmla="*/ 68 h 70"/>
                  <a:gd name="T4" fmla="*/ 11 w 111"/>
                  <a:gd name="T5" fmla="*/ 65 h 70"/>
                  <a:gd name="T6" fmla="*/ 6 w 111"/>
                  <a:gd name="T7" fmla="*/ 62 h 70"/>
                  <a:gd name="T8" fmla="*/ 2 w 111"/>
                  <a:gd name="T9" fmla="*/ 57 h 70"/>
                  <a:gd name="T10" fmla="*/ 2 w 111"/>
                  <a:gd name="T11" fmla="*/ 54 h 70"/>
                  <a:gd name="T12" fmla="*/ 0 w 111"/>
                  <a:gd name="T13" fmla="*/ 49 h 70"/>
                  <a:gd name="T14" fmla="*/ 2 w 111"/>
                  <a:gd name="T15" fmla="*/ 45 h 70"/>
                  <a:gd name="T16" fmla="*/ 3 w 111"/>
                  <a:gd name="T17" fmla="*/ 42 h 70"/>
                  <a:gd name="T18" fmla="*/ 5 w 111"/>
                  <a:gd name="T19" fmla="*/ 39 h 70"/>
                  <a:gd name="T20" fmla="*/ 6 w 111"/>
                  <a:gd name="T21" fmla="*/ 36 h 70"/>
                  <a:gd name="T22" fmla="*/ 9 w 111"/>
                  <a:gd name="T23" fmla="*/ 34 h 70"/>
                  <a:gd name="T24" fmla="*/ 13 w 111"/>
                  <a:gd name="T25" fmla="*/ 32 h 70"/>
                  <a:gd name="T26" fmla="*/ 84 w 111"/>
                  <a:gd name="T27" fmla="*/ 2 h 70"/>
                  <a:gd name="T28" fmla="*/ 88 w 111"/>
                  <a:gd name="T29" fmla="*/ 0 h 70"/>
                  <a:gd name="T30" fmla="*/ 93 w 111"/>
                  <a:gd name="T31" fmla="*/ 0 h 70"/>
                  <a:gd name="T32" fmla="*/ 95 w 111"/>
                  <a:gd name="T33" fmla="*/ 0 h 70"/>
                  <a:gd name="T34" fmla="*/ 100 w 111"/>
                  <a:gd name="T35" fmla="*/ 2 h 70"/>
                  <a:gd name="T36" fmla="*/ 103 w 111"/>
                  <a:gd name="T37" fmla="*/ 3 h 70"/>
                  <a:gd name="T38" fmla="*/ 106 w 111"/>
                  <a:gd name="T39" fmla="*/ 6 h 70"/>
                  <a:gd name="T40" fmla="*/ 108 w 111"/>
                  <a:gd name="T41" fmla="*/ 9 h 70"/>
                  <a:gd name="T42" fmla="*/ 110 w 111"/>
                  <a:gd name="T43" fmla="*/ 12 h 70"/>
                  <a:gd name="T44" fmla="*/ 111 w 111"/>
                  <a:gd name="T45" fmla="*/ 16 h 70"/>
                  <a:gd name="T46" fmla="*/ 111 w 111"/>
                  <a:gd name="T47" fmla="*/ 21 h 70"/>
                  <a:gd name="T48" fmla="*/ 111 w 111"/>
                  <a:gd name="T49" fmla="*/ 23 h 70"/>
                  <a:gd name="T50" fmla="*/ 110 w 111"/>
                  <a:gd name="T51" fmla="*/ 28 h 70"/>
                  <a:gd name="T52" fmla="*/ 108 w 111"/>
                  <a:gd name="T53" fmla="*/ 31 h 70"/>
                  <a:gd name="T54" fmla="*/ 106 w 111"/>
                  <a:gd name="T55" fmla="*/ 34 h 70"/>
                  <a:gd name="T56" fmla="*/ 103 w 111"/>
                  <a:gd name="T57" fmla="*/ 36 h 70"/>
                  <a:gd name="T58" fmla="*/ 100 w 111"/>
                  <a:gd name="T59" fmla="*/ 38 h 70"/>
                  <a:gd name="T60" fmla="*/ 28 w 111"/>
                  <a:gd name="T61" fmla="*/ 68 h 70"/>
                  <a:gd name="T62" fmla="*/ 23 w 111"/>
                  <a:gd name="T63" fmla="*/ 68 h 70"/>
                  <a:gd name="T64" fmla="*/ 21 w 111"/>
                  <a:gd name="T6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70">
                    <a:moveTo>
                      <a:pt x="21" y="70"/>
                    </a:moveTo>
                    <a:lnTo>
                      <a:pt x="15" y="68"/>
                    </a:lnTo>
                    <a:lnTo>
                      <a:pt x="11" y="65"/>
                    </a:lnTo>
                    <a:lnTo>
                      <a:pt x="6" y="62"/>
                    </a:lnTo>
                    <a:lnTo>
                      <a:pt x="2" y="57"/>
                    </a:lnTo>
                    <a:lnTo>
                      <a:pt x="2" y="54"/>
                    </a:lnTo>
                    <a:lnTo>
                      <a:pt x="0" y="49"/>
                    </a:lnTo>
                    <a:lnTo>
                      <a:pt x="2" y="45"/>
                    </a:lnTo>
                    <a:lnTo>
                      <a:pt x="3" y="42"/>
                    </a:lnTo>
                    <a:lnTo>
                      <a:pt x="5" y="39"/>
                    </a:lnTo>
                    <a:lnTo>
                      <a:pt x="6" y="36"/>
                    </a:lnTo>
                    <a:lnTo>
                      <a:pt x="9" y="34"/>
                    </a:lnTo>
                    <a:lnTo>
                      <a:pt x="13" y="32"/>
                    </a:lnTo>
                    <a:lnTo>
                      <a:pt x="84" y="2"/>
                    </a:lnTo>
                    <a:lnTo>
                      <a:pt x="88" y="0"/>
                    </a:lnTo>
                    <a:lnTo>
                      <a:pt x="93" y="0"/>
                    </a:lnTo>
                    <a:lnTo>
                      <a:pt x="95" y="0"/>
                    </a:lnTo>
                    <a:lnTo>
                      <a:pt x="100" y="2"/>
                    </a:lnTo>
                    <a:lnTo>
                      <a:pt x="103" y="3"/>
                    </a:lnTo>
                    <a:lnTo>
                      <a:pt x="106" y="6"/>
                    </a:lnTo>
                    <a:lnTo>
                      <a:pt x="108" y="9"/>
                    </a:lnTo>
                    <a:lnTo>
                      <a:pt x="110" y="12"/>
                    </a:lnTo>
                    <a:lnTo>
                      <a:pt x="111" y="16"/>
                    </a:lnTo>
                    <a:lnTo>
                      <a:pt x="111" y="21"/>
                    </a:lnTo>
                    <a:lnTo>
                      <a:pt x="111" y="23"/>
                    </a:lnTo>
                    <a:lnTo>
                      <a:pt x="110" y="28"/>
                    </a:lnTo>
                    <a:lnTo>
                      <a:pt x="108" y="31"/>
                    </a:lnTo>
                    <a:lnTo>
                      <a:pt x="106" y="34"/>
                    </a:lnTo>
                    <a:lnTo>
                      <a:pt x="103" y="36"/>
                    </a:lnTo>
                    <a:lnTo>
                      <a:pt x="100" y="38"/>
                    </a:lnTo>
                    <a:lnTo>
                      <a:pt x="28" y="68"/>
                    </a:lnTo>
                    <a:lnTo>
                      <a:pt x="23" y="68"/>
                    </a:lnTo>
                    <a:lnTo>
                      <a:pt x="21" y="70"/>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3" name="Freeform 394"/>
              <p:cNvSpPr>
                <a:spLocks/>
              </p:cNvSpPr>
              <p:nvPr/>
            </p:nvSpPr>
            <p:spPr bwMode="auto">
              <a:xfrm>
                <a:off x="1531468" y="3814838"/>
                <a:ext cx="32032" cy="53872"/>
              </a:xfrm>
              <a:custGeom>
                <a:avLst/>
                <a:gdLst>
                  <a:gd name="T0" fmla="*/ 19 w 68"/>
                  <a:gd name="T1" fmla="*/ 111 h 111"/>
                  <a:gd name="T2" fmla="*/ 14 w 68"/>
                  <a:gd name="T3" fmla="*/ 109 h 111"/>
                  <a:gd name="T4" fmla="*/ 11 w 68"/>
                  <a:gd name="T5" fmla="*/ 109 h 111"/>
                  <a:gd name="T6" fmla="*/ 9 w 68"/>
                  <a:gd name="T7" fmla="*/ 106 h 111"/>
                  <a:gd name="T8" fmla="*/ 4 w 68"/>
                  <a:gd name="T9" fmla="*/ 105 h 111"/>
                  <a:gd name="T10" fmla="*/ 3 w 68"/>
                  <a:gd name="T11" fmla="*/ 102 h 111"/>
                  <a:gd name="T12" fmla="*/ 1 w 68"/>
                  <a:gd name="T13" fmla="*/ 98 h 111"/>
                  <a:gd name="T14" fmla="*/ 0 w 68"/>
                  <a:gd name="T15" fmla="*/ 95 h 111"/>
                  <a:gd name="T16" fmla="*/ 0 w 68"/>
                  <a:gd name="T17" fmla="*/ 90 h 111"/>
                  <a:gd name="T18" fmla="*/ 0 w 68"/>
                  <a:gd name="T19" fmla="*/ 87 h 111"/>
                  <a:gd name="T20" fmla="*/ 1 w 68"/>
                  <a:gd name="T21" fmla="*/ 83 h 111"/>
                  <a:gd name="T22" fmla="*/ 30 w 68"/>
                  <a:gd name="T23" fmla="*/ 13 h 111"/>
                  <a:gd name="T24" fmla="*/ 32 w 68"/>
                  <a:gd name="T25" fmla="*/ 8 h 111"/>
                  <a:gd name="T26" fmla="*/ 34 w 68"/>
                  <a:gd name="T27" fmla="*/ 5 h 111"/>
                  <a:gd name="T28" fmla="*/ 37 w 68"/>
                  <a:gd name="T29" fmla="*/ 4 h 111"/>
                  <a:gd name="T30" fmla="*/ 40 w 68"/>
                  <a:gd name="T31" fmla="*/ 1 h 111"/>
                  <a:gd name="T32" fmla="*/ 45 w 68"/>
                  <a:gd name="T33" fmla="*/ 1 h 111"/>
                  <a:gd name="T34" fmla="*/ 47 w 68"/>
                  <a:gd name="T35" fmla="*/ 0 h 111"/>
                  <a:gd name="T36" fmla="*/ 52 w 68"/>
                  <a:gd name="T37" fmla="*/ 1 h 111"/>
                  <a:gd name="T38" fmla="*/ 56 w 68"/>
                  <a:gd name="T39" fmla="*/ 1 h 111"/>
                  <a:gd name="T40" fmla="*/ 59 w 68"/>
                  <a:gd name="T41" fmla="*/ 4 h 111"/>
                  <a:gd name="T42" fmla="*/ 62 w 68"/>
                  <a:gd name="T43" fmla="*/ 5 h 111"/>
                  <a:gd name="T44" fmla="*/ 65 w 68"/>
                  <a:gd name="T45" fmla="*/ 8 h 111"/>
                  <a:gd name="T46" fmla="*/ 66 w 68"/>
                  <a:gd name="T47" fmla="*/ 13 h 111"/>
                  <a:gd name="T48" fmla="*/ 68 w 68"/>
                  <a:gd name="T49" fmla="*/ 15 h 111"/>
                  <a:gd name="T50" fmla="*/ 68 w 68"/>
                  <a:gd name="T51" fmla="*/ 20 h 111"/>
                  <a:gd name="T52" fmla="*/ 68 w 68"/>
                  <a:gd name="T53" fmla="*/ 23 h 111"/>
                  <a:gd name="T54" fmla="*/ 66 w 68"/>
                  <a:gd name="T55" fmla="*/ 27 h 111"/>
                  <a:gd name="T56" fmla="*/ 36 w 68"/>
                  <a:gd name="T57" fmla="*/ 98 h 111"/>
                  <a:gd name="T58" fmla="*/ 33 w 68"/>
                  <a:gd name="T59" fmla="*/ 103 h 111"/>
                  <a:gd name="T60" fmla="*/ 29 w 68"/>
                  <a:gd name="T61" fmla="*/ 106 h 111"/>
                  <a:gd name="T62" fmla="*/ 24 w 68"/>
                  <a:gd name="T63" fmla="*/ 109 h 111"/>
                  <a:gd name="T64" fmla="*/ 19 w 68"/>
                  <a:gd name="T65"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 h="111">
                    <a:moveTo>
                      <a:pt x="19" y="111"/>
                    </a:moveTo>
                    <a:lnTo>
                      <a:pt x="14" y="109"/>
                    </a:lnTo>
                    <a:lnTo>
                      <a:pt x="11" y="109"/>
                    </a:lnTo>
                    <a:lnTo>
                      <a:pt x="9" y="106"/>
                    </a:lnTo>
                    <a:lnTo>
                      <a:pt x="4" y="105"/>
                    </a:lnTo>
                    <a:lnTo>
                      <a:pt x="3" y="102"/>
                    </a:lnTo>
                    <a:lnTo>
                      <a:pt x="1" y="98"/>
                    </a:lnTo>
                    <a:lnTo>
                      <a:pt x="0" y="95"/>
                    </a:lnTo>
                    <a:lnTo>
                      <a:pt x="0" y="90"/>
                    </a:lnTo>
                    <a:lnTo>
                      <a:pt x="0" y="87"/>
                    </a:lnTo>
                    <a:lnTo>
                      <a:pt x="1" y="83"/>
                    </a:lnTo>
                    <a:lnTo>
                      <a:pt x="30" y="13"/>
                    </a:lnTo>
                    <a:lnTo>
                      <a:pt x="32" y="8"/>
                    </a:lnTo>
                    <a:lnTo>
                      <a:pt x="34" y="5"/>
                    </a:lnTo>
                    <a:lnTo>
                      <a:pt x="37" y="4"/>
                    </a:lnTo>
                    <a:lnTo>
                      <a:pt x="40" y="1"/>
                    </a:lnTo>
                    <a:lnTo>
                      <a:pt x="45" y="1"/>
                    </a:lnTo>
                    <a:lnTo>
                      <a:pt x="47" y="0"/>
                    </a:lnTo>
                    <a:lnTo>
                      <a:pt x="52" y="1"/>
                    </a:lnTo>
                    <a:lnTo>
                      <a:pt x="56" y="1"/>
                    </a:lnTo>
                    <a:lnTo>
                      <a:pt x="59" y="4"/>
                    </a:lnTo>
                    <a:lnTo>
                      <a:pt x="62" y="5"/>
                    </a:lnTo>
                    <a:lnTo>
                      <a:pt x="65" y="8"/>
                    </a:lnTo>
                    <a:lnTo>
                      <a:pt x="66" y="13"/>
                    </a:lnTo>
                    <a:lnTo>
                      <a:pt x="68" y="15"/>
                    </a:lnTo>
                    <a:lnTo>
                      <a:pt x="68" y="20"/>
                    </a:lnTo>
                    <a:lnTo>
                      <a:pt x="68" y="23"/>
                    </a:lnTo>
                    <a:lnTo>
                      <a:pt x="66" y="27"/>
                    </a:lnTo>
                    <a:lnTo>
                      <a:pt x="36" y="98"/>
                    </a:lnTo>
                    <a:lnTo>
                      <a:pt x="33" y="103"/>
                    </a:lnTo>
                    <a:lnTo>
                      <a:pt x="29" y="106"/>
                    </a:lnTo>
                    <a:lnTo>
                      <a:pt x="24" y="109"/>
                    </a:lnTo>
                    <a:lnTo>
                      <a:pt x="19" y="111"/>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4" name="Freeform 395"/>
              <p:cNvSpPr>
                <a:spLocks/>
              </p:cNvSpPr>
              <p:nvPr/>
            </p:nvSpPr>
            <p:spPr bwMode="auto">
              <a:xfrm>
                <a:off x="1477596" y="3800278"/>
                <a:ext cx="17472" cy="56784"/>
              </a:xfrm>
              <a:custGeom>
                <a:avLst/>
                <a:gdLst>
                  <a:gd name="T0" fmla="*/ 19 w 37"/>
                  <a:gd name="T1" fmla="*/ 115 h 115"/>
                  <a:gd name="T2" fmla="*/ 14 w 37"/>
                  <a:gd name="T3" fmla="*/ 115 h 115"/>
                  <a:gd name="T4" fmla="*/ 12 w 37"/>
                  <a:gd name="T5" fmla="*/ 114 h 115"/>
                  <a:gd name="T6" fmla="*/ 9 w 37"/>
                  <a:gd name="T7" fmla="*/ 113 h 115"/>
                  <a:gd name="T8" fmla="*/ 6 w 37"/>
                  <a:gd name="T9" fmla="*/ 110 h 115"/>
                  <a:gd name="T10" fmla="*/ 3 w 37"/>
                  <a:gd name="T11" fmla="*/ 107 h 115"/>
                  <a:gd name="T12" fmla="*/ 1 w 37"/>
                  <a:gd name="T13" fmla="*/ 104 h 115"/>
                  <a:gd name="T14" fmla="*/ 0 w 37"/>
                  <a:gd name="T15" fmla="*/ 101 h 115"/>
                  <a:gd name="T16" fmla="*/ 0 w 37"/>
                  <a:gd name="T17" fmla="*/ 97 h 115"/>
                  <a:gd name="T18" fmla="*/ 0 w 37"/>
                  <a:gd name="T19" fmla="*/ 19 h 115"/>
                  <a:gd name="T20" fmla="*/ 0 w 37"/>
                  <a:gd name="T21" fmla="*/ 16 h 115"/>
                  <a:gd name="T22" fmla="*/ 1 w 37"/>
                  <a:gd name="T23" fmla="*/ 12 h 115"/>
                  <a:gd name="T24" fmla="*/ 3 w 37"/>
                  <a:gd name="T25" fmla="*/ 9 h 115"/>
                  <a:gd name="T26" fmla="*/ 6 w 37"/>
                  <a:gd name="T27" fmla="*/ 6 h 115"/>
                  <a:gd name="T28" fmla="*/ 9 w 37"/>
                  <a:gd name="T29" fmla="*/ 3 h 115"/>
                  <a:gd name="T30" fmla="*/ 12 w 37"/>
                  <a:gd name="T31" fmla="*/ 2 h 115"/>
                  <a:gd name="T32" fmla="*/ 14 w 37"/>
                  <a:gd name="T33" fmla="*/ 0 h 115"/>
                  <a:gd name="T34" fmla="*/ 19 w 37"/>
                  <a:gd name="T35" fmla="*/ 0 h 115"/>
                  <a:gd name="T36" fmla="*/ 23 w 37"/>
                  <a:gd name="T37" fmla="*/ 0 h 115"/>
                  <a:gd name="T38" fmla="*/ 26 w 37"/>
                  <a:gd name="T39" fmla="*/ 2 h 115"/>
                  <a:gd name="T40" fmla="*/ 30 w 37"/>
                  <a:gd name="T41" fmla="*/ 3 h 115"/>
                  <a:gd name="T42" fmla="*/ 33 w 37"/>
                  <a:gd name="T43" fmla="*/ 6 h 115"/>
                  <a:gd name="T44" fmla="*/ 35 w 37"/>
                  <a:gd name="T45" fmla="*/ 9 h 115"/>
                  <a:gd name="T46" fmla="*/ 36 w 37"/>
                  <a:gd name="T47" fmla="*/ 12 h 115"/>
                  <a:gd name="T48" fmla="*/ 37 w 37"/>
                  <a:gd name="T49" fmla="*/ 16 h 115"/>
                  <a:gd name="T50" fmla="*/ 37 w 37"/>
                  <a:gd name="T51" fmla="*/ 19 h 115"/>
                  <a:gd name="T52" fmla="*/ 37 w 37"/>
                  <a:gd name="T53" fmla="*/ 97 h 115"/>
                  <a:gd name="T54" fmla="*/ 37 w 37"/>
                  <a:gd name="T55" fmla="*/ 101 h 115"/>
                  <a:gd name="T56" fmla="*/ 36 w 37"/>
                  <a:gd name="T57" fmla="*/ 104 h 115"/>
                  <a:gd name="T58" fmla="*/ 35 w 37"/>
                  <a:gd name="T59" fmla="*/ 107 h 115"/>
                  <a:gd name="T60" fmla="*/ 33 w 37"/>
                  <a:gd name="T61" fmla="*/ 110 h 115"/>
                  <a:gd name="T62" fmla="*/ 30 w 37"/>
                  <a:gd name="T63" fmla="*/ 113 h 115"/>
                  <a:gd name="T64" fmla="*/ 26 w 37"/>
                  <a:gd name="T65" fmla="*/ 114 h 115"/>
                  <a:gd name="T66" fmla="*/ 23 w 37"/>
                  <a:gd name="T67" fmla="*/ 115 h 115"/>
                  <a:gd name="T68" fmla="*/ 19 w 37"/>
                  <a:gd name="T69"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5">
                    <a:moveTo>
                      <a:pt x="19" y="115"/>
                    </a:moveTo>
                    <a:lnTo>
                      <a:pt x="14" y="115"/>
                    </a:lnTo>
                    <a:lnTo>
                      <a:pt x="12" y="114"/>
                    </a:lnTo>
                    <a:lnTo>
                      <a:pt x="9" y="113"/>
                    </a:lnTo>
                    <a:lnTo>
                      <a:pt x="6" y="110"/>
                    </a:lnTo>
                    <a:lnTo>
                      <a:pt x="3" y="107"/>
                    </a:lnTo>
                    <a:lnTo>
                      <a:pt x="1" y="104"/>
                    </a:lnTo>
                    <a:lnTo>
                      <a:pt x="0" y="101"/>
                    </a:lnTo>
                    <a:lnTo>
                      <a:pt x="0" y="97"/>
                    </a:lnTo>
                    <a:lnTo>
                      <a:pt x="0" y="19"/>
                    </a:lnTo>
                    <a:lnTo>
                      <a:pt x="0" y="16"/>
                    </a:lnTo>
                    <a:lnTo>
                      <a:pt x="1" y="12"/>
                    </a:lnTo>
                    <a:lnTo>
                      <a:pt x="3" y="9"/>
                    </a:lnTo>
                    <a:lnTo>
                      <a:pt x="6" y="6"/>
                    </a:lnTo>
                    <a:lnTo>
                      <a:pt x="9" y="3"/>
                    </a:lnTo>
                    <a:lnTo>
                      <a:pt x="12" y="2"/>
                    </a:lnTo>
                    <a:lnTo>
                      <a:pt x="14" y="0"/>
                    </a:lnTo>
                    <a:lnTo>
                      <a:pt x="19" y="0"/>
                    </a:lnTo>
                    <a:lnTo>
                      <a:pt x="23" y="0"/>
                    </a:lnTo>
                    <a:lnTo>
                      <a:pt x="26" y="2"/>
                    </a:lnTo>
                    <a:lnTo>
                      <a:pt x="30" y="3"/>
                    </a:lnTo>
                    <a:lnTo>
                      <a:pt x="33" y="6"/>
                    </a:lnTo>
                    <a:lnTo>
                      <a:pt x="35" y="9"/>
                    </a:lnTo>
                    <a:lnTo>
                      <a:pt x="36" y="12"/>
                    </a:lnTo>
                    <a:lnTo>
                      <a:pt x="37" y="16"/>
                    </a:lnTo>
                    <a:lnTo>
                      <a:pt x="37" y="19"/>
                    </a:lnTo>
                    <a:lnTo>
                      <a:pt x="37" y="97"/>
                    </a:lnTo>
                    <a:lnTo>
                      <a:pt x="37" y="101"/>
                    </a:lnTo>
                    <a:lnTo>
                      <a:pt x="36" y="104"/>
                    </a:lnTo>
                    <a:lnTo>
                      <a:pt x="35" y="107"/>
                    </a:lnTo>
                    <a:lnTo>
                      <a:pt x="33" y="110"/>
                    </a:lnTo>
                    <a:lnTo>
                      <a:pt x="30" y="113"/>
                    </a:lnTo>
                    <a:lnTo>
                      <a:pt x="26" y="114"/>
                    </a:lnTo>
                    <a:lnTo>
                      <a:pt x="23" y="115"/>
                    </a:lnTo>
                    <a:lnTo>
                      <a:pt x="19" y="115"/>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5" name="Freeform 396"/>
              <p:cNvSpPr>
                <a:spLocks/>
              </p:cNvSpPr>
              <p:nvPr/>
            </p:nvSpPr>
            <p:spPr bwMode="auto">
              <a:xfrm>
                <a:off x="1409164" y="3814838"/>
                <a:ext cx="33488" cy="53872"/>
              </a:xfrm>
              <a:custGeom>
                <a:avLst/>
                <a:gdLst>
                  <a:gd name="T0" fmla="*/ 49 w 69"/>
                  <a:gd name="T1" fmla="*/ 111 h 111"/>
                  <a:gd name="T2" fmla="*/ 43 w 69"/>
                  <a:gd name="T3" fmla="*/ 109 h 111"/>
                  <a:gd name="T4" fmla="*/ 39 w 69"/>
                  <a:gd name="T5" fmla="*/ 106 h 111"/>
                  <a:gd name="T6" fmla="*/ 34 w 69"/>
                  <a:gd name="T7" fmla="*/ 103 h 111"/>
                  <a:gd name="T8" fmla="*/ 32 w 69"/>
                  <a:gd name="T9" fmla="*/ 98 h 111"/>
                  <a:gd name="T10" fmla="*/ 1 w 69"/>
                  <a:gd name="T11" fmla="*/ 27 h 111"/>
                  <a:gd name="T12" fmla="*/ 0 w 69"/>
                  <a:gd name="T13" fmla="*/ 23 h 111"/>
                  <a:gd name="T14" fmla="*/ 0 w 69"/>
                  <a:gd name="T15" fmla="*/ 20 h 111"/>
                  <a:gd name="T16" fmla="*/ 0 w 69"/>
                  <a:gd name="T17" fmla="*/ 15 h 111"/>
                  <a:gd name="T18" fmla="*/ 1 w 69"/>
                  <a:gd name="T19" fmla="*/ 13 h 111"/>
                  <a:gd name="T20" fmla="*/ 3 w 69"/>
                  <a:gd name="T21" fmla="*/ 8 h 111"/>
                  <a:gd name="T22" fmla="*/ 6 w 69"/>
                  <a:gd name="T23" fmla="*/ 5 h 111"/>
                  <a:gd name="T24" fmla="*/ 9 w 69"/>
                  <a:gd name="T25" fmla="*/ 4 h 111"/>
                  <a:gd name="T26" fmla="*/ 11 w 69"/>
                  <a:gd name="T27" fmla="*/ 1 h 111"/>
                  <a:gd name="T28" fmla="*/ 16 w 69"/>
                  <a:gd name="T29" fmla="*/ 1 h 111"/>
                  <a:gd name="T30" fmla="*/ 20 w 69"/>
                  <a:gd name="T31" fmla="*/ 0 h 111"/>
                  <a:gd name="T32" fmla="*/ 23 w 69"/>
                  <a:gd name="T33" fmla="*/ 1 h 111"/>
                  <a:gd name="T34" fmla="*/ 27 w 69"/>
                  <a:gd name="T35" fmla="*/ 1 h 111"/>
                  <a:gd name="T36" fmla="*/ 30 w 69"/>
                  <a:gd name="T37" fmla="*/ 4 h 111"/>
                  <a:gd name="T38" fmla="*/ 33 w 69"/>
                  <a:gd name="T39" fmla="*/ 5 h 111"/>
                  <a:gd name="T40" fmla="*/ 36 w 69"/>
                  <a:gd name="T41" fmla="*/ 8 h 111"/>
                  <a:gd name="T42" fmla="*/ 37 w 69"/>
                  <a:gd name="T43" fmla="*/ 13 h 111"/>
                  <a:gd name="T44" fmla="*/ 66 w 69"/>
                  <a:gd name="T45" fmla="*/ 83 h 111"/>
                  <a:gd name="T46" fmla="*/ 68 w 69"/>
                  <a:gd name="T47" fmla="*/ 87 h 111"/>
                  <a:gd name="T48" fmla="*/ 69 w 69"/>
                  <a:gd name="T49" fmla="*/ 90 h 111"/>
                  <a:gd name="T50" fmla="*/ 68 w 69"/>
                  <a:gd name="T51" fmla="*/ 95 h 111"/>
                  <a:gd name="T52" fmla="*/ 66 w 69"/>
                  <a:gd name="T53" fmla="*/ 98 h 111"/>
                  <a:gd name="T54" fmla="*/ 65 w 69"/>
                  <a:gd name="T55" fmla="*/ 102 h 111"/>
                  <a:gd name="T56" fmla="*/ 63 w 69"/>
                  <a:gd name="T57" fmla="*/ 105 h 111"/>
                  <a:gd name="T58" fmla="*/ 60 w 69"/>
                  <a:gd name="T59" fmla="*/ 106 h 111"/>
                  <a:gd name="T60" fmla="*/ 56 w 69"/>
                  <a:gd name="T61" fmla="*/ 109 h 111"/>
                  <a:gd name="T62" fmla="*/ 53 w 69"/>
                  <a:gd name="T63" fmla="*/ 109 h 111"/>
                  <a:gd name="T64" fmla="*/ 49 w 69"/>
                  <a:gd name="T65"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111">
                    <a:moveTo>
                      <a:pt x="49" y="111"/>
                    </a:moveTo>
                    <a:lnTo>
                      <a:pt x="43" y="109"/>
                    </a:lnTo>
                    <a:lnTo>
                      <a:pt x="39" y="106"/>
                    </a:lnTo>
                    <a:lnTo>
                      <a:pt x="34" y="103"/>
                    </a:lnTo>
                    <a:lnTo>
                      <a:pt x="32" y="98"/>
                    </a:lnTo>
                    <a:lnTo>
                      <a:pt x="1" y="27"/>
                    </a:lnTo>
                    <a:lnTo>
                      <a:pt x="0" y="23"/>
                    </a:lnTo>
                    <a:lnTo>
                      <a:pt x="0" y="20"/>
                    </a:lnTo>
                    <a:lnTo>
                      <a:pt x="0" y="15"/>
                    </a:lnTo>
                    <a:lnTo>
                      <a:pt x="1" y="13"/>
                    </a:lnTo>
                    <a:lnTo>
                      <a:pt x="3" y="8"/>
                    </a:lnTo>
                    <a:lnTo>
                      <a:pt x="6" y="5"/>
                    </a:lnTo>
                    <a:lnTo>
                      <a:pt x="9" y="4"/>
                    </a:lnTo>
                    <a:lnTo>
                      <a:pt x="11" y="1"/>
                    </a:lnTo>
                    <a:lnTo>
                      <a:pt x="16" y="1"/>
                    </a:lnTo>
                    <a:lnTo>
                      <a:pt x="20" y="0"/>
                    </a:lnTo>
                    <a:lnTo>
                      <a:pt x="23" y="1"/>
                    </a:lnTo>
                    <a:lnTo>
                      <a:pt x="27" y="1"/>
                    </a:lnTo>
                    <a:lnTo>
                      <a:pt x="30" y="4"/>
                    </a:lnTo>
                    <a:lnTo>
                      <a:pt x="33" y="5"/>
                    </a:lnTo>
                    <a:lnTo>
                      <a:pt x="36" y="8"/>
                    </a:lnTo>
                    <a:lnTo>
                      <a:pt x="37" y="13"/>
                    </a:lnTo>
                    <a:lnTo>
                      <a:pt x="66" y="83"/>
                    </a:lnTo>
                    <a:lnTo>
                      <a:pt x="68" y="87"/>
                    </a:lnTo>
                    <a:lnTo>
                      <a:pt x="69" y="90"/>
                    </a:lnTo>
                    <a:lnTo>
                      <a:pt x="68" y="95"/>
                    </a:lnTo>
                    <a:lnTo>
                      <a:pt x="66" y="98"/>
                    </a:lnTo>
                    <a:lnTo>
                      <a:pt x="65" y="102"/>
                    </a:lnTo>
                    <a:lnTo>
                      <a:pt x="63" y="105"/>
                    </a:lnTo>
                    <a:lnTo>
                      <a:pt x="60" y="106"/>
                    </a:lnTo>
                    <a:lnTo>
                      <a:pt x="56" y="109"/>
                    </a:lnTo>
                    <a:lnTo>
                      <a:pt x="53" y="109"/>
                    </a:lnTo>
                    <a:lnTo>
                      <a:pt x="49" y="111"/>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6" name="Freeform 397"/>
              <p:cNvSpPr>
                <a:spLocks/>
              </p:cNvSpPr>
              <p:nvPr/>
            </p:nvSpPr>
            <p:spPr bwMode="auto">
              <a:xfrm>
                <a:off x="1350925" y="3852694"/>
                <a:ext cx="45136" cy="45136"/>
              </a:xfrm>
              <a:custGeom>
                <a:avLst/>
                <a:gdLst>
                  <a:gd name="T0" fmla="*/ 73 w 92"/>
                  <a:gd name="T1" fmla="*/ 92 h 92"/>
                  <a:gd name="T2" fmla="*/ 69 w 92"/>
                  <a:gd name="T3" fmla="*/ 92 h 92"/>
                  <a:gd name="T4" fmla="*/ 66 w 92"/>
                  <a:gd name="T5" fmla="*/ 91 h 92"/>
                  <a:gd name="T6" fmla="*/ 62 w 92"/>
                  <a:gd name="T7" fmla="*/ 90 h 92"/>
                  <a:gd name="T8" fmla="*/ 59 w 92"/>
                  <a:gd name="T9" fmla="*/ 87 h 92"/>
                  <a:gd name="T10" fmla="*/ 4 w 92"/>
                  <a:gd name="T11" fmla="*/ 32 h 92"/>
                  <a:gd name="T12" fmla="*/ 3 w 92"/>
                  <a:gd name="T13" fmla="*/ 29 h 92"/>
                  <a:gd name="T14" fmla="*/ 1 w 92"/>
                  <a:gd name="T15" fmla="*/ 26 h 92"/>
                  <a:gd name="T16" fmla="*/ 0 w 92"/>
                  <a:gd name="T17" fmla="*/ 22 h 92"/>
                  <a:gd name="T18" fmla="*/ 0 w 92"/>
                  <a:gd name="T19" fmla="*/ 19 h 92"/>
                  <a:gd name="T20" fmla="*/ 0 w 92"/>
                  <a:gd name="T21" fmla="*/ 15 h 92"/>
                  <a:gd name="T22" fmla="*/ 1 w 92"/>
                  <a:gd name="T23" fmla="*/ 12 h 92"/>
                  <a:gd name="T24" fmla="*/ 3 w 92"/>
                  <a:gd name="T25" fmla="*/ 9 h 92"/>
                  <a:gd name="T26" fmla="*/ 4 w 92"/>
                  <a:gd name="T27" fmla="*/ 5 h 92"/>
                  <a:gd name="T28" fmla="*/ 8 w 92"/>
                  <a:gd name="T29" fmla="*/ 3 h 92"/>
                  <a:gd name="T30" fmla="*/ 11 w 92"/>
                  <a:gd name="T31" fmla="*/ 0 h 92"/>
                  <a:gd name="T32" fmla="*/ 14 w 92"/>
                  <a:gd name="T33" fmla="*/ 0 h 92"/>
                  <a:gd name="T34" fmla="*/ 19 w 92"/>
                  <a:gd name="T35" fmla="*/ 0 h 92"/>
                  <a:gd name="T36" fmla="*/ 21 w 92"/>
                  <a:gd name="T37" fmla="*/ 0 h 92"/>
                  <a:gd name="T38" fmla="*/ 26 w 92"/>
                  <a:gd name="T39" fmla="*/ 0 h 92"/>
                  <a:gd name="T40" fmla="*/ 29 w 92"/>
                  <a:gd name="T41" fmla="*/ 3 h 92"/>
                  <a:gd name="T42" fmla="*/ 32 w 92"/>
                  <a:gd name="T43" fmla="*/ 5 h 92"/>
                  <a:gd name="T44" fmla="*/ 86 w 92"/>
                  <a:gd name="T45" fmla="*/ 59 h 92"/>
                  <a:gd name="T46" fmla="*/ 89 w 92"/>
                  <a:gd name="T47" fmla="*/ 62 h 92"/>
                  <a:gd name="T48" fmla="*/ 91 w 92"/>
                  <a:gd name="T49" fmla="*/ 67 h 92"/>
                  <a:gd name="T50" fmla="*/ 92 w 92"/>
                  <a:gd name="T51" fmla="*/ 69 h 92"/>
                  <a:gd name="T52" fmla="*/ 92 w 92"/>
                  <a:gd name="T53" fmla="*/ 74 h 92"/>
                  <a:gd name="T54" fmla="*/ 92 w 92"/>
                  <a:gd name="T55" fmla="*/ 77 h 92"/>
                  <a:gd name="T56" fmla="*/ 91 w 92"/>
                  <a:gd name="T57" fmla="*/ 81 h 92"/>
                  <a:gd name="T58" fmla="*/ 89 w 92"/>
                  <a:gd name="T59" fmla="*/ 84 h 92"/>
                  <a:gd name="T60" fmla="*/ 86 w 92"/>
                  <a:gd name="T61" fmla="*/ 87 h 92"/>
                  <a:gd name="T62" fmla="*/ 83 w 92"/>
                  <a:gd name="T63" fmla="*/ 90 h 92"/>
                  <a:gd name="T64" fmla="*/ 80 w 92"/>
                  <a:gd name="T65" fmla="*/ 91 h 92"/>
                  <a:gd name="T66" fmla="*/ 76 w 92"/>
                  <a:gd name="T67" fmla="*/ 92 h 92"/>
                  <a:gd name="T68" fmla="*/ 73 w 92"/>
                  <a:gd name="T69"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92">
                    <a:moveTo>
                      <a:pt x="73" y="92"/>
                    </a:moveTo>
                    <a:lnTo>
                      <a:pt x="69" y="92"/>
                    </a:lnTo>
                    <a:lnTo>
                      <a:pt x="66" y="91"/>
                    </a:lnTo>
                    <a:lnTo>
                      <a:pt x="62" y="90"/>
                    </a:lnTo>
                    <a:lnTo>
                      <a:pt x="59" y="87"/>
                    </a:lnTo>
                    <a:lnTo>
                      <a:pt x="4" y="32"/>
                    </a:lnTo>
                    <a:lnTo>
                      <a:pt x="3" y="29"/>
                    </a:lnTo>
                    <a:lnTo>
                      <a:pt x="1" y="26"/>
                    </a:lnTo>
                    <a:lnTo>
                      <a:pt x="0" y="22"/>
                    </a:lnTo>
                    <a:lnTo>
                      <a:pt x="0" y="19"/>
                    </a:lnTo>
                    <a:lnTo>
                      <a:pt x="0" y="15"/>
                    </a:lnTo>
                    <a:lnTo>
                      <a:pt x="1" y="12"/>
                    </a:lnTo>
                    <a:lnTo>
                      <a:pt x="3" y="9"/>
                    </a:lnTo>
                    <a:lnTo>
                      <a:pt x="4" y="5"/>
                    </a:lnTo>
                    <a:lnTo>
                      <a:pt x="8" y="3"/>
                    </a:lnTo>
                    <a:lnTo>
                      <a:pt x="11" y="0"/>
                    </a:lnTo>
                    <a:lnTo>
                      <a:pt x="14" y="0"/>
                    </a:lnTo>
                    <a:lnTo>
                      <a:pt x="19" y="0"/>
                    </a:lnTo>
                    <a:lnTo>
                      <a:pt x="21" y="0"/>
                    </a:lnTo>
                    <a:lnTo>
                      <a:pt x="26" y="0"/>
                    </a:lnTo>
                    <a:lnTo>
                      <a:pt x="29" y="3"/>
                    </a:lnTo>
                    <a:lnTo>
                      <a:pt x="32" y="5"/>
                    </a:lnTo>
                    <a:lnTo>
                      <a:pt x="86" y="59"/>
                    </a:lnTo>
                    <a:lnTo>
                      <a:pt x="89" y="62"/>
                    </a:lnTo>
                    <a:lnTo>
                      <a:pt x="91" y="67"/>
                    </a:lnTo>
                    <a:lnTo>
                      <a:pt x="92" y="69"/>
                    </a:lnTo>
                    <a:lnTo>
                      <a:pt x="92" y="74"/>
                    </a:lnTo>
                    <a:lnTo>
                      <a:pt x="92" y="77"/>
                    </a:lnTo>
                    <a:lnTo>
                      <a:pt x="91" y="81"/>
                    </a:lnTo>
                    <a:lnTo>
                      <a:pt x="89" y="84"/>
                    </a:lnTo>
                    <a:lnTo>
                      <a:pt x="86" y="87"/>
                    </a:lnTo>
                    <a:lnTo>
                      <a:pt x="83" y="90"/>
                    </a:lnTo>
                    <a:lnTo>
                      <a:pt x="80" y="91"/>
                    </a:lnTo>
                    <a:lnTo>
                      <a:pt x="76" y="92"/>
                    </a:lnTo>
                    <a:lnTo>
                      <a:pt x="73" y="92"/>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7" name="Freeform 398"/>
              <p:cNvSpPr>
                <a:spLocks/>
              </p:cNvSpPr>
              <p:nvPr/>
            </p:nvSpPr>
            <p:spPr bwMode="auto">
              <a:xfrm>
                <a:off x="1311613" y="3910933"/>
                <a:ext cx="53872" cy="33488"/>
              </a:xfrm>
              <a:custGeom>
                <a:avLst/>
                <a:gdLst>
                  <a:gd name="T0" fmla="*/ 91 w 111"/>
                  <a:gd name="T1" fmla="*/ 70 h 70"/>
                  <a:gd name="T2" fmla="*/ 88 w 111"/>
                  <a:gd name="T3" fmla="*/ 68 h 70"/>
                  <a:gd name="T4" fmla="*/ 84 w 111"/>
                  <a:gd name="T5" fmla="*/ 68 h 70"/>
                  <a:gd name="T6" fmla="*/ 13 w 111"/>
                  <a:gd name="T7" fmla="*/ 38 h 70"/>
                  <a:gd name="T8" fmla="*/ 9 w 111"/>
                  <a:gd name="T9" fmla="*/ 36 h 70"/>
                  <a:gd name="T10" fmla="*/ 6 w 111"/>
                  <a:gd name="T11" fmla="*/ 34 h 70"/>
                  <a:gd name="T12" fmla="*/ 5 w 111"/>
                  <a:gd name="T13" fmla="*/ 31 h 70"/>
                  <a:gd name="T14" fmla="*/ 2 w 111"/>
                  <a:gd name="T15" fmla="*/ 28 h 70"/>
                  <a:gd name="T16" fmla="*/ 2 w 111"/>
                  <a:gd name="T17" fmla="*/ 23 h 70"/>
                  <a:gd name="T18" fmla="*/ 0 w 111"/>
                  <a:gd name="T19" fmla="*/ 21 h 70"/>
                  <a:gd name="T20" fmla="*/ 2 w 111"/>
                  <a:gd name="T21" fmla="*/ 16 h 70"/>
                  <a:gd name="T22" fmla="*/ 2 w 111"/>
                  <a:gd name="T23" fmla="*/ 12 h 70"/>
                  <a:gd name="T24" fmla="*/ 5 w 111"/>
                  <a:gd name="T25" fmla="*/ 9 h 70"/>
                  <a:gd name="T26" fmla="*/ 6 w 111"/>
                  <a:gd name="T27" fmla="*/ 6 h 70"/>
                  <a:gd name="T28" fmla="*/ 9 w 111"/>
                  <a:gd name="T29" fmla="*/ 3 h 70"/>
                  <a:gd name="T30" fmla="*/ 13 w 111"/>
                  <a:gd name="T31" fmla="*/ 2 h 70"/>
                  <a:gd name="T32" fmla="*/ 16 w 111"/>
                  <a:gd name="T33" fmla="*/ 0 h 70"/>
                  <a:gd name="T34" fmla="*/ 20 w 111"/>
                  <a:gd name="T35" fmla="*/ 0 h 70"/>
                  <a:gd name="T36" fmla="*/ 23 w 111"/>
                  <a:gd name="T37" fmla="*/ 0 h 70"/>
                  <a:gd name="T38" fmla="*/ 28 w 111"/>
                  <a:gd name="T39" fmla="*/ 2 h 70"/>
                  <a:gd name="T40" fmla="*/ 98 w 111"/>
                  <a:gd name="T41" fmla="*/ 32 h 70"/>
                  <a:gd name="T42" fmla="*/ 102 w 111"/>
                  <a:gd name="T43" fmla="*/ 34 h 70"/>
                  <a:gd name="T44" fmla="*/ 105 w 111"/>
                  <a:gd name="T45" fmla="*/ 36 h 70"/>
                  <a:gd name="T46" fmla="*/ 107 w 111"/>
                  <a:gd name="T47" fmla="*/ 39 h 70"/>
                  <a:gd name="T48" fmla="*/ 110 w 111"/>
                  <a:gd name="T49" fmla="*/ 42 h 70"/>
                  <a:gd name="T50" fmla="*/ 110 w 111"/>
                  <a:gd name="T51" fmla="*/ 45 h 70"/>
                  <a:gd name="T52" fmla="*/ 111 w 111"/>
                  <a:gd name="T53" fmla="*/ 49 h 70"/>
                  <a:gd name="T54" fmla="*/ 110 w 111"/>
                  <a:gd name="T55" fmla="*/ 54 h 70"/>
                  <a:gd name="T56" fmla="*/ 110 w 111"/>
                  <a:gd name="T57" fmla="*/ 57 h 70"/>
                  <a:gd name="T58" fmla="*/ 107 w 111"/>
                  <a:gd name="T59" fmla="*/ 62 h 70"/>
                  <a:gd name="T60" fmla="*/ 102 w 111"/>
                  <a:gd name="T61" fmla="*/ 65 h 70"/>
                  <a:gd name="T62" fmla="*/ 97 w 111"/>
                  <a:gd name="T63" fmla="*/ 68 h 70"/>
                  <a:gd name="T64" fmla="*/ 91 w 111"/>
                  <a:gd name="T6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70">
                    <a:moveTo>
                      <a:pt x="91" y="70"/>
                    </a:moveTo>
                    <a:lnTo>
                      <a:pt x="88" y="68"/>
                    </a:lnTo>
                    <a:lnTo>
                      <a:pt x="84" y="68"/>
                    </a:lnTo>
                    <a:lnTo>
                      <a:pt x="13" y="38"/>
                    </a:lnTo>
                    <a:lnTo>
                      <a:pt x="9" y="36"/>
                    </a:lnTo>
                    <a:lnTo>
                      <a:pt x="6" y="34"/>
                    </a:lnTo>
                    <a:lnTo>
                      <a:pt x="5" y="31"/>
                    </a:lnTo>
                    <a:lnTo>
                      <a:pt x="2" y="28"/>
                    </a:lnTo>
                    <a:lnTo>
                      <a:pt x="2" y="23"/>
                    </a:lnTo>
                    <a:lnTo>
                      <a:pt x="0" y="21"/>
                    </a:lnTo>
                    <a:lnTo>
                      <a:pt x="2" y="16"/>
                    </a:lnTo>
                    <a:lnTo>
                      <a:pt x="2" y="12"/>
                    </a:lnTo>
                    <a:lnTo>
                      <a:pt x="5" y="9"/>
                    </a:lnTo>
                    <a:lnTo>
                      <a:pt x="6" y="6"/>
                    </a:lnTo>
                    <a:lnTo>
                      <a:pt x="9" y="3"/>
                    </a:lnTo>
                    <a:lnTo>
                      <a:pt x="13" y="2"/>
                    </a:lnTo>
                    <a:lnTo>
                      <a:pt x="16" y="0"/>
                    </a:lnTo>
                    <a:lnTo>
                      <a:pt x="20" y="0"/>
                    </a:lnTo>
                    <a:lnTo>
                      <a:pt x="23" y="0"/>
                    </a:lnTo>
                    <a:lnTo>
                      <a:pt x="28" y="2"/>
                    </a:lnTo>
                    <a:lnTo>
                      <a:pt x="98" y="32"/>
                    </a:lnTo>
                    <a:lnTo>
                      <a:pt x="102" y="34"/>
                    </a:lnTo>
                    <a:lnTo>
                      <a:pt x="105" y="36"/>
                    </a:lnTo>
                    <a:lnTo>
                      <a:pt x="107" y="39"/>
                    </a:lnTo>
                    <a:lnTo>
                      <a:pt x="110" y="42"/>
                    </a:lnTo>
                    <a:lnTo>
                      <a:pt x="110" y="45"/>
                    </a:lnTo>
                    <a:lnTo>
                      <a:pt x="111" y="49"/>
                    </a:lnTo>
                    <a:lnTo>
                      <a:pt x="110" y="54"/>
                    </a:lnTo>
                    <a:lnTo>
                      <a:pt x="110" y="57"/>
                    </a:lnTo>
                    <a:lnTo>
                      <a:pt x="107" y="62"/>
                    </a:lnTo>
                    <a:lnTo>
                      <a:pt x="102" y="65"/>
                    </a:lnTo>
                    <a:lnTo>
                      <a:pt x="97" y="68"/>
                    </a:lnTo>
                    <a:lnTo>
                      <a:pt x="91" y="70"/>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8" name="Freeform 399"/>
              <p:cNvSpPr>
                <a:spLocks noEditPoints="1"/>
              </p:cNvSpPr>
              <p:nvPr/>
            </p:nvSpPr>
            <p:spPr bwMode="auto">
              <a:xfrm>
                <a:off x="1393149" y="4062356"/>
                <a:ext cx="186367" cy="75712"/>
              </a:xfrm>
              <a:custGeom>
                <a:avLst/>
                <a:gdLst>
                  <a:gd name="T0" fmla="*/ 39 w 386"/>
                  <a:gd name="T1" fmla="*/ 117 h 156"/>
                  <a:gd name="T2" fmla="*/ 347 w 386"/>
                  <a:gd name="T3" fmla="*/ 117 h 156"/>
                  <a:gd name="T4" fmla="*/ 347 w 386"/>
                  <a:gd name="T5" fmla="*/ 39 h 156"/>
                  <a:gd name="T6" fmla="*/ 39 w 386"/>
                  <a:gd name="T7" fmla="*/ 39 h 156"/>
                  <a:gd name="T8" fmla="*/ 39 w 386"/>
                  <a:gd name="T9" fmla="*/ 117 h 156"/>
                  <a:gd name="T10" fmla="*/ 367 w 386"/>
                  <a:gd name="T11" fmla="*/ 156 h 156"/>
                  <a:gd name="T12" fmla="*/ 19 w 386"/>
                  <a:gd name="T13" fmla="*/ 156 h 156"/>
                  <a:gd name="T14" fmla="*/ 16 w 386"/>
                  <a:gd name="T15" fmla="*/ 155 h 156"/>
                  <a:gd name="T16" fmla="*/ 11 w 386"/>
                  <a:gd name="T17" fmla="*/ 155 h 156"/>
                  <a:gd name="T18" fmla="*/ 8 w 386"/>
                  <a:gd name="T19" fmla="*/ 152 h 156"/>
                  <a:gd name="T20" fmla="*/ 6 w 386"/>
                  <a:gd name="T21" fmla="*/ 150 h 156"/>
                  <a:gd name="T22" fmla="*/ 3 w 386"/>
                  <a:gd name="T23" fmla="*/ 147 h 156"/>
                  <a:gd name="T24" fmla="*/ 1 w 386"/>
                  <a:gd name="T25" fmla="*/ 143 h 156"/>
                  <a:gd name="T26" fmla="*/ 0 w 386"/>
                  <a:gd name="T27" fmla="*/ 140 h 156"/>
                  <a:gd name="T28" fmla="*/ 0 w 386"/>
                  <a:gd name="T29" fmla="*/ 136 h 156"/>
                  <a:gd name="T30" fmla="*/ 0 w 386"/>
                  <a:gd name="T31" fmla="*/ 21 h 156"/>
                  <a:gd name="T32" fmla="*/ 0 w 386"/>
                  <a:gd name="T33" fmla="*/ 16 h 156"/>
                  <a:gd name="T34" fmla="*/ 1 w 386"/>
                  <a:gd name="T35" fmla="*/ 13 h 156"/>
                  <a:gd name="T36" fmla="*/ 3 w 386"/>
                  <a:gd name="T37" fmla="*/ 9 h 156"/>
                  <a:gd name="T38" fmla="*/ 6 w 386"/>
                  <a:gd name="T39" fmla="*/ 6 h 156"/>
                  <a:gd name="T40" fmla="*/ 8 w 386"/>
                  <a:gd name="T41" fmla="*/ 5 h 156"/>
                  <a:gd name="T42" fmla="*/ 11 w 386"/>
                  <a:gd name="T43" fmla="*/ 2 h 156"/>
                  <a:gd name="T44" fmla="*/ 16 w 386"/>
                  <a:gd name="T45" fmla="*/ 2 h 156"/>
                  <a:gd name="T46" fmla="*/ 19 w 386"/>
                  <a:gd name="T47" fmla="*/ 0 h 156"/>
                  <a:gd name="T48" fmla="*/ 367 w 386"/>
                  <a:gd name="T49" fmla="*/ 0 h 156"/>
                  <a:gd name="T50" fmla="*/ 370 w 386"/>
                  <a:gd name="T51" fmla="*/ 2 h 156"/>
                  <a:gd name="T52" fmla="*/ 374 w 386"/>
                  <a:gd name="T53" fmla="*/ 2 h 156"/>
                  <a:gd name="T54" fmla="*/ 377 w 386"/>
                  <a:gd name="T55" fmla="*/ 5 h 156"/>
                  <a:gd name="T56" fmla="*/ 380 w 386"/>
                  <a:gd name="T57" fmla="*/ 6 h 156"/>
                  <a:gd name="T58" fmla="*/ 383 w 386"/>
                  <a:gd name="T59" fmla="*/ 9 h 156"/>
                  <a:gd name="T60" fmla="*/ 384 w 386"/>
                  <a:gd name="T61" fmla="*/ 13 h 156"/>
                  <a:gd name="T62" fmla="*/ 386 w 386"/>
                  <a:gd name="T63" fmla="*/ 16 h 156"/>
                  <a:gd name="T64" fmla="*/ 386 w 386"/>
                  <a:gd name="T65" fmla="*/ 21 h 156"/>
                  <a:gd name="T66" fmla="*/ 386 w 386"/>
                  <a:gd name="T67" fmla="*/ 136 h 156"/>
                  <a:gd name="T68" fmla="*/ 386 w 386"/>
                  <a:gd name="T69" fmla="*/ 140 h 156"/>
                  <a:gd name="T70" fmla="*/ 384 w 386"/>
                  <a:gd name="T71" fmla="*/ 143 h 156"/>
                  <a:gd name="T72" fmla="*/ 383 w 386"/>
                  <a:gd name="T73" fmla="*/ 147 h 156"/>
                  <a:gd name="T74" fmla="*/ 380 w 386"/>
                  <a:gd name="T75" fmla="*/ 150 h 156"/>
                  <a:gd name="T76" fmla="*/ 377 w 386"/>
                  <a:gd name="T77" fmla="*/ 152 h 156"/>
                  <a:gd name="T78" fmla="*/ 374 w 386"/>
                  <a:gd name="T79" fmla="*/ 155 h 156"/>
                  <a:gd name="T80" fmla="*/ 370 w 386"/>
                  <a:gd name="T81" fmla="*/ 155 h 156"/>
                  <a:gd name="T82" fmla="*/ 367 w 386"/>
                  <a:gd name="T83"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156">
                    <a:moveTo>
                      <a:pt x="39" y="117"/>
                    </a:moveTo>
                    <a:lnTo>
                      <a:pt x="347" y="117"/>
                    </a:lnTo>
                    <a:lnTo>
                      <a:pt x="347" y="39"/>
                    </a:lnTo>
                    <a:lnTo>
                      <a:pt x="39" y="39"/>
                    </a:lnTo>
                    <a:lnTo>
                      <a:pt x="39" y="117"/>
                    </a:lnTo>
                    <a:close/>
                    <a:moveTo>
                      <a:pt x="367" y="156"/>
                    </a:moveTo>
                    <a:lnTo>
                      <a:pt x="19" y="156"/>
                    </a:lnTo>
                    <a:lnTo>
                      <a:pt x="16" y="155"/>
                    </a:lnTo>
                    <a:lnTo>
                      <a:pt x="11" y="155"/>
                    </a:lnTo>
                    <a:lnTo>
                      <a:pt x="8" y="152"/>
                    </a:lnTo>
                    <a:lnTo>
                      <a:pt x="6" y="150"/>
                    </a:lnTo>
                    <a:lnTo>
                      <a:pt x="3" y="147"/>
                    </a:lnTo>
                    <a:lnTo>
                      <a:pt x="1" y="143"/>
                    </a:lnTo>
                    <a:lnTo>
                      <a:pt x="0" y="140"/>
                    </a:lnTo>
                    <a:lnTo>
                      <a:pt x="0" y="136"/>
                    </a:lnTo>
                    <a:lnTo>
                      <a:pt x="0" y="21"/>
                    </a:lnTo>
                    <a:lnTo>
                      <a:pt x="0" y="16"/>
                    </a:lnTo>
                    <a:lnTo>
                      <a:pt x="1" y="13"/>
                    </a:lnTo>
                    <a:lnTo>
                      <a:pt x="3" y="9"/>
                    </a:lnTo>
                    <a:lnTo>
                      <a:pt x="6" y="6"/>
                    </a:lnTo>
                    <a:lnTo>
                      <a:pt x="8" y="5"/>
                    </a:lnTo>
                    <a:lnTo>
                      <a:pt x="11" y="2"/>
                    </a:lnTo>
                    <a:lnTo>
                      <a:pt x="16" y="2"/>
                    </a:lnTo>
                    <a:lnTo>
                      <a:pt x="19" y="0"/>
                    </a:lnTo>
                    <a:lnTo>
                      <a:pt x="367" y="0"/>
                    </a:lnTo>
                    <a:lnTo>
                      <a:pt x="370" y="2"/>
                    </a:lnTo>
                    <a:lnTo>
                      <a:pt x="374" y="2"/>
                    </a:lnTo>
                    <a:lnTo>
                      <a:pt x="377" y="5"/>
                    </a:lnTo>
                    <a:lnTo>
                      <a:pt x="380" y="6"/>
                    </a:lnTo>
                    <a:lnTo>
                      <a:pt x="383" y="9"/>
                    </a:lnTo>
                    <a:lnTo>
                      <a:pt x="384" y="13"/>
                    </a:lnTo>
                    <a:lnTo>
                      <a:pt x="386" y="16"/>
                    </a:lnTo>
                    <a:lnTo>
                      <a:pt x="386" y="21"/>
                    </a:lnTo>
                    <a:lnTo>
                      <a:pt x="386" y="136"/>
                    </a:lnTo>
                    <a:lnTo>
                      <a:pt x="386" y="140"/>
                    </a:lnTo>
                    <a:lnTo>
                      <a:pt x="384" y="143"/>
                    </a:lnTo>
                    <a:lnTo>
                      <a:pt x="383" y="147"/>
                    </a:lnTo>
                    <a:lnTo>
                      <a:pt x="380" y="150"/>
                    </a:lnTo>
                    <a:lnTo>
                      <a:pt x="377" y="152"/>
                    </a:lnTo>
                    <a:lnTo>
                      <a:pt x="374" y="155"/>
                    </a:lnTo>
                    <a:lnTo>
                      <a:pt x="370" y="155"/>
                    </a:lnTo>
                    <a:lnTo>
                      <a:pt x="367" y="156"/>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229" name="Group 97"/>
            <p:cNvGrpSpPr/>
            <p:nvPr/>
          </p:nvGrpSpPr>
          <p:grpSpPr>
            <a:xfrm>
              <a:off x="9592892" y="4016203"/>
              <a:ext cx="544381" cy="544381"/>
              <a:chOff x="1260653" y="5164541"/>
              <a:chExt cx="449902" cy="449902"/>
            </a:xfrm>
            <a:solidFill>
              <a:sysClr val="window" lastClr="FFFFFF"/>
            </a:solidFill>
          </p:grpSpPr>
          <p:sp>
            <p:nvSpPr>
              <p:cNvPr id="230" name="Freeform 439"/>
              <p:cNvSpPr>
                <a:spLocks noEditPoints="1"/>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31" name="Freeform 440"/>
              <p:cNvSpPr>
                <a:spLocks noEditPoints="1"/>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32" name="Freeform 441"/>
              <p:cNvSpPr>
                <a:spLocks/>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33" name="Freeform 442"/>
              <p:cNvSpPr>
                <a:spLocks/>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34" name="Freeform 443"/>
              <p:cNvSpPr>
                <a:spLocks/>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35"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236" name="Group 104"/>
            <p:cNvGrpSpPr/>
            <p:nvPr/>
          </p:nvGrpSpPr>
          <p:grpSpPr>
            <a:xfrm>
              <a:off x="7713643" y="4016203"/>
              <a:ext cx="544380" cy="544381"/>
              <a:chOff x="2013401" y="5164541"/>
              <a:chExt cx="449901" cy="449902"/>
            </a:xfrm>
            <a:solidFill>
              <a:sysClr val="window" lastClr="FFFFFF"/>
            </a:solidFill>
          </p:grpSpPr>
          <p:sp>
            <p:nvSpPr>
              <p:cNvPr id="237" name="Freeform 445"/>
              <p:cNvSpPr>
                <a:spLocks noEditPoints="1"/>
              </p:cNvSpPr>
              <p:nvPr/>
            </p:nvSpPr>
            <p:spPr bwMode="auto">
              <a:xfrm>
                <a:off x="2070184" y="5538731"/>
                <a:ext cx="74256" cy="75712"/>
              </a:xfrm>
              <a:custGeom>
                <a:avLst/>
                <a:gdLst>
                  <a:gd name="T0" fmla="*/ 69 w 154"/>
                  <a:gd name="T1" fmla="*/ 39 h 155"/>
                  <a:gd name="T2" fmla="*/ 55 w 154"/>
                  <a:gd name="T3" fmla="*/ 46 h 155"/>
                  <a:gd name="T4" fmla="*/ 45 w 154"/>
                  <a:gd name="T5" fmla="*/ 57 h 155"/>
                  <a:gd name="T6" fmla="*/ 39 w 154"/>
                  <a:gd name="T7" fmla="*/ 70 h 155"/>
                  <a:gd name="T8" fmla="*/ 39 w 154"/>
                  <a:gd name="T9" fmla="*/ 85 h 155"/>
                  <a:gd name="T10" fmla="*/ 45 w 154"/>
                  <a:gd name="T11" fmla="*/ 100 h 155"/>
                  <a:gd name="T12" fmla="*/ 55 w 154"/>
                  <a:gd name="T13" fmla="*/ 110 h 155"/>
                  <a:gd name="T14" fmla="*/ 69 w 154"/>
                  <a:gd name="T15" fmla="*/ 116 h 155"/>
                  <a:gd name="T16" fmla="*/ 85 w 154"/>
                  <a:gd name="T17" fmla="*/ 116 h 155"/>
                  <a:gd name="T18" fmla="*/ 98 w 154"/>
                  <a:gd name="T19" fmla="*/ 110 h 155"/>
                  <a:gd name="T20" fmla="*/ 108 w 154"/>
                  <a:gd name="T21" fmla="*/ 100 h 155"/>
                  <a:gd name="T22" fmla="*/ 114 w 154"/>
                  <a:gd name="T23" fmla="*/ 85 h 155"/>
                  <a:gd name="T24" fmla="*/ 114 w 154"/>
                  <a:gd name="T25" fmla="*/ 70 h 155"/>
                  <a:gd name="T26" fmla="*/ 108 w 154"/>
                  <a:gd name="T27" fmla="*/ 57 h 155"/>
                  <a:gd name="T28" fmla="*/ 98 w 154"/>
                  <a:gd name="T29" fmla="*/ 46 h 155"/>
                  <a:gd name="T30" fmla="*/ 85 w 154"/>
                  <a:gd name="T31" fmla="*/ 39 h 155"/>
                  <a:gd name="T32" fmla="*/ 76 w 154"/>
                  <a:gd name="T33" fmla="*/ 155 h 155"/>
                  <a:gd name="T34" fmla="*/ 61 w 154"/>
                  <a:gd name="T35" fmla="*/ 153 h 155"/>
                  <a:gd name="T36" fmla="*/ 46 w 154"/>
                  <a:gd name="T37" fmla="*/ 149 h 155"/>
                  <a:gd name="T38" fmla="*/ 22 w 154"/>
                  <a:gd name="T39" fmla="*/ 133 h 155"/>
                  <a:gd name="T40" fmla="*/ 6 w 154"/>
                  <a:gd name="T41" fmla="*/ 108 h 155"/>
                  <a:gd name="T42" fmla="*/ 2 w 154"/>
                  <a:gd name="T43" fmla="*/ 94 h 155"/>
                  <a:gd name="T44" fmla="*/ 0 w 154"/>
                  <a:gd name="T45" fmla="*/ 78 h 155"/>
                  <a:gd name="T46" fmla="*/ 2 w 154"/>
                  <a:gd name="T47" fmla="*/ 62 h 155"/>
                  <a:gd name="T48" fmla="*/ 6 w 154"/>
                  <a:gd name="T49" fmla="*/ 48 h 155"/>
                  <a:gd name="T50" fmla="*/ 22 w 154"/>
                  <a:gd name="T51" fmla="*/ 23 h 155"/>
                  <a:gd name="T52" fmla="*/ 46 w 154"/>
                  <a:gd name="T53" fmla="*/ 6 h 155"/>
                  <a:gd name="T54" fmla="*/ 61 w 154"/>
                  <a:gd name="T55" fmla="*/ 2 h 155"/>
                  <a:gd name="T56" fmla="*/ 76 w 154"/>
                  <a:gd name="T57" fmla="*/ 0 h 155"/>
                  <a:gd name="T58" fmla="*/ 92 w 154"/>
                  <a:gd name="T59" fmla="*/ 2 h 155"/>
                  <a:gd name="T60" fmla="*/ 107 w 154"/>
                  <a:gd name="T61" fmla="*/ 6 h 155"/>
                  <a:gd name="T62" fmla="*/ 131 w 154"/>
                  <a:gd name="T63" fmla="*/ 23 h 155"/>
                  <a:gd name="T64" fmla="*/ 148 w 154"/>
                  <a:gd name="T65" fmla="*/ 48 h 155"/>
                  <a:gd name="T66" fmla="*/ 153 w 154"/>
                  <a:gd name="T67" fmla="*/ 62 h 155"/>
                  <a:gd name="T68" fmla="*/ 154 w 154"/>
                  <a:gd name="T69" fmla="*/ 78 h 155"/>
                  <a:gd name="T70" fmla="*/ 153 w 154"/>
                  <a:gd name="T71" fmla="*/ 94 h 155"/>
                  <a:gd name="T72" fmla="*/ 148 w 154"/>
                  <a:gd name="T73" fmla="*/ 108 h 155"/>
                  <a:gd name="T74" fmla="*/ 131 w 154"/>
                  <a:gd name="T75" fmla="*/ 133 h 155"/>
                  <a:gd name="T76" fmla="*/ 107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5" y="46"/>
                    </a:lnTo>
                    <a:lnTo>
                      <a:pt x="49" y="51"/>
                    </a:lnTo>
                    <a:lnTo>
                      <a:pt x="45" y="57"/>
                    </a:lnTo>
                    <a:lnTo>
                      <a:pt x="40" y="62"/>
                    </a:lnTo>
                    <a:lnTo>
                      <a:pt x="39" y="70"/>
                    </a:lnTo>
                    <a:lnTo>
                      <a:pt x="38" y="78"/>
                    </a:lnTo>
                    <a:lnTo>
                      <a:pt x="39" y="85"/>
                    </a:lnTo>
                    <a:lnTo>
                      <a:pt x="40" y="93"/>
                    </a:lnTo>
                    <a:lnTo>
                      <a:pt x="45" y="100"/>
                    </a:lnTo>
                    <a:lnTo>
                      <a:pt x="49" y="106"/>
                    </a:lnTo>
                    <a:lnTo>
                      <a:pt x="55" y="110"/>
                    </a:lnTo>
                    <a:lnTo>
                      <a:pt x="62" y="113"/>
                    </a:lnTo>
                    <a:lnTo>
                      <a:pt x="69" y="116"/>
                    </a:lnTo>
                    <a:lnTo>
                      <a:pt x="76" y="117"/>
                    </a:lnTo>
                    <a:lnTo>
                      <a:pt x="85" y="116"/>
                    </a:lnTo>
                    <a:lnTo>
                      <a:pt x="92" y="113"/>
                    </a:lnTo>
                    <a:lnTo>
                      <a:pt x="98" y="110"/>
                    </a:lnTo>
                    <a:lnTo>
                      <a:pt x="104" y="106"/>
                    </a:lnTo>
                    <a:lnTo>
                      <a:pt x="108" y="100"/>
                    </a:lnTo>
                    <a:lnTo>
                      <a:pt x="112" y="93"/>
                    </a:lnTo>
                    <a:lnTo>
                      <a:pt x="114" y="85"/>
                    </a:lnTo>
                    <a:lnTo>
                      <a:pt x="115" y="78"/>
                    </a:lnTo>
                    <a:lnTo>
                      <a:pt x="114" y="70"/>
                    </a:lnTo>
                    <a:lnTo>
                      <a:pt x="112" y="62"/>
                    </a:lnTo>
                    <a:lnTo>
                      <a:pt x="108" y="57"/>
                    </a:lnTo>
                    <a:lnTo>
                      <a:pt x="104" y="51"/>
                    </a:lnTo>
                    <a:lnTo>
                      <a:pt x="98" y="46"/>
                    </a:lnTo>
                    <a:lnTo>
                      <a:pt x="92" y="42"/>
                    </a:lnTo>
                    <a:lnTo>
                      <a:pt x="85" y="39"/>
                    </a:lnTo>
                    <a:lnTo>
                      <a:pt x="76" y="39"/>
                    </a:lnTo>
                    <a:close/>
                    <a:moveTo>
                      <a:pt x="76" y="155"/>
                    </a:moveTo>
                    <a:lnTo>
                      <a:pt x="69" y="155"/>
                    </a:lnTo>
                    <a:lnTo>
                      <a:pt x="61" y="153"/>
                    </a:lnTo>
                    <a:lnTo>
                      <a:pt x="53" y="152"/>
                    </a:lnTo>
                    <a:lnTo>
                      <a:pt x="46" y="149"/>
                    </a:lnTo>
                    <a:lnTo>
                      <a:pt x="33" y="142"/>
                    </a:lnTo>
                    <a:lnTo>
                      <a:pt x="22" y="133"/>
                    </a:lnTo>
                    <a:lnTo>
                      <a:pt x="13" y="121"/>
                    </a:lnTo>
                    <a:lnTo>
                      <a:pt x="6" y="108"/>
                    </a:lnTo>
                    <a:lnTo>
                      <a:pt x="3" y="101"/>
                    </a:lnTo>
                    <a:lnTo>
                      <a:pt x="2" y="94"/>
                    </a:lnTo>
                    <a:lnTo>
                      <a:pt x="0" y="85"/>
                    </a:lnTo>
                    <a:lnTo>
                      <a:pt x="0" y="78"/>
                    </a:lnTo>
                    <a:lnTo>
                      <a:pt x="0" y="70"/>
                    </a:lnTo>
                    <a:lnTo>
                      <a:pt x="2" y="62"/>
                    </a:lnTo>
                    <a:lnTo>
                      <a:pt x="3" y="55"/>
                    </a:lnTo>
                    <a:lnTo>
                      <a:pt x="6" y="48"/>
                    </a:lnTo>
                    <a:lnTo>
                      <a:pt x="13" y="35"/>
                    </a:lnTo>
                    <a:lnTo>
                      <a:pt x="22" y="23"/>
                    </a:lnTo>
                    <a:lnTo>
                      <a:pt x="33" y="13"/>
                    </a:lnTo>
                    <a:lnTo>
                      <a:pt x="46" y="6"/>
                    </a:lnTo>
                    <a:lnTo>
                      <a:pt x="53" y="5"/>
                    </a:lnTo>
                    <a:lnTo>
                      <a:pt x="61" y="2"/>
                    </a:lnTo>
                    <a:lnTo>
                      <a:pt x="69" y="0"/>
                    </a:lnTo>
                    <a:lnTo>
                      <a:pt x="76" y="0"/>
                    </a:lnTo>
                    <a:lnTo>
                      <a:pt x="85" y="0"/>
                    </a:lnTo>
                    <a:lnTo>
                      <a:pt x="92" y="2"/>
                    </a:lnTo>
                    <a:lnTo>
                      <a:pt x="100" y="5"/>
                    </a:lnTo>
                    <a:lnTo>
                      <a:pt x="107" y="6"/>
                    </a:lnTo>
                    <a:lnTo>
                      <a:pt x="120" y="13"/>
                    </a:lnTo>
                    <a:lnTo>
                      <a:pt x="131" y="23"/>
                    </a:lnTo>
                    <a:lnTo>
                      <a:pt x="141" y="35"/>
                    </a:lnTo>
                    <a:lnTo>
                      <a:pt x="148" y="48"/>
                    </a:lnTo>
                    <a:lnTo>
                      <a:pt x="150" y="55"/>
                    </a:lnTo>
                    <a:lnTo>
                      <a:pt x="153" y="62"/>
                    </a:lnTo>
                    <a:lnTo>
                      <a:pt x="154" y="70"/>
                    </a:lnTo>
                    <a:lnTo>
                      <a:pt x="154" y="78"/>
                    </a:lnTo>
                    <a:lnTo>
                      <a:pt x="154" y="85"/>
                    </a:lnTo>
                    <a:lnTo>
                      <a:pt x="153" y="94"/>
                    </a:lnTo>
                    <a:lnTo>
                      <a:pt x="150" y="101"/>
                    </a:lnTo>
                    <a:lnTo>
                      <a:pt x="148" y="108"/>
                    </a:lnTo>
                    <a:lnTo>
                      <a:pt x="141" y="121"/>
                    </a:lnTo>
                    <a:lnTo>
                      <a:pt x="131" y="133"/>
                    </a:lnTo>
                    <a:lnTo>
                      <a:pt x="120" y="142"/>
                    </a:lnTo>
                    <a:lnTo>
                      <a:pt x="107" y="149"/>
                    </a:lnTo>
                    <a:lnTo>
                      <a:pt x="100" y="152"/>
                    </a:lnTo>
                    <a:lnTo>
                      <a:pt x="92" y="153"/>
                    </a:lnTo>
                    <a:lnTo>
                      <a:pt x="85" y="155"/>
                    </a:lnTo>
                    <a:lnTo>
                      <a:pt x="76" y="155"/>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38" name="Freeform 446"/>
              <p:cNvSpPr>
                <a:spLocks noEditPoints="1"/>
              </p:cNvSpPr>
              <p:nvPr/>
            </p:nvSpPr>
            <p:spPr bwMode="auto">
              <a:xfrm>
                <a:off x="2275479" y="5538731"/>
                <a:ext cx="75712" cy="75712"/>
              </a:xfrm>
              <a:custGeom>
                <a:avLst/>
                <a:gdLst>
                  <a:gd name="T0" fmla="*/ 69 w 154"/>
                  <a:gd name="T1" fmla="*/ 39 h 155"/>
                  <a:gd name="T2" fmla="*/ 55 w 154"/>
                  <a:gd name="T3" fmla="*/ 46 h 155"/>
                  <a:gd name="T4" fmla="*/ 45 w 154"/>
                  <a:gd name="T5" fmla="*/ 57 h 155"/>
                  <a:gd name="T6" fmla="*/ 39 w 154"/>
                  <a:gd name="T7" fmla="*/ 70 h 155"/>
                  <a:gd name="T8" fmla="*/ 39 w 154"/>
                  <a:gd name="T9" fmla="*/ 85 h 155"/>
                  <a:gd name="T10" fmla="*/ 45 w 154"/>
                  <a:gd name="T11" fmla="*/ 100 h 155"/>
                  <a:gd name="T12" fmla="*/ 55 w 154"/>
                  <a:gd name="T13" fmla="*/ 110 h 155"/>
                  <a:gd name="T14" fmla="*/ 69 w 154"/>
                  <a:gd name="T15" fmla="*/ 116 h 155"/>
                  <a:gd name="T16" fmla="*/ 85 w 154"/>
                  <a:gd name="T17" fmla="*/ 116 h 155"/>
                  <a:gd name="T18" fmla="*/ 98 w 154"/>
                  <a:gd name="T19" fmla="*/ 110 h 155"/>
                  <a:gd name="T20" fmla="*/ 108 w 154"/>
                  <a:gd name="T21" fmla="*/ 100 h 155"/>
                  <a:gd name="T22" fmla="*/ 114 w 154"/>
                  <a:gd name="T23" fmla="*/ 85 h 155"/>
                  <a:gd name="T24" fmla="*/ 114 w 154"/>
                  <a:gd name="T25" fmla="*/ 70 h 155"/>
                  <a:gd name="T26" fmla="*/ 108 w 154"/>
                  <a:gd name="T27" fmla="*/ 57 h 155"/>
                  <a:gd name="T28" fmla="*/ 98 w 154"/>
                  <a:gd name="T29" fmla="*/ 46 h 155"/>
                  <a:gd name="T30" fmla="*/ 85 w 154"/>
                  <a:gd name="T31" fmla="*/ 39 h 155"/>
                  <a:gd name="T32" fmla="*/ 76 w 154"/>
                  <a:gd name="T33" fmla="*/ 155 h 155"/>
                  <a:gd name="T34" fmla="*/ 60 w 154"/>
                  <a:gd name="T35" fmla="*/ 153 h 155"/>
                  <a:gd name="T36" fmla="*/ 46 w 154"/>
                  <a:gd name="T37" fmla="*/ 149 h 155"/>
                  <a:gd name="T38" fmla="*/ 22 w 154"/>
                  <a:gd name="T39" fmla="*/ 133 h 155"/>
                  <a:gd name="T40" fmla="*/ 6 w 154"/>
                  <a:gd name="T41" fmla="*/ 108 h 155"/>
                  <a:gd name="T42" fmla="*/ 1 w 154"/>
                  <a:gd name="T43" fmla="*/ 94 h 155"/>
                  <a:gd name="T44" fmla="*/ 0 w 154"/>
                  <a:gd name="T45" fmla="*/ 78 h 155"/>
                  <a:gd name="T46" fmla="*/ 1 w 154"/>
                  <a:gd name="T47" fmla="*/ 62 h 155"/>
                  <a:gd name="T48" fmla="*/ 6 w 154"/>
                  <a:gd name="T49" fmla="*/ 48 h 155"/>
                  <a:gd name="T50" fmla="*/ 22 w 154"/>
                  <a:gd name="T51" fmla="*/ 23 h 155"/>
                  <a:gd name="T52" fmla="*/ 46 w 154"/>
                  <a:gd name="T53" fmla="*/ 6 h 155"/>
                  <a:gd name="T54" fmla="*/ 60 w 154"/>
                  <a:gd name="T55" fmla="*/ 2 h 155"/>
                  <a:gd name="T56" fmla="*/ 76 w 154"/>
                  <a:gd name="T57" fmla="*/ 0 h 155"/>
                  <a:gd name="T58" fmla="*/ 92 w 154"/>
                  <a:gd name="T59" fmla="*/ 2 h 155"/>
                  <a:gd name="T60" fmla="*/ 107 w 154"/>
                  <a:gd name="T61" fmla="*/ 6 h 155"/>
                  <a:gd name="T62" fmla="*/ 131 w 154"/>
                  <a:gd name="T63" fmla="*/ 23 h 155"/>
                  <a:gd name="T64" fmla="*/ 148 w 154"/>
                  <a:gd name="T65" fmla="*/ 48 h 155"/>
                  <a:gd name="T66" fmla="*/ 153 w 154"/>
                  <a:gd name="T67" fmla="*/ 62 h 155"/>
                  <a:gd name="T68" fmla="*/ 154 w 154"/>
                  <a:gd name="T69" fmla="*/ 78 h 155"/>
                  <a:gd name="T70" fmla="*/ 153 w 154"/>
                  <a:gd name="T71" fmla="*/ 94 h 155"/>
                  <a:gd name="T72" fmla="*/ 148 w 154"/>
                  <a:gd name="T73" fmla="*/ 108 h 155"/>
                  <a:gd name="T74" fmla="*/ 131 w 154"/>
                  <a:gd name="T75" fmla="*/ 133 h 155"/>
                  <a:gd name="T76" fmla="*/ 107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5" y="46"/>
                    </a:lnTo>
                    <a:lnTo>
                      <a:pt x="49" y="51"/>
                    </a:lnTo>
                    <a:lnTo>
                      <a:pt x="45" y="57"/>
                    </a:lnTo>
                    <a:lnTo>
                      <a:pt x="40" y="62"/>
                    </a:lnTo>
                    <a:lnTo>
                      <a:pt x="39" y="70"/>
                    </a:lnTo>
                    <a:lnTo>
                      <a:pt x="37" y="78"/>
                    </a:lnTo>
                    <a:lnTo>
                      <a:pt x="39" y="85"/>
                    </a:lnTo>
                    <a:lnTo>
                      <a:pt x="40" y="93"/>
                    </a:lnTo>
                    <a:lnTo>
                      <a:pt x="45" y="100"/>
                    </a:lnTo>
                    <a:lnTo>
                      <a:pt x="49" y="106"/>
                    </a:lnTo>
                    <a:lnTo>
                      <a:pt x="55" y="110"/>
                    </a:lnTo>
                    <a:lnTo>
                      <a:pt x="62" y="113"/>
                    </a:lnTo>
                    <a:lnTo>
                      <a:pt x="69" y="116"/>
                    </a:lnTo>
                    <a:lnTo>
                      <a:pt x="76" y="117"/>
                    </a:lnTo>
                    <a:lnTo>
                      <a:pt x="85" y="116"/>
                    </a:lnTo>
                    <a:lnTo>
                      <a:pt x="92" y="113"/>
                    </a:lnTo>
                    <a:lnTo>
                      <a:pt x="98" y="110"/>
                    </a:lnTo>
                    <a:lnTo>
                      <a:pt x="104" y="106"/>
                    </a:lnTo>
                    <a:lnTo>
                      <a:pt x="108" y="100"/>
                    </a:lnTo>
                    <a:lnTo>
                      <a:pt x="112" y="93"/>
                    </a:lnTo>
                    <a:lnTo>
                      <a:pt x="114" y="85"/>
                    </a:lnTo>
                    <a:lnTo>
                      <a:pt x="115" y="78"/>
                    </a:lnTo>
                    <a:lnTo>
                      <a:pt x="114" y="70"/>
                    </a:lnTo>
                    <a:lnTo>
                      <a:pt x="112" y="62"/>
                    </a:lnTo>
                    <a:lnTo>
                      <a:pt x="108" y="57"/>
                    </a:lnTo>
                    <a:lnTo>
                      <a:pt x="104" y="51"/>
                    </a:lnTo>
                    <a:lnTo>
                      <a:pt x="98" y="46"/>
                    </a:lnTo>
                    <a:lnTo>
                      <a:pt x="92" y="42"/>
                    </a:lnTo>
                    <a:lnTo>
                      <a:pt x="85" y="39"/>
                    </a:lnTo>
                    <a:lnTo>
                      <a:pt x="76" y="39"/>
                    </a:lnTo>
                    <a:close/>
                    <a:moveTo>
                      <a:pt x="76" y="155"/>
                    </a:moveTo>
                    <a:lnTo>
                      <a:pt x="69" y="155"/>
                    </a:lnTo>
                    <a:lnTo>
                      <a:pt x="60" y="153"/>
                    </a:lnTo>
                    <a:lnTo>
                      <a:pt x="53" y="152"/>
                    </a:lnTo>
                    <a:lnTo>
                      <a:pt x="46" y="149"/>
                    </a:lnTo>
                    <a:lnTo>
                      <a:pt x="33" y="142"/>
                    </a:lnTo>
                    <a:lnTo>
                      <a:pt x="22" y="133"/>
                    </a:lnTo>
                    <a:lnTo>
                      <a:pt x="13" y="121"/>
                    </a:lnTo>
                    <a:lnTo>
                      <a:pt x="6" y="108"/>
                    </a:lnTo>
                    <a:lnTo>
                      <a:pt x="3" y="101"/>
                    </a:lnTo>
                    <a:lnTo>
                      <a:pt x="1" y="94"/>
                    </a:lnTo>
                    <a:lnTo>
                      <a:pt x="0" y="85"/>
                    </a:lnTo>
                    <a:lnTo>
                      <a:pt x="0" y="78"/>
                    </a:lnTo>
                    <a:lnTo>
                      <a:pt x="0" y="70"/>
                    </a:lnTo>
                    <a:lnTo>
                      <a:pt x="1" y="62"/>
                    </a:lnTo>
                    <a:lnTo>
                      <a:pt x="3" y="55"/>
                    </a:lnTo>
                    <a:lnTo>
                      <a:pt x="6" y="48"/>
                    </a:lnTo>
                    <a:lnTo>
                      <a:pt x="13" y="35"/>
                    </a:lnTo>
                    <a:lnTo>
                      <a:pt x="22" y="23"/>
                    </a:lnTo>
                    <a:lnTo>
                      <a:pt x="33" y="13"/>
                    </a:lnTo>
                    <a:lnTo>
                      <a:pt x="46" y="6"/>
                    </a:lnTo>
                    <a:lnTo>
                      <a:pt x="53" y="5"/>
                    </a:lnTo>
                    <a:lnTo>
                      <a:pt x="60" y="2"/>
                    </a:lnTo>
                    <a:lnTo>
                      <a:pt x="69" y="0"/>
                    </a:lnTo>
                    <a:lnTo>
                      <a:pt x="76" y="0"/>
                    </a:lnTo>
                    <a:lnTo>
                      <a:pt x="85" y="0"/>
                    </a:lnTo>
                    <a:lnTo>
                      <a:pt x="92" y="2"/>
                    </a:lnTo>
                    <a:lnTo>
                      <a:pt x="99" y="5"/>
                    </a:lnTo>
                    <a:lnTo>
                      <a:pt x="107" y="6"/>
                    </a:lnTo>
                    <a:lnTo>
                      <a:pt x="119" y="13"/>
                    </a:lnTo>
                    <a:lnTo>
                      <a:pt x="131" y="23"/>
                    </a:lnTo>
                    <a:lnTo>
                      <a:pt x="141" y="35"/>
                    </a:lnTo>
                    <a:lnTo>
                      <a:pt x="148" y="48"/>
                    </a:lnTo>
                    <a:lnTo>
                      <a:pt x="150" y="55"/>
                    </a:lnTo>
                    <a:lnTo>
                      <a:pt x="153" y="62"/>
                    </a:lnTo>
                    <a:lnTo>
                      <a:pt x="154" y="70"/>
                    </a:lnTo>
                    <a:lnTo>
                      <a:pt x="154" y="78"/>
                    </a:lnTo>
                    <a:lnTo>
                      <a:pt x="154" y="85"/>
                    </a:lnTo>
                    <a:lnTo>
                      <a:pt x="153" y="94"/>
                    </a:lnTo>
                    <a:lnTo>
                      <a:pt x="150" y="101"/>
                    </a:lnTo>
                    <a:lnTo>
                      <a:pt x="148" y="108"/>
                    </a:lnTo>
                    <a:lnTo>
                      <a:pt x="141" y="121"/>
                    </a:lnTo>
                    <a:lnTo>
                      <a:pt x="131" y="133"/>
                    </a:lnTo>
                    <a:lnTo>
                      <a:pt x="119" y="142"/>
                    </a:lnTo>
                    <a:lnTo>
                      <a:pt x="107" y="149"/>
                    </a:lnTo>
                    <a:lnTo>
                      <a:pt x="99" y="152"/>
                    </a:lnTo>
                    <a:lnTo>
                      <a:pt x="92" y="153"/>
                    </a:lnTo>
                    <a:lnTo>
                      <a:pt x="85" y="155"/>
                    </a:lnTo>
                    <a:lnTo>
                      <a:pt x="76" y="155"/>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39" name="Freeform 447"/>
              <p:cNvSpPr>
                <a:spLocks/>
              </p:cNvSpPr>
              <p:nvPr/>
            </p:nvSpPr>
            <p:spPr bwMode="auto">
              <a:xfrm>
                <a:off x="2199768" y="5164541"/>
                <a:ext cx="18928" cy="149967"/>
              </a:xfrm>
              <a:custGeom>
                <a:avLst/>
                <a:gdLst>
                  <a:gd name="T0" fmla="*/ 21 w 39"/>
                  <a:gd name="T1" fmla="*/ 309 h 309"/>
                  <a:gd name="T2" fmla="*/ 16 w 39"/>
                  <a:gd name="T3" fmla="*/ 309 h 309"/>
                  <a:gd name="T4" fmla="*/ 12 w 39"/>
                  <a:gd name="T5" fmla="*/ 307 h 309"/>
                  <a:gd name="T6" fmla="*/ 9 w 39"/>
                  <a:gd name="T7" fmla="*/ 306 h 309"/>
                  <a:gd name="T8" fmla="*/ 6 w 39"/>
                  <a:gd name="T9" fmla="*/ 303 h 309"/>
                  <a:gd name="T10" fmla="*/ 5 w 39"/>
                  <a:gd name="T11" fmla="*/ 300 h 309"/>
                  <a:gd name="T12" fmla="*/ 2 w 39"/>
                  <a:gd name="T13" fmla="*/ 297 h 309"/>
                  <a:gd name="T14" fmla="*/ 2 w 39"/>
                  <a:gd name="T15" fmla="*/ 294 h 309"/>
                  <a:gd name="T16" fmla="*/ 0 w 39"/>
                  <a:gd name="T17" fmla="*/ 290 h 309"/>
                  <a:gd name="T18" fmla="*/ 0 w 39"/>
                  <a:gd name="T19" fmla="*/ 19 h 309"/>
                  <a:gd name="T20" fmla="*/ 2 w 39"/>
                  <a:gd name="T21" fmla="*/ 15 h 309"/>
                  <a:gd name="T22" fmla="*/ 2 w 39"/>
                  <a:gd name="T23" fmla="*/ 12 h 309"/>
                  <a:gd name="T24" fmla="*/ 5 w 39"/>
                  <a:gd name="T25" fmla="*/ 9 h 309"/>
                  <a:gd name="T26" fmla="*/ 6 w 39"/>
                  <a:gd name="T27" fmla="*/ 6 h 309"/>
                  <a:gd name="T28" fmla="*/ 9 w 39"/>
                  <a:gd name="T29" fmla="*/ 3 h 309"/>
                  <a:gd name="T30" fmla="*/ 12 w 39"/>
                  <a:gd name="T31" fmla="*/ 2 h 309"/>
                  <a:gd name="T32" fmla="*/ 16 w 39"/>
                  <a:gd name="T33" fmla="*/ 0 h 309"/>
                  <a:gd name="T34" fmla="*/ 21 w 39"/>
                  <a:gd name="T35" fmla="*/ 0 h 309"/>
                  <a:gd name="T36" fmla="*/ 23 w 39"/>
                  <a:gd name="T37" fmla="*/ 0 h 309"/>
                  <a:gd name="T38" fmla="*/ 28 w 39"/>
                  <a:gd name="T39" fmla="*/ 2 h 309"/>
                  <a:gd name="T40" fmla="*/ 31 w 39"/>
                  <a:gd name="T41" fmla="*/ 3 h 309"/>
                  <a:gd name="T42" fmla="*/ 34 w 39"/>
                  <a:gd name="T43" fmla="*/ 6 h 309"/>
                  <a:gd name="T44" fmla="*/ 36 w 39"/>
                  <a:gd name="T45" fmla="*/ 9 h 309"/>
                  <a:gd name="T46" fmla="*/ 38 w 39"/>
                  <a:gd name="T47" fmla="*/ 12 h 309"/>
                  <a:gd name="T48" fmla="*/ 39 w 39"/>
                  <a:gd name="T49" fmla="*/ 15 h 309"/>
                  <a:gd name="T50" fmla="*/ 39 w 39"/>
                  <a:gd name="T51" fmla="*/ 19 h 309"/>
                  <a:gd name="T52" fmla="*/ 39 w 39"/>
                  <a:gd name="T53" fmla="*/ 290 h 309"/>
                  <a:gd name="T54" fmla="*/ 39 w 39"/>
                  <a:gd name="T55" fmla="*/ 294 h 309"/>
                  <a:gd name="T56" fmla="*/ 38 w 39"/>
                  <a:gd name="T57" fmla="*/ 297 h 309"/>
                  <a:gd name="T58" fmla="*/ 36 w 39"/>
                  <a:gd name="T59" fmla="*/ 300 h 309"/>
                  <a:gd name="T60" fmla="*/ 34 w 39"/>
                  <a:gd name="T61" fmla="*/ 303 h 309"/>
                  <a:gd name="T62" fmla="*/ 31 w 39"/>
                  <a:gd name="T63" fmla="*/ 306 h 309"/>
                  <a:gd name="T64" fmla="*/ 28 w 39"/>
                  <a:gd name="T65" fmla="*/ 307 h 309"/>
                  <a:gd name="T66" fmla="*/ 23 w 39"/>
                  <a:gd name="T67" fmla="*/ 309 h 309"/>
                  <a:gd name="T68" fmla="*/ 21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1" y="309"/>
                    </a:moveTo>
                    <a:lnTo>
                      <a:pt x="16" y="309"/>
                    </a:lnTo>
                    <a:lnTo>
                      <a:pt x="12" y="307"/>
                    </a:lnTo>
                    <a:lnTo>
                      <a:pt x="9" y="306"/>
                    </a:lnTo>
                    <a:lnTo>
                      <a:pt x="6" y="303"/>
                    </a:lnTo>
                    <a:lnTo>
                      <a:pt x="5" y="300"/>
                    </a:lnTo>
                    <a:lnTo>
                      <a:pt x="2" y="297"/>
                    </a:lnTo>
                    <a:lnTo>
                      <a:pt x="2" y="294"/>
                    </a:lnTo>
                    <a:lnTo>
                      <a:pt x="0" y="290"/>
                    </a:lnTo>
                    <a:lnTo>
                      <a:pt x="0" y="19"/>
                    </a:lnTo>
                    <a:lnTo>
                      <a:pt x="2" y="15"/>
                    </a:lnTo>
                    <a:lnTo>
                      <a:pt x="2" y="12"/>
                    </a:lnTo>
                    <a:lnTo>
                      <a:pt x="5" y="9"/>
                    </a:lnTo>
                    <a:lnTo>
                      <a:pt x="6" y="6"/>
                    </a:lnTo>
                    <a:lnTo>
                      <a:pt x="9" y="3"/>
                    </a:lnTo>
                    <a:lnTo>
                      <a:pt x="12" y="2"/>
                    </a:lnTo>
                    <a:lnTo>
                      <a:pt x="16" y="0"/>
                    </a:lnTo>
                    <a:lnTo>
                      <a:pt x="21" y="0"/>
                    </a:lnTo>
                    <a:lnTo>
                      <a:pt x="23" y="0"/>
                    </a:lnTo>
                    <a:lnTo>
                      <a:pt x="28" y="2"/>
                    </a:lnTo>
                    <a:lnTo>
                      <a:pt x="31" y="3"/>
                    </a:lnTo>
                    <a:lnTo>
                      <a:pt x="34" y="6"/>
                    </a:lnTo>
                    <a:lnTo>
                      <a:pt x="36" y="9"/>
                    </a:lnTo>
                    <a:lnTo>
                      <a:pt x="38" y="12"/>
                    </a:lnTo>
                    <a:lnTo>
                      <a:pt x="39" y="15"/>
                    </a:lnTo>
                    <a:lnTo>
                      <a:pt x="39" y="19"/>
                    </a:lnTo>
                    <a:lnTo>
                      <a:pt x="39" y="290"/>
                    </a:lnTo>
                    <a:lnTo>
                      <a:pt x="39" y="294"/>
                    </a:lnTo>
                    <a:lnTo>
                      <a:pt x="38" y="297"/>
                    </a:lnTo>
                    <a:lnTo>
                      <a:pt x="36" y="300"/>
                    </a:lnTo>
                    <a:lnTo>
                      <a:pt x="34" y="303"/>
                    </a:lnTo>
                    <a:lnTo>
                      <a:pt x="31" y="306"/>
                    </a:lnTo>
                    <a:lnTo>
                      <a:pt x="28" y="307"/>
                    </a:lnTo>
                    <a:lnTo>
                      <a:pt x="23" y="309"/>
                    </a:lnTo>
                    <a:lnTo>
                      <a:pt x="21" y="309"/>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40" name="Freeform 448"/>
              <p:cNvSpPr>
                <a:spLocks/>
              </p:cNvSpPr>
              <p:nvPr/>
            </p:nvSpPr>
            <p:spPr bwMode="auto">
              <a:xfrm>
                <a:off x="2144440" y="5238797"/>
                <a:ext cx="131039" cy="75712"/>
              </a:xfrm>
              <a:custGeom>
                <a:avLst/>
                <a:gdLst>
                  <a:gd name="T0" fmla="*/ 136 w 271"/>
                  <a:gd name="T1" fmla="*/ 155 h 155"/>
                  <a:gd name="T2" fmla="*/ 131 w 271"/>
                  <a:gd name="T3" fmla="*/ 155 h 155"/>
                  <a:gd name="T4" fmla="*/ 128 w 271"/>
                  <a:gd name="T5" fmla="*/ 153 h 155"/>
                  <a:gd name="T6" fmla="*/ 124 w 271"/>
                  <a:gd name="T7" fmla="*/ 152 h 155"/>
                  <a:gd name="T8" fmla="*/ 121 w 271"/>
                  <a:gd name="T9" fmla="*/ 149 h 155"/>
                  <a:gd name="T10" fmla="*/ 6 w 271"/>
                  <a:gd name="T11" fmla="*/ 34 h 155"/>
                  <a:gd name="T12" fmla="*/ 3 w 271"/>
                  <a:gd name="T13" fmla="*/ 31 h 155"/>
                  <a:gd name="T14" fmla="*/ 2 w 271"/>
                  <a:gd name="T15" fmla="*/ 26 h 155"/>
                  <a:gd name="T16" fmla="*/ 0 w 271"/>
                  <a:gd name="T17" fmla="*/ 24 h 155"/>
                  <a:gd name="T18" fmla="*/ 0 w 271"/>
                  <a:gd name="T19" fmla="*/ 19 h 155"/>
                  <a:gd name="T20" fmla="*/ 0 w 271"/>
                  <a:gd name="T21" fmla="*/ 16 h 155"/>
                  <a:gd name="T22" fmla="*/ 2 w 271"/>
                  <a:gd name="T23" fmla="*/ 12 h 155"/>
                  <a:gd name="T24" fmla="*/ 3 w 271"/>
                  <a:gd name="T25" fmla="*/ 9 h 155"/>
                  <a:gd name="T26" fmla="*/ 6 w 271"/>
                  <a:gd name="T27" fmla="*/ 6 h 155"/>
                  <a:gd name="T28" fmla="*/ 9 w 271"/>
                  <a:gd name="T29" fmla="*/ 3 h 155"/>
                  <a:gd name="T30" fmla="*/ 12 w 271"/>
                  <a:gd name="T31" fmla="*/ 2 h 155"/>
                  <a:gd name="T32" fmla="*/ 16 w 271"/>
                  <a:gd name="T33" fmla="*/ 0 h 155"/>
                  <a:gd name="T34" fmla="*/ 19 w 271"/>
                  <a:gd name="T35" fmla="*/ 0 h 155"/>
                  <a:gd name="T36" fmla="*/ 23 w 271"/>
                  <a:gd name="T37" fmla="*/ 0 h 155"/>
                  <a:gd name="T38" fmla="*/ 26 w 271"/>
                  <a:gd name="T39" fmla="*/ 2 h 155"/>
                  <a:gd name="T40" fmla="*/ 30 w 271"/>
                  <a:gd name="T41" fmla="*/ 3 h 155"/>
                  <a:gd name="T42" fmla="*/ 33 w 271"/>
                  <a:gd name="T43" fmla="*/ 6 h 155"/>
                  <a:gd name="T44" fmla="*/ 136 w 271"/>
                  <a:gd name="T45" fmla="*/ 109 h 155"/>
                  <a:gd name="T46" fmla="*/ 238 w 271"/>
                  <a:gd name="T47" fmla="*/ 6 h 155"/>
                  <a:gd name="T48" fmla="*/ 241 w 271"/>
                  <a:gd name="T49" fmla="*/ 3 h 155"/>
                  <a:gd name="T50" fmla="*/ 244 w 271"/>
                  <a:gd name="T51" fmla="*/ 2 h 155"/>
                  <a:gd name="T52" fmla="*/ 248 w 271"/>
                  <a:gd name="T53" fmla="*/ 0 h 155"/>
                  <a:gd name="T54" fmla="*/ 251 w 271"/>
                  <a:gd name="T55" fmla="*/ 0 h 155"/>
                  <a:gd name="T56" fmla="*/ 255 w 271"/>
                  <a:gd name="T57" fmla="*/ 0 h 155"/>
                  <a:gd name="T58" fmla="*/ 258 w 271"/>
                  <a:gd name="T59" fmla="*/ 2 h 155"/>
                  <a:gd name="T60" fmla="*/ 261 w 271"/>
                  <a:gd name="T61" fmla="*/ 3 h 155"/>
                  <a:gd name="T62" fmla="*/ 265 w 271"/>
                  <a:gd name="T63" fmla="*/ 6 h 155"/>
                  <a:gd name="T64" fmla="*/ 267 w 271"/>
                  <a:gd name="T65" fmla="*/ 9 h 155"/>
                  <a:gd name="T66" fmla="*/ 270 w 271"/>
                  <a:gd name="T67" fmla="*/ 12 h 155"/>
                  <a:gd name="T68" fmla="*/ 270 w 271"/>
                  <a:gd name="T69" fmla="*/ 16 h 155"/>
                  <a:gd name="T70" fmla="*/ 271 w 271"/>
                  <a:gd name="T71" fmla="*/ 19 h 155"/>
                  <a:gd name="T72" fmla="*/ 270 w 271"/>
                  <a:gd name="T73" fmla="*/ 24 h 155"/>
                  <a:gd name="T74" fmla="*/ 270 w 271"/>
                  <a:gd name="T75" fmla="*/ 26 h 155"/>
                  <a:gd name="T76" fmla="*/ 267 w 271"/>
                  <a:gd name="T77" fmla="*/ 31 h 155"/>
                  <a:gd name="T78" fmla="*/ 265 w 271"/>
                  <a:gd name="T79" fmla="*/ 34 h 155"/>
                  <a:gd name="T80" fmla="*/ 149 w 271"/>
                  <a:gd name="T81" fmla="*/ 149 h 155"/>
                  <a:gd name="T82" fmla="*/ 146 w 271"/>
                  <a:gd name="T83" fmla="*/ 152 h 155"/>
                  <a:gd name="T84" fmla="*/ 143 w 271"/>
                  <a:gd name="T85" fmla="*/ 153 h 155"/>
                  <a:gd name="T86" fmla="*/ 138 w 271"/>
                  <a:gd name="T87" fmla="*/ 155 h 155"/>
                  <a:gd name="T88" fmla="*/ 136 w 271"/>
                  <a:gd name="T8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5">
                    <a:moveTo>
                      <a:pt x="136" y="155"/>
                    </a:moveTo>
                    <a:lnTo>
                      <a:pt x="131" y="155"/>
                    </a:lnTo>
                    <a:lnTo>
                      <a:pt x="128" y="153"/>
                    </a:lnTo>
                    <a:lnTo>
                      <a:pt x="124" y="152"/>
                    </a:lnTo>
                    <a:lnTo>
                      <a:pt x="121" y="149"/>
                    </a:lnTo>
                    <a:lnTo>
                      <a:pt x="6" y="34"/>
                    </a:lnTo>
                    <a:lnTo>
                      <a:pt x="3" y="31"/>
                    </a:lnTo>
                    <a:lnTo>
                      <a:pt x="2" y="26"/>
                    </a:lnTo>
                    <a:lnTo>
                      <a:pt x="0" y="24"/>
                    </a:lnTo>
                    <a:lnTo>
                      <a:pt x="0" y="19"/>
                    </a:lnTo>
                    <a:lnTo>
                      <a:pt x="0" y="16"/>
                    </a:lnTo>
                    <a:lnTo>
                      <a:pt x="2" y="12"/>
                    </a:lnTo>
                    <a:lnTo>
                      <a:pt x="3" y="9"/>
                    </a:lnTo>
                    <a:lnTo>
                      <a:pt x="6" y="6"/>
                    </a:lnTo>
                    <a:lnTo>
                      <a:pt x="9" y="3"/>
                    </a:lnTo>
                    <a:lnTo>
                      <a:pt x="12" y="2"/>
                    </a:lnTo>
                    <a:lnTo>
                      <a:pt x="16" y="0"/>
                    </a:lnTo>
                    <a:lnTo>
                      <a:pt x="19" y="0"/>
                    </a:lnTo>
                    <a:lnTo>
                      <a:pt x="23" y="0"/>
                    </a:lnTo>
                    <a:lnTo>
                      <a:pt x="26" y="2"/>
                    </a:lnTo>
                    <a:lnTo>
                      <a:pt x="30" y="3"/>
                    </a:lnTo>
                    <a:lnTo>
                      <a:pt x="33" y="6"/>
                    </a:lnTo>
                    <a:lnTo>
                      <a:pt x="136" y="109"/>
                    </a:lnTo>
                    <a:lnTo>
                      <a:pt x="238" y="6"/>
                    </a:lnTo>
                    <a:lnTo>
                      <a:pt x="241" y="3"/>
                    </a:lnTo>
                    <a:lnTo>
                      <a:pt x="244" y="2"/>
                    </a:lnTo>
                    <a:lnTo>
                      <a:pt x="248" y="0"/>
                    </a:lnTo>
                    <a:lnTo>
                      <a:pt x="251" y="0"/>
                    </a:lnTo>
                    <a:lnTo>
                      <a:pt x="255" y="0"/>
                    </a:lnTo>
                    <a:lnTo>
                      <a:pt x="258" y="2"/>
                    </a:lnTo>
                    <a:lnTo>
                      <a:pt x="261" y="3"/>
                    </a:lnTo>
                    <a:lnTo>
                      <a:pt x="265" y="6"/>
                    </a:lnTo>
                    <a:lnTo>
                      <a:pt x="267" y="9"/>
                    </a:lnTo>
                    <a:lnTo>
                      <a:pt x="270" y="12"/>
                    </a:lnTo>
                    <a:lnTo>
                      <a:pt x="270" y="16"/>
                    </a:lnTo>
                    <a:lnTo>
                      <a:pt x="271" y="19"/>
                    </a:lnTo>
                    <a:lnTo>
                      <a:pt x="270" y="24"/>
                    </a:lnTo>
                    <a:lnTo>
                      <a:pt x="270" y="26"/>
                    </a:lnTo>
                    <a:lnTo>
                      <a:pt x="267" y="31"/>
                    </a:lnTo>
                    <a:lnTo>
                      <a:pt x="265" y="34"/>
                    </a:lnTo>
                    <a:lnTo>
                      <a:pt x="149" y="149"/>
                    </a:lnTo>
                    <a:lnTo>
                      <a:pt x="146" y="152"/>
                    </a:lnTo>
                    <a:lnTo>
                      <a:pt x="143" y="153"/>
                    </a:lnTo>
                    <a:lnTo>
                      <a:pt x="138" y="155"/>
                    </a:lnTo>
                    <a:lnTo>
                      <a:pt x="136" y="155"/>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41" name="Freeform 449"/>
              <p:cNvSpPr>
                <a:spLocks/>
              </p:cNvSpPr>
              <p:nvPr/>
            </p:nvSpPr>
            <p:spPr bwMode="auto">
              <a:xfrm>
                <a:off x="2097848" y="5221325"/>
                <a:ext cx="365454" cy="336334"/>
              </a:xfrm>
              <a:custGeom>
                <a:avLst/>
                <a:gdLst>
                  <a:gd name="T0" fmla="*/ 443 w 753"/>
                  <a:gd name="T1" fmla="*/ 695 h 695"/>
                  <a:gd name="T2" fmla="*/ 18 w 753"/>
                  <a:gd name="T3" fmla="*/ 695 h 695"/>
                  <a:gd name="T4" fmla="*/ 14 w 753"/>
                  <a:gd name="T5" fmla="*/ 695 h 695"/>
                  <a:gd name="T6" fmla="*/ 11 w 753"/>
                  <a:gd name="T7" fmla="*/ 694 h 695"/>
                  <a:gd name="T8" fmla="*/ 8 w 753"/>
                  <a:gd name="T9" fmla="*/ 692 h 695"/>
                  <a:gd name="T10" fmla="*/ 6 w 753"/>
                  <a:gd name="T11" fmla="*/ 690 h 695"/>
                  <a:gd name="T12" fmla="*/ 3 w 753"/>
                  <a:gd name="T13" fmla="*/ 687 h 695"/>
                  <a:gd name="T14" fmla="*/ 1 w 753"/>
                  <a:gd name="T15" fmla="*/ 684 h 695"/>
                  <a:gd name="T16" fmla="*/ 0 w 753"/>
                  <a:gd name="T17" fmla="*/ 679 h 695"/>
                  <a:gd name="T18" fmla="*/ 0 w 753"/>
                  <a:gd name="T19" fmla="*/ 677 h 695"/>
                  <a:gd name="T20" fmla="*/ 0 w 753"/>
                  <a:gd name="T21" fmla="*/ 672 h 695"/>
                  <a:gd name="T22" fmla="*/ 1 w 753"/>
                  <a:gd name="T23" fmla="*/ 668 h 695"/>
                  <a:gd name="T24" fmla="*/ 3 w 753"/>
                  <a:gd name="T25" fmla="*/ 665 h 695"/>
                  <a:gd name="T26" fmla="*/ 6 w 753"/>
                  <a:gd name="T27" fmla="*/ 662 h 695"/>
                  <a:gd name="T28" fmla="*/ 8 w 753"/>
                  <a:gd name="T29" fmla="*/ 659 h 695"/>
                  <a:gd name="T30" fmla="*/ 11 w 753"/>
                  <a:gd name="T31" fmla="*/ 658 h 695"/>
                  <a:gd name="T32" fmla="*/ 14 w 753"/>
                  <a:gd name="T33" fmla="*/ 656 h 695"/>
                  <a:gd name="T34" fmla="*/ 18 w 753"/>
                  <a:gd name="T35" fmla="*/ 656 h 695"/>
                  <a:gd name="T36" fmla="*/ 429 w 753"/>
                  <a:gd name="T37" fmla="*/ 656 h 695"/>
                  <a:gd name="T38" fmla="*/ 579 w 753"/>
                  <a:gd name="T39" fmla="*/ 15 h 695"/>
                  <a:gd name="T40" fmla="*/ 582 w 753"/>
                  <a:gd name="T41" fmla="*/ 8 h 695"/>
                  <a:gd name="T42" fmla="*/ 586 w 753"/>
                  <a:gd name="T43" fmla="*/ 4 h 695"/>
                  <a:gd name="T44" fmla="*/ 592 w 753"/>
                  <a:gd name="T45" fmla="*/ 1 h 695"/>
                  <a:gd name="T46" fmla="*/ 597 w 753"/>
                  <a:gd name="T47" fmla="*/ 0 h 695"/>
                  <a:gd name="T48" fmla="*/ 733 w 753"/>
                  <a:gd name="T49" fmla="*/ 0 h 695"/>
                  <a:gd name="T50" fmla="*/ 737 w 753"/>
                  <a:gd name="T51" fmla="*/ 0 h 695"/>
                  <a:gd name="T52" fmla="*/ 741 w 753"/>
                  <a:gd name="T53" fmla="*/ 1 h 695"/>
                  <a:gd name="T54" fmla="*/ 744 w 753"/>
                  <a:gd name="T55" fmla="*/ 2 h 695"/>
                  <a:gd name="T56" fmla="*/ 747 w 753"/>
                  <a:gd name="T57" fmla="*/ 5 h 695"/>
                  <a:gd name="T58" fmla="*/ 749 w 753"/>
                  <a:gd name="T59" fmla="*/ 8 h 695"/>
                  <a:gd name="T60" fmla="*/ 751 w 753"/>
                  <a:gd name="T61" fmla="*/ 11 h 695"/>
                  <a:gd name="T62" fmla="*/ 751 w 753"/>
                  <a:gd name="T63" fmla="*/ 15 h 695"/>
                  <a:gd name="T64" fmla="*/ 753 w 753"/>
                  <a:gd name="T65" fmla="*/ 20 h 695"/>
                  <a:gd name="T66" fmla="*/ 751 w 753"/>
                  <a:gd name="T67" fmla="*/ 23 h 695"/>
                  <a:gd name="T68" fmla="*/ 751 w 753"/>
                  <a:gd name="T69" fmla="*/ 27 h 695"/>
                  <a:gd name="T70" fmla="*/ 749 w 753"/>
                  <a:gd name="T71" fmla="*/ 30 h 695"/>
                  <a:gd name="T72" fmla="*/ 747 w 753"/>
                  <a:gd name="T73" fmla="*/ 33 h 695"/>
                  <a:gd name="T74" fmla="*/ 744 w 753"/>
                  <a:gd name="T75" fmla="*/ 36 h 695"/>
                  <a:gd name="T76" fmla="*/ 741 w 753"/>
                  <a:gd name="T77" fmla="*/ 37 h 695"/>
                  <a:gd name="T78" fmla="*/ 737 w 753"/>
                  <a:gd name="T79" fmla="*/ 38 h 695"/>
                  <a:gd name="T80" fmla="*/ 733 w 753"/>
                  <a:gd name="T81" fmla="*/ 38 h 695"/>
                  <a:gd name="T82" fmla="*/ 613 w 753"/>
                  <a:gd name="T83" fmla="*/ 38 h 695"/>
                  <a:gd name="T84" fmla="*/ 462 w 753"/>
                  <a:gd name="T85" fmla="*/ 681 h 695"/>
                  <a:gd name="T86" fmla="*/ 459 w 753"/>
                  <a:gd name="T87" fmla="*/ 687 h 695"/>
                  <a:gd name="T88" fmla="*/ 455 w 753"/>
                  <a:gd name="T89" fmla="*/ 691 h 695"/>
                  <a:gd name="T90" fmla="*/ 450 w 753"/>
                  <a:gd name="T91" fmla="*/ 694 h 695"/>
                  <a:gd name="T92" fmla="*/ 443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3" y="695"/>
                    </a:moveTo>
                    <a:lnTo>
                      <a:pt x="18" y="695"/>
                    </a:lnTo>
                    <a:lnTo>
                      <a:pt x="14" y="695"/>
                    </a:lnTo>
                    <a:lnTo>
                      <a:pt x="11" y="694"/>
                    </a:lnTo>
                    <a:lnTo>
                      <a:pt x="8" y="692"/>
                    </a:lnTo>
                    <a:lnTo>
                      <a:pt x="6" y="690"/>
                    </a:lnTo>
                    <a:lnTo>
                      <a:pt x="3" y="687"/>
                    </a:lnTo>
                    <a:lnTo>
                      <a:pt x="1" y="684"/>
                    </a:lnTo>
                    <a:lnTo>
                      <a:pt x="0" y="679"/>
                    </a:lnTo>
                    <a:lnTo>
                      <a:pt x="0" y="677"/>
                    </a:lnTo>
                    <a:lnTo>
                      <a:pt x="0" y="672"/>
                    </a:lnTo>
                    <a:lnTo>
                      <a:pt x="1" y="668"/>
                    </a:lnTo>
                    <a:lnTo>
                      <a:pt x="3" y="665"/>
                    </a:lnTo>
                    <a:lnTo>
                      <a:pt x="6" y="662"/>
                    </a:lnTo>
                    <a:lnTo>
                      <a:pt x="8" y="659"/>
                    </a:lnTo>
                    <a:lnTo>
                      <a:pt x="11" y="658"/>
                    </a:lnTo>
                    <a:lnTo>
                      <a:pt x="14" y="656"/>
                    </a:lnTo>
                    <a:lnTo>
                      <a:pt x="18" y="656"/>
                    </a:lnTo>
                    <a:lnTo>
                      <a:pt x="429" y="656"/>
                    </a:lnTo>
                    <a:lnTo>
                      <a:pt x="579" y="15"/>
                    </a:lnTo>
                    <a:lnTo>
                      <a:pt x="582" y="8"/>
                    </a:lnTo>
                    <a:lnTo>
                      <a:pt x="586" y="4"/>
                    </a:lnTo>
                    <a:lnTo>
                      <a:pt x="592" y="1"/>
                    </a:lnTo>
                    <a:lnTo>
                      <a:pt x="597" y="0"/>
                    </a:lnTo>
                    <a:lnTo>
                      <a:pt x="733" y="0"/>
                    </a:lnTo>
                    <a:lnTo>
                      <a:pt x="737" y="0"/>
                    </a:lnTo>
                    <a:lnTo>
                      <a:pt x="741" y="1"/>
                    </a:lnTo>
                    <a:lnTo>
                      <a:pt x="744" y="2"/>
                    </a:lnTo>
                    <a:lnTo>
                      <a:pt x="747" y="5"/>
                    </a:lnTo>
                    <a:lnTo>
                      <a:pt x="749" y="8"/>
                    </a:lnTo>
                    <a:lnTo>
                      <a:pt x="751" y="11"/>
                    </a:lnTo>
                    <a:lnTo>
                      <a:pt x="751" y="15"/>
                    </a:lnTo>
                    <a:lnTo>
                      <a:pt x="753" y="20"/>
                    </a:lnTo>
                    <a:lnTo>
                      <a:pt x="751" y="23"/>
                    </a:lnTo>
                    <a:lnTo>
                      <a:pt x="751" y="27"/>
                    </a:lnTo>
                    <a:lnTo>
                      <a:pt x="749" y="30"/>
                    </a:lnTo>
                    <a:lnTo>
                      <a:pt x="747" y="33"/>
                    </a:lnTo>
                    <a:lnTo>
                      <a:pt x="744" y="36"/>
                    </a:lnTo>
                    <a:lnTo>
                      <a:pt x="741" y="37"/>
                    </a:lnTo>
                    <a:lnTo>
                      <a:pt x="737" y="38"/>
                    </a:lnTo>
                    <a:lnTo>
                      <a:pt x="733" y="38"/>
                    </a:lnTo>
                    <a:lnTo>
                      <a:pt x="613" y="38"/>
                    </a:lnTo>
                    <a:lnTo>
                      <a:pt x="462" y="681"/>
                    </a:lnTo>
                    <a:lnTo>
                      <a:pt x="459" y="687"/>
                    </a:lnTo>
                    <a:lnTo>
                      <a:pt x="455" y="691"/>
                    </a:lnTo>
                    <a:lnTo>
                      <a:pt x="450" y="694"/>
                    </a:lnTo>
                    <a:lnTo>
                      <a:pt x="443" y="695"/>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42" name="Freeform 450"/>
              <p:cNvSpPr>
                <a:spLocks/>
              </p:cNvSpPr>
              <p:nvPr/>
            </p:nvSpPr>
            <p:spPr bwMode="auto">
              <a:xfrm>
                <a:off x="2013401" y="5333436"/>
                <a:ext cx="356718" cy="187823"/>
              </a:xfrm>
              <a:custGeom>
                <a:avLst/>
                <a:gdLst>
                  <a:gd name="T0" fmla="*/ 637 w 734"/>
                  <a:gd name="T1" fmla="*/ 387 h 387"/>
                  <a:gd name="T2" fmla="*/ 135 w 734"/>
                  <a:gd name="T3" fmla="*/ 387 h 387"/>
                  <a:gd name="T4" fmla="*/ 129 w 734"/>
                  <a:gd name="T5" fmla="*/ 387 h 387"/>
                  <a:gd name="T6" fmla="*/ 123 w 734"/>
                  <a:gd name="T7" fmla="*/ 384 h 387"/>
                  <a:gd name="T8" fmla="*/ 119 w 734"/>
                  <a:gd name="T9" fmla="*/ 379 h 387"/>
                  <a:gd name="T10" fmla="*/ 116 w 734"/>
                  <a:gd name="T11" fmla="*/ 374 h 387"/>
                  <a:gd name="T12" fmla="*/ 1 w 734"/>
                  <a:gd name="T13" fmla="*/ 26 h 387"/>
                  <a:gd name="T14" fmla="*/ 0 w 734"/>
                  <a:gd name="T15" fmla="*/ 22 h 387"/>
                  <a:gd name="T16" fmla="*/ 0 w 734"/>
                  <a:gd name="T17" fmla="*/ 16 h 387"/>
                  <a:gd name="T18" fmla="*/ 1 w 734"/>
                  <a:gd name="T19" fmla="*/ 12 h 387"/>
                  <a:gd name="T20" fmla="*/ 4 w 734"/>
                  <a:gd name="T21" fmla="*/ 9 h 387"/>
                  <a:gd name="T22" fmla="*/ 7 w 734"/>
                  <a:gd name="T23" fmla="*/ 5 h 387"/>
                  <a:gd name="T24" fmla="*/ 10 w 734"/>
                  <a:gd name="T25" fmla="*/ 3 h 387"/>
                  <a:gd name="T26" fmla="*/ 14 w 734"/>
                  <a:gd name="T27" fmla="*/ 0 h 387"/>
                  <a:gd name="T28" fmla="*/ 18 w 734"/>
                  <a:gd name="T29" fmla="*/ 0 h 387"/>
                  <a:gd name="T30" fmla="*/ 714 w 734"/>
                  <a:gd name="T31" fmla="*/ 0 h 387"/>
                  <a:gd name="T32" fmla="*/ 718 w 734"/>
                  <a:gd name="T33" fmla="*/ 0 h 387"/>
                  <a:gd name="T34" fmla="*/ 721 w 734"/>
                  <a:gd name="T35" fmla="*/ 2 h 387"/>
                  <a:gd name="T36" fmla="*/ 725 w 734"/>
                  <a:gd name="T37" fmla="*/ 3 h 387"/>
                  <a:gd name="T38" fmla="*/ 728 w 734"/>
                  <a:gd name="T39" fmla="*/ 6 h 387"/>
                  <a:gd name="T40" fmla="*/ 730 w 734"/>
                  <a:gd name="T41" fmla="*/ 9 h 387"/>
                  <a:gd name="T42" fmla="*/ 732 w 734"/>
                  <a:gd name="T43" fmla="*/ 12 h 387"/>
                  <a:gd name="T44" fmla="*/ 732 w 734"/>
                  <a:gd name="T45" fmla="*/ 16 h 387"/>
                  <a:gd name="T46" fmla="*/ 734 w 734"/>
                  <a:gd name="T47" fmla="*/ 21 h 387"/>
                  <a:gd name="T48" fmla="*/ 732 w 734"/>
                  <a:gd name="T49" fmla="*/ 24 h 387"/>
                  <a:gd name="T50" fmla="*/ 732 w 734"/>
                  <a:gd name="T51" fmla="*/ 28 h 387"/>
                  <a:gd name="T52" fmla="*/ 730 w 734"/>
                  <a:gd name="T53" fmla="*/ 31 h 387"/>
                  <a:gd name="T54" fmla="*/ 728 w 734"/>
                  <a:gd name="T55" fmla="*/ 34 h 387"/>
                  <a:gd name="T56" fmla="*/ 725 w 734"/>
                  <a:gd name="T57" fmla="*/ 36 h 387"/>
                  <a:gd name="T58" fmla="*/ 721 w 734"/>
                  <a:gd name="T59" fmla="*/ 38 h 387"/>
                  <a:gd name="T60" fmla="*/ 718 w 734"/>
                  <a:gd name="T61" fmla="*/ 39 h 387"/>
                  <a:gd name="T62" fmla="*/ 714 w 734"/>
                  <a:gd name="T63" fmla="*/ 39 h 387"/>
                  <a:gd name="T64" fmla="*/ 46 w 734"/>
                  <a:gd name="T65" fmla="*/ 39 h 387"/>
                  <a:gd name="T66" fmla="*/ 149 w 734"/>
                  <a:gd name="T67" fmla="*/ 348 h 387"/>
                  <a:gd name="T68" fmla="*/ 637 w 734"/>
                  <a:gd name="T69" fmla="*/ 348 h 387"/>
                  <a:gd name="T70" fmla="*/ 640 w 734"/>
                  <a:gd name="T71" fmla="*/ 349 h 387"/>
                  <a:gd name="T72" fmla="*/ 645 w 734"/>
                  <a:gd name="T73" fmla="*/ 350 h 387"/>
                  <a:gd name="T74" fmla="*/ 648 w 734"/>
                  <a:gd name="T75" fmla="*/ 352 h 387"/>
                  <a:gd name="T76" fmla="*/ 650 w 734"/>
                  <a:gd name="T77" fmla="*/ 353 h 387"/>
                  <a:gd name="T78" fmla="*/ 653 w 734"/>
                  <a:gd name="T79" fmla="*/ 356 h 387"/>
                  <a:gd name="T80" fmla="*/ 655 w 734"/>
                  <a:gd name="T81" fmla="*/ 361 h 387"/>
                  <a:gd name="T82" fmla="*/ 656 w 734"/>
                  <a:gd name="T83" fmla="*/ 363 h 387"/>
                  <a:gd name="T84" fmla="*/ 656 w 734"/>
                  <a:gd name="T85" fmla="*/ 368 h 387"/>
                  <a:gd name="T86" fmla="*/ 656 w 734"/>
                  <a:gd name="T87" fmla="*/ 372 h 387"/>
                  <a:gd name="T88" fmla="*/ 655 w 734"/>
                  <a:gd name="T89" fmla="*/ 375 h 387"/>
                  <a:gd name="T90" fmla="*/ 653 w 734"/>
                  <a:gd name="T91" fmla="*/ 378 h 387"/>
                  <a:gd name="T92" fmla="*/ 650 w 734"/>
                  <a:gd name="T93" fmla="*/ 381 h 387"/>
                  <a:gd name="T94" fmla="*/ 648 w 734"/>
                  <a:gd name="T95" fmla="*/ 384 h 387"/>
                  <a:gd name="T96" fmla="*/ 645 w 734"/>
                  <a:gd name="T97" fmla="*/ 385 h 387"/>
                  <a:gd name="T98" fmla="*/ 640 w 734"/>
                  <a:gd name="T99" fmla="*/ 387 h 387"/>
                  <a:gd name="T100" fmla="*/ 637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7" y="387"/>
                    </a:moveTo>
                    <a:lnTo>
                      <a:pt x="135" y="387"/>
                    </a:lnTo>
                    <a:lnTo>
                      <a:pt x="129" y="387"/>
                    </a:lnTo>
                    <a:lnTo>
                      <a:pt x="123" y="384"/>
                    </a:lnTo>
                    <a:lnTo>
                      <a:pt x="119" y="379"/>
                    </a:lnTo>
                    <a:lnTo>
                      <a:pt x="116" y="374"/>
                    </a:lnTo>
                    <a:lnTo>
                      <a:pt x="1" y="26"/>
                    </a:lnTo>
                    <a:lnTo>
                      <a:pt x="0" y="22"/>
                    </a:lnTo>
                    <a:lnTo>
                      <a:pt x="0" y="16"/>
                    </a:lnTo>
                    <a:lnTo>
                      <a:pt x="1" y="12"/>
                    </a:lnTo>
                    <a:lnTo>
                      <a:pt x="4" y="9"/>
                    </a:lnTo>
                    <a:lnTo>
                      <a:pt x="7" y="5"/>
                    </a:lnTo>
                    <a:lnTo>
                      <a:pt x="10" y="3"/>
                    </a:lnTo>
                    <a:lnTo>
                      <a:pt x="14" y="0"/>
                    </a:lnTo>
                    <a:lnTo>
                      <a:pt x="18" y="0"/>
                    </a:lnTo>
                    <a:lnTo>
                      <a:pt x="714" y="0"/>
                    </a:lnTo>
                    <a:lnTo>
                      <a:pt x="718" y="0"/>
                    </a:lnTo>
                    <a:lnTo>
                      <a:pt x="721" y="2"/>
                    </a:lnTo>
                    <a:lnTo>
                      <a:pt x="725" y="3"/>
                    </a:lnTo>
                    <a:lnTo>
                      <a:pt x="728" y="6"/>
                    </a:lnTo>
                    <a:lnTo>
                      <a:pt x="730" y="9"/>
                    </a:lnTo>
                    <a:lnTo>
                      <a:pt x="732" y="12"/>
                    </a:lnTo>
                    <a:lnTo>
                      <a:pt x="732" y="16"/>
                    </a:lnTo>
                    <a:lnTo>
                      <a:pt x="734" y="21"/>
                    </a:lnTo>
                    <a:lnTo>
                      <a:pt x="732" y="24"/>
                    </a:lnTo>
                    <a:lnTo>
                      <a:pt x="732" y="28"/>
                    </a:lnTo>
                    <a:lnTo>
                      <a:pt x="730" y="31"/>
                    </a:lnTo>
                    <a:lnTo>
                      <a:pt x="728" y="34"/>
                    </a:lnTo>
                    <a:lnTo>
                      <a:pt x="725" y="36"/>
                    </a:lnTo>
                    <a:lnTo>
                      <a:pt x="721" y="38"/>
                    </a:lnTo>
                    <a:lnTo>
                      <a:pt x="718" y="39"/>
                    </a:lnTo>
                    <a:lnTo>
                      <a:pt x="714" y="39"/>
                    </a:lnTo>
                    <a:lnTo>
                      <a:pt x="46" y="39"/>
                    </a:lnTo>
                    <a:lnTo>
                      <a:pt x="149" y="348"/>
                    </a:lnTo>
                    <a:lnTo>
                      <a:pt x="637" y="348"/>
                    </a:lnTo>
                    <a:lnTo>
                      <a:pt x="640" y="349"/>
                    </a:lnTo>
                    <a:lnTo>
                      <a:pt x="645" y="350"/>
                    </a:lnTo>
                    <a:lnTo>
                      <a:pt x="648" y="352"/>
                    </a:lnTo>
                    <a:lnTo>
                      <a:pt x="650" y="353"/>
                    </a:lnTo>
                    <a:lnTo>
                      <a:pt x="653" y="356"/>
                    </a:lnTo>
                    <a:lnTo>
                      <a:pt x="655" y="361"/>
                    </a:lnTo>
                    <a:lnTo>
                      <a:pt x="656" y="363"/>
                    </a:lnTo>
                    <a:lnTo>
                      <a:pt x="656" y="368"/>
                    </a:lnTo>
                    <a:lnTo>
                      <a:pt x="656" y="372"/>
                    </a:lnTo>
                    <a:lnTo>
                      <a:pt x="655" y="375"/>
                    </a:lnTo>
                    <a:lnTo>
                      <a:pt x="653" y="378"/>
                    </a:lnTo>
                    <a:lnTo>
                      <a:pt x="650" y="381"/>
                    </a:lnTo>
                    <a:lnTo>
                      <a:pt x="648" y="384"/>
                    </a:lnTo>
                    <a:lnTo>
                      <a:pt x="645" y="385"/>
                    </a:lnTo>
                    <a:lnTo>
                      <a:pt x="640" y="387"/>
                    </a:lnTo>
                    <a:lnTo>
                      <a:pt x="637" y="387"/>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243" name="Group 4"/>
            <p:cNvGrpSpPr>
              <a:grpSpLocks/>
            </p:cNvGrpSpPr>
            <p:nvPr/>
          </p:nvGrpSpPr>
          <p:grpSpPr bwMode="auto">
            <a:xfrm>
              <a:off x="1841011" y="2365743"/>
              <a:ext cx="8604251" cy="1061033"/>
              <a:chOff x="1796874" y="2312551"/>
              <a:chExt cx="8604544" cy="1061231"/>
            </a:xfrm>
          </p:grpSpPr>
          <p:grpSp>
            <p:nvGrpSpPr>
              <p:cNvPr id="244" name="Group 111"/>
              <p:cNvGrpSpPr>
                <a:grpSpLocks/>
              </p:cNvGrpSpPr>
              <p:nvPr/>
            </p:nvGrpSpPr>
            <p:grpSpPr bwMode="auto">
              <a:xfrm>
                <a:off x="1796874" y="2312551"/>
                <a:ext cx="1254168" cy="1061231"/>
                <a:chOff x="7708722" y="2765981"/>
                <a:chExt cx="3169842" cy="2682203"/>
              </a:xfrm>
            </p:grpSpPr>
            <p:grpSp>
              <p:nvGrpSpPr>
                <p:cNvPr id="269" name="Group 112"/>
                <p:cNvGrpSpPr/>
                <p:nvPr/>
              </p:nvGrpSpPr>
              <p:grpSpPr>
                <a:xfrm>
                  <a:off x="8665689" y="2765981"/>
                  <a:ext cx="1256975" cy="1279695"/>
                  <a:chOff x="8737600" y="4254500"/>
                  <a:chExt cx="263525" cy="268288"/>
                </a:xfrm>
                <a:solidFill>
                  <a:sysClr val="window" lastClr="FFFFFF">
                    <a:lumMod val="65000"/>
                  </a:sysClr>
                </a:solidFill>
              </p:grpSpPr>
              <p:sp>
                <p:nvSpPr>
                  <p:cNvPr id="271"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72"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73" name="Rectangle 4271"/>
                  <p:cNvSpPr>
                    <a:spLocks noChangeArrowheads="1"/>
                  </p:cNvSpPr>
                  <p:nvPr/>
                </p:nvSpPr>
                <p:spPr bwMode="auto">
                  <a:xfrm>
                    <a:off x="8737600" y="4435475"/>
                    <a:ext cx="220663" cy="38100"/>
                  </a:xfrm>
                  <a:prstGeom prst="rect">
                    <a:avLst/>
                  </a:prstGeom>
                  <a:solidFill>
                    <a:sysClr val="window" lastClr="FFFFFF"/>
                  </a:solidFill>
                  <a:ln w="9525">
                    <a:no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grpSp>
            <p:sp>
              <p:nvSpPr>
                <p:cNvPr id="270" name="Rectangle 113"/>
                <p:cNvSpPr/>
                <p:nvPr/>
              </p:nvSpPr>
              <p:spPr>
                <a:xfrm>
                  <a:off x="7708722" y="4150488"/>
                  <a:ext cx="3169842" cy="1297696"/>
                </a:xfrm>
                <a:prstGeom prst="rect">
                  <a:avLst/>
                </a:prstGeom>
                <a:ln>
                  <a:noFill/>
                </a:ln>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cs typeface="+mn-ea"/>
                      <a:sym typeface="+mn-lt"/>
                    </a:rPr>
                    <a:t>点击此处添加文本内容</a:t>
                  </a:r>
                </a:p>
              </p:txBody>
            </p:sp>
          </p:grpSp>
          <p:grpSp>
            <p:nvGrpSpPr>
              <p:cNvPr id="245" name="Group 141"/>
              <p:cNvGrpSpPr>
                <a:grpSpLocks/>
              </p:cNvGrpSpPr>
              <p:nvPr/>
            </p:nvGrpSpPr>
            <p:grpSpPr bwMode="auto">
              <a:xfrm>
                <a:off x="3692414" y="2312551"/>
                <a:ext cx="1255756" cy="1061231"/>
                <a:chOff x="7707569" y="2765981"/>
                <a:chExt cx="3173856" cy="2682203"/>
              </a:xfrm>
            </p:grpSpPr>
            <p:grpSp>
              <p:nvGrpSpPr>
                <p:cNvPr id="264" name="Group 142"/>
                <p:cNvGrpSpPr/>
                <p:nvPr/>
              </p:nvGrpSpPr>
              <p:grpSpPr>
                <a:xfrm>
                  <a:off x="8665689" y="2765981"/>
                  <a:ext cx="1256975" cy="1279695"/>
                  <a:chOff x="8737600" y="4254500"/>
                  <a:chExt cx="263525" cy="268288"/>
                </a:xfrm>
                <a:solidFill>
                  <a:sysClr val="window" lastClr="FFFFFF">
                    <a:lumMod val="65000"/>
                  </a:sysClr>
                </a:solidFill>
              </p:grpSpPr>
              <p:sp>
                <p:nvSpPr>
                  <p:cNvPr id="266"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67"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68" name="Rectangle 4271"/>
                  <p:cNvSpPr>
                    <a:spLocks noChangeArrowheads="1"/>
                  </p:cNvSpPr>
                  <p:nvPr/>
                </p:nvSpPr>
                <p:spPr bwMode="auto">
                  <a:xfrm>
                    <a:off x="8737600" y="4435475"/>
                    <a:ext cx="220663" cy="38100"/>
                  </a:xfrm>
                  <a:prstGeom prst="rect">
                    <a:avLst/>
                  </a:prstGeom>
                  <a:solidFill>
                    <a:sysClr val="window" lastClr="FFFFFF"/>
                  </a:solidFill>
                  <a:ln w="9525">
                    <a:no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grpSp>
            <p:sp>
              <p:nvSpPr>
                <p:cNvPr id="265" name="Rectangle 143"/>
                <p:cNvSpPr/>
                <p:nvPr/>
              </p:nvSpPr>
              <p:spPr>
                <a:xfrm>
                  <a:off x="7707569" y="4150488"/>
                  <a:ext cx="3173856" cy="1297696"/>
                </a:xfrm>
                <a:prstGeom prst="rect">
                  <a:avLst/>
                </a:prstGeom>
                <a:ln>
                  <a:noFill/>
                </a:ln>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cs typeface="+mn-ea"/>
                      <a:sym typeface="+mn-lt"/>
                    </a:rPr>
                    <a:t>点击此处添加文本内容</a:t>
                  </a:r>
                </a:p>
              </p:txBody>
            </p:sp>
          </p:grpSp>
          <p:grpSp>
            <p:nvGrpSpPr>
              <p:cNvPr id="246" name="Group 147"/>
              <p:cNvGrpSpPr>
                <a:grpSpLocks/>
              </p:cNvGrpSpPr>
              <p:nvPr/>
            </p:nvGrpSpPr>
            <p:grpSpPr bwMode="auto">
              <a:xfrm>
                <a:off x="5570490" y="2312551"/>
                <a:ext cx="1254168" cy="1061231"/>
                <a:chOff x="7709417" y="2765981"/>
                <a:chExt cx="3169842" cy="2682203"/>
              </a:xfrm>
            </p:grpSpPr>
            <p:grpSp>
              <p:nvGrpSpPr>
                <p:cNvPr id="259" name="Group 148"/>
                <p:cNvGrpSpPr/>
                <p:nvPr/>
              </p:nvGrpSpPr>
              <p:grpSpPr>
                <a:xfrm>
                  <a:off x="8665689" y="2765981"/>
                  <a:ext cx="1256975" cy="1279695"/>
                  <a:chOff x="8737600" y="4254500"/>
                  <a:chExt cx="263525" cy="268288"/>
                </a:xfrm>
                <a:solidFill>
                  <a:sysClr val="window" lastClr="FFFFFF">
                    <a:lumMod val="65000"/>
                  </a:sysClr>
                </a:solidFill>
              </p:grpSpPr>
              <p:sp>
                <p:nvSpPr>
                  <p:cNvPr id="261"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62"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63" name="Rectangle 4271"/>
                  <p:cNvSpPr>
                    <a:spLocks noChangeArrowheads="1"/>
                  </p:cNvSpPr>
                  <p:nvPr/>
                </p:nvSpPr>
                <p:spPr bwMode="auto">
                  <a:xfrm>
                    <a:off x="8737600" y="4435475"/>
                    <a:ext cx="220663" cy="38100"/>
                  </a:xfrm>
                  <a:prstGeom prst="rect">
                    <a:avLst/>
                  </a:prstGeom>
                  <a:solidFill>
                    <a:sysClr val="window" lastClr="FFFFFF"/>
                  </a:solidFill>
                  <a:ln w="9525">
                    <a:no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grpSp>
            <p:sp>
              <p:nvSpPr>
                <p:cNvPr id="260" name="Rectangle 149"/>
                <p:cNvSpPr/>
                <p:nvPr/>
              </p:nvSpPr>
              <p:spPr>
                <a:xfrm>
                  <a:off x="7709417" y="4150488"/>
                  <a:ext cx="3169842" cy="1297696"/>
                </a:xfrm>
                <a:prstGeom prst="rect">
                  <a:avLst/>
                </a:prstGeom>
                <a:ln>
                  <a:noFill/>
                </a:ln>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cs typeface="+mn-ea"/>
                      <a:sym typeface="+mn-lt"/>
                    </a:rPr>
                    <a:t>点击此处添加文本内容</a:t>
                  </a:r>
                </a:p>
              </p:txBody>
            </p:sp>
          </p:grpSp>
          <p:grpSp>
            <p:nvGrpSpPr>
              <p:cNvPr id="247" name="Group 153"/>
              <p:cNvGrpSpPr>
                <a:grpSpLocks/>
              </p:cNvGrpSpPr>
              <p:nvPr/>
            </p:nvGrpSpPr>
            <p:grpSpPr bwMode="auto">
              <a:xfrm>
                <a:off x="7396178" y="2312551"/>
                <a:ext cx="1255755" cy="1061231"/>
                <a:chOff x="7706857" y="2765981"/>
                <a:chExt cx="3173854" cy="2682203"/>
              </a:xfrm>
            </p:grpSpPr>
            <p:grpSp>
              <p:nvGrpSpPr>
                <p:cNvPr id="254" name="Group 154"/>
                <p:cNvGrpSpPr/>
                <p:nvPr/>
              </p:nvGrpSpPr>
              <p:grpSpPr>
                <a:xfrm>
                  <a:off x="8665689" y="2765981"/>
                  <a:ext cx="1256975" cy="1279695"/>
                  <a:chOff x="8737600" y="4254500"/>
                  <a:chExt cx="263525" cy="268288"/>
                </a:xfrm>
                <a:solidFill>
                  <a:sysClr val="window" lastClr="FFFFFF">
                    <a:lumMod val="65000"/>
                  </a:sysClr>
                </a:solidFill>
              </p:grpSpPr>
              <p:sp>
                <p:nvSpPr>
                  <p:cNvPr id="256"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57"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58" name="Rectangle 4271"/>
                  <p:cNvSpPr>
                    <a:spLocks noChangeArrowheads="1"/>
                  </p:cNvSpPr>
                  <p:nvPr/>
                </p:nvSpPr>
                <p:spPr bwMode="auto">
                  <a:xfrm>
                    <a:off x="8737600" y="4435475"/>
                    <a:ext cx="220663" cy="38100"/>
                  </a:xfrm>
                  <a:prstGeom prst="rect">
                    <a:avLst/>
                  </a:prstGeom>
                  <a:solidFill>
                    <a:sysClr val="window" lastClr="FFFFFF"/>
                  </a:solidFill>
                  <a:ln w="9525">
                    <a:no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grpSp>
            <p:sp>
              <p:nvSpPr>
                <p:cNvPr id="255" name="Rectangle 155"/>
                <p:cNvSpPr/>
                <p:nvPr/>
              </p:nvSpPr>
              <p:spPr>
                <a:xfrm>
                  <a:off x="7706857" y="4150488"/>
                  <a:ext cx="3173854" cy="1297696"/>
                </a:xfrm>
                <a:prstGeom prst="rect">
                  <a:avLst/>
                </a:prstGeom>
                <a:ln>
                  <a:noFill/>
                </a:ln>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cs typeface="+mn-ea"/>
                      <a:sym typeface="+mn-lt"/>
                    </a:rPr>
                    <a:t>点击此处添加文本内容</a:t>
                  </a:r>
                </a:p>
              </p:txBody>
            </p:sp>
          </p:grpSp>
          <p:grpSp>
            <p:nvGrpSpPr>
              <p:cNvPr id="248" name="Group 159"/>
              <p:cNvGrpSpPr>
                <a:grpSpLocks/>
              </p:cNvGrpSpPr>
              <p:nvPr/>
            </p:nvGrpSpPr>
            <p:grpSpPr bwMode="auto">
              <a:xfrm>
                <a:off x="9147250" y="2312551"/>
                <a:ext cx="1254168" cy="1061231"/>
                <a:chOff x="7709789" y="2765981"/>
                <a:chExt cx="3169842" cy="2682203"/>
              </a:xfrm>
            </p:grpSpPr>
            <p:grpSp>
              <p:nvGrpSpPr>
                <p:cNvPr id="249" name="Group 160"/>
                <p:cNvGrpSpPr/>
                <p:nvPr/>
              </p:nvGrpSpPr>
              <p:grpSpPr>
                <a:xfrm>
                  <a:off x="8665689" y="2765981"/>
                  <a:ext cx="1256975" cy="1279695"/>
                  <a:chOff x="8737600" y="4254500"/>
                  <a:chExt cx="263525" cy="268288"/>
                </a:xfrm>
                <a:solidFill>
                  <a:sysClr val="window" lastClr="FFFFFF">
                    <a:lumMod val="65000"/>
                  </a:sysClr>
                </a:solidFill>
              </p:grpSpPr>
              <p:sp>
                <p:nvSpPr>
                  <p:cNvPr id="251"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52"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solidFill>
                    <a:sysClr val="window" lastClr="FFFFFF"/>
                  </a:solidFill>
                  <a:ln w="9525">
                    <a:no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sp>
                <p:nvSpPr>
                  <p:cNvPr id="253" name="Rectangle 4271"/>
                  <p:cNvSpPr>
                    <a:spLocks noChangeArrowheads="1"/>
                  </p:cNvSpPr>
                  <p:nvPr/>
                </p:nvSpPr>
                <p:spPr bwMode="auto">
                  <a:xfrm>
                    <a:off x="8737600" y="4435475"/>
                    <a:ext cx="220663" cy="38100"/>
                  </a:xfrm>
                  <a:prstGeom prst="rect">
                    <a:avLst/>
                  </a:prstGeom>
                  <a:solidFill>
                    <a:sysClr val="window" lastClr="FFFFFF"/>
                  </a:solidFill>
                  <a:ln w="9525">
                    <a:no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Text" lastClr="000000">
                          <a:lumMod val="75000"/>
                          <a:lumOff val="25000"/>
                        </a:sysClr>
                      </a:solidFill>
                      <a:effectLst/>
                      <a:uLnTx/>
                      <a:uFillTx/>
                      <a:cs typeface="+mn-ea"/>
                      <a:sym typeface="+mn-lt"/>
                    </a:endParaRPr>
                  </a:p>
                </p:txBody>
              </p:sp>
            </p:grpSp>
            <p:sp>
              <p:nvSpPr>
                <p:cNvPr id="250" name="Rectangle 161"/>
                <p:cNvSpPr/>
                <p:nvPr/>
              </p:nvSpPr>
              <p:spPr>
                <a:xfrm>
                  <a:off x="7709789" y="4150488"/>
                  <a:ext cx="3169842" cy="1297696"/>
                </a:xfrm>
                <a:prstGeom prst="rect">
                  <a:avLst/>
                </a:prstGeom>
                <a:ln>
                  <a:noFill/>
                </a:ln>
              </p:spPr>
              <p:txBody>
                <a:bodyPr>
                  <a:spAutoFit/>
                </a:bodyPr>
                <a:lstStyle/>
                <a:p>
                  <a:pPr marL="0" marR="0" lvl="0" indent="0" algn="just" defTabSz="914400" eaLnBrk="1" fontAlgn="auto" latinLnBrk="0" hangingPunct="1">
                    <a:lnSpc>
                      <a:spcPct val="114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cs typeface="+mn-ea"/>
                      <a:sym typeface="+mn-lt"/>
                    </a:rPr>
                    <a:t>点击此处添加文本内容</a:t>
                  </a:r>
                </a:p>
              </p:txBody>
            </p:sp>
          </p:grpSp>
        </p:grpSp>
      </p:grpSp>
    </p:spTree>
    <p:extLst>
      <p:ext uri="{BB962C8B-B14F-4D97-AF65-F5344CB8AC3E}">
        <p14:creationId xmlns:p14="http://schemas.microsoft.com/office/powerpoint/2010/main" val="1893390099"/>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22" y="0"/>
            <a:ext cx="12187278" cy="693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组合 19"/>
          <p:cNvGrpSpPr/>
          <p:nvPr/>
        </p:nvGrpSpPr>
        <p:grpSpPr>
          <a:xfrm>
            <a:off x="4286772" y="1526780"/>
            <a:ext cx="3825452" cy="4014002"/>
            <a:chOff x="1391450" y="2712949"/>
            <a:chExt cx="3117285" cy="3270929"/>
          </a:xfrm>
        </p:grpSpPr>
        <p:sp>
          <p:nvSpPr>
            <p:cNvPr id="21" name="Freeform 5"/>
            <p:cNvSpPr>
              <a:spLocks/>
            </p:cNvSpPr>
            <p:nvPr/>
          </p:nvSpPr>
          <p:spPr bwMode="auto">
            <a:xfrm>
              <a:off x="2817076" y="4711788"/>
              <a:ext cx="234799" cy="202781"/>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29BDB2"/>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22" name="Oval 9"/>
            <p:cNvSpPr>
              <a:spLocks noChangeArrowheads="1"/>
            </p:cNvSpPr>
            <p:nvPr/>
          </p:nvSpPr>
          <p:spPr bwMode="auto">
            <a:xfrm>
              <a:off x="2019675" y="2712949"/>
              <a:ext cx="1825027" cy="1832650"/>
            </a:xfrm>
            <a:prstGeom prst="ellipse">
              <a:avLst/>
            </a:prstGeom>
            <a:solidFill>
              <a:sysClr val="window" lastClr="FFFFFF"/>
            </a:solidFill>
            <a:ln w="12700" cap="flat" cmpd="sng" algn="ctr">
              <a:solidFill>
                <a:srgbClr val="29BDB2"/>
              </a:solidFill>
              <a:prstDash val="solid"/>
              <a:miter lim="800000"/>
            </a:ln>
            <a:effectLst>
              <a:outerShdw blurRad="1270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8" name="Oval 20"/>
            <p:cNvSpPr>
              <a:spLocks noChangeArrowheads="1"/>
            </p:cNvSpPr>
            <p:nvPr/>
          </p:nvSpPr>
          <p:spPr bwMode="auto">
            <a:xfrm>
              <a:off x="2285583" y="2981291"/>
              <a:ext cx="1315788" cy="1321887"/>
            </a:xfrm>
            <a:prstGeom prst="ellipse">
              <a:avLst/>
            </a:prstGeom>
            <a:solidFill>
              <a:srgbClr val="29BDB2"/>
            </a:soli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9" name="矩形 28"/>
            <p:cNvSpPr/>
            <p:nvPr/>
          </p:nvSpPr>
          <p:spPr>
            <a:xfrm>
              <a:off x="1391450" y="5156235"/>
              <a:ext cx="3117285" cy="827643"/>
            </a:xfrm>
            <a:prstGeom prst="rect">
              <a:avLst/>
            </a:prstGeom>
          </p:spPr>
          <p:txBody>
            <a:bodyPr wrap="square">
              <a:spAutoFit/>
            </a:bodyPr>
            <a:lstStyle/>
            <a:p>
              <a:pPr lvl="0" algn="ctr"/>
              <a:r>
                <a:rPr lang="zh-CN" altLang="en-US" sz="6000" b="1" dirty="0" smtClean="0">
                  <a:solidFill>
                    <a:schemeClr val="tx1">
                      <a:lumMod val="85000"/>
                      <a:lumOff val="15000"/>
                    </a:schemeClr>
                  </a:solidFill>
                  <a:cs typeface="+mn-ea"/>
                  <a:sym typeface="+mn-lt"/>
                </a:rPr>
                <a:t>教学策略</a:t>
              </a:r>
              <a:endParaRPr lang="zh-CN" altLang="en-US" sz="6000" b="1" dirty="0">
                <a:solidFill>
                  <a:schemeClr val="tx1">
                    <a:lumMod val="85000"/>
                    <a:lumOff val="15000"/>
                  </a:schemeClr>
                </a:solidFill>
                <a:cs typeface="+mn-ea"/>
                <a:sym typeface="+mn-lt"/>
              </a:endParaRPr>
            </a:p>
          </p:txBody>
        </p:sp>
        <p:sp>
          <p:nvSpPr>
            <p:cNvPr id="30" name="矩形 29"/>
            <p:cNvSpPr/>
            <p:nvPr/>
          </p:nvSpPr>
          <p:spPr>
            <a:xfrm>
              <a:off x="2019675" y="3382862"/>
              <a:ext cx="1860835" cy="576842"/>
            </a:xfrm>
            <a:prstGeom prst="rect">
              <a:avLst/>
            </a:prstGeom>
          </p:spPr>
          <p:txBody>
            <a:bodyPr wrap="square">
              <a:spAutoFit/>
            </a:bodyPr>
            <a:lstStyle/>
            <a:p>
              <a:pPr lvl="0" algn="ctr"/>
              <a:r>
                <a:rPr lang="en-US" altLang="zh-CN" sz="4000" b="1" dirty="0" smtClean="0">
                  <a:solidFill>
                    <a:schemeClr val="bg1"/>
                  </a:solidFill>
                  <a:cs typeface="+mn-ea"/>
                  <a:sym typeface="+mn-lt"/>
                </a:rPr>
                <a:t>02</a:t>
              </a:r>
              <a:endParaRPr lang="zh-CN" altLang="en-US" sz="4000" b="1" dirty="0">
                <a:solidFill>
                  <a:schemeClr val="bg1"/>
                </a:solidFill>
                <a:cs typeface="+mn-ea"/>
                <a:sym typeface="+mn-lt"/>
              </a:endParaRPr>
            </a:p>
          </p:txBody>
        </p:sp>
      </p:grpSp>
    </p:spTree>
    <p:extLst>
      <p:ext uri="{BB962C8B-B14F-4D97-AF65-F5344CB8AC3E}">
        <p14:creationId xmlns:p14="http://schemas.microsoft.com/office/powerpoint/2010/main" val="2779276951"/>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3" name="直接连接符 1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grpSp>
        <p:nvGrpSpPr>
          <p:cNvPr id="3" name="组合 2"/>
          <p:cNvGrpSpPr/>
          <p:nvPr/>
        </p:nvGrpSpPr>
        <p:grpSpPr>
          <a:xfrm>
            <a:off x="1620940" y="1496238"/>
            <a:ext cx="8952388" cy="4377342"/>
            <a:chOff x="1104052" y="957874"/>
            <a:chExt cx="6935898" cy="3391363"/>
          </a:xfrm>
        </p:grpSpPr>
        <p:sp>
          <p:nvSpPr>
            <p:cNvPr id="65" name="任意多边形 64"/>
            <p:cNvSpPr/>
            <p:nvPr/>
          </p:nvSpPr>
          <p:spPr>
            <a:xfrm>
              <a:off x="4737649" y="2645969"/>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grpSp>
          <p:nvGrpSpPr>
            <p:cNvPr id="66" name="组合 65"/>
            <p:cNvGrpSpPr/>
            <p:nvPr/>
          </p:nvGrpSpPr>
          <p:grpSpPr>
            <a:xfrm>
              <a:off x="4737647" y="2811258"/>
              <a:ext cx="1485504" cy="299295"/>
              <a:chOff x="6316863" y="3748347"/>
              <a:chExt cx="1980672" cy="399060"/>
            </a:xfrm>
          </p:grpSpPr>
          <p:sp>
            <p:nvSpPr>
              <p:cNvPr id="67" name="矩形 66"/>
              <p:cNvSpPr/>
              <p:nvPr/>
            </p:nvSpPr>
            <p:spPr>
              <a:xfrm>
                <a:off x="6316864" y="3748347"/>
                <a:ext cx="1980671" cy="399060"/>
              </a:xfrm>
              <a:prstGeom prst="rect">
                <a:avLst/>
              </a:prstGeom>
              <a:solidFill>
                <a:srgbClr val="FF576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68" name="文本框 9"/>
              <p:cNvSpPr txBox="1"/>
              <p:nvPr/>
            </p:nvSpPr>
            <p:spPr>
              <a:xfrm>
                <a:off x="6316863" y="3764910"/>
                <a:ext cx="1980671" cy="286141"/>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zh-CN" altLang="en-US" sz="1200" b="1" i="0" u="none" strike="noStrike" kern="0" cap="none" spc="0" normalizeH="0" baseline="0" noProof="0" dirty="0">
                    <a:ln>
                      <a:noFill/>
                    </a:ln>
                    <a:solidFill>
                      <a:srgbClr val="E5F5F7"/>
                    </a:solidFill>
                    <a:effectLst/>
                    <a:uLnTx/>
                    <a:uFillTx/>
                    <a:cs typeface="+mn-ea"/>
                    <a:sym typeface="+mn-lt"/>
                  </a:rPr>
                  <a:t>添加标题</a:t>
                </a:r>
              </a:p>
            </p:txBody>
          </p:sp>
        </p:grpSp>
        <p:sp>
          <p:nvSpPr>
            <p:cNvPr id="69" name="文本框 10"/>
            <p:cNvSpPr txBox="1"/>
            <p:nvPr/>
          </p:nvSpPr>
          <p:spPr>
            <a:xfrm>
              <a:off x="4737649" y="3179882"/>
              <a:ext cx="1485503" cy="116935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单击添加文本单击添加文本单击添加文本单击添加文本单击添加文本单击添加文本单击添加文本单击添加文本单击添加文本单击添加文本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nvGrpSpPr>
            <p:cNvPr id="70" name="组合 69"/>
            <p:cNvGrpSpPr/>
            <p:nvPr/>
          </p:nvGrpSpPr>
          <p:grpSpPr>
            <a:xfrm>
              <a:off x="4737650" y="957874"/>
              <a:ext cx="1485503" cy="1618175"/>
              <a:chOff x="6316864" y="1277164"/>
              <a:chExt cx="1980671" cy="2157566"/>
            </a:xfrm>
          </p:grpSpPr>
          <p:sp>
            <p:nvSpPr>
              <p:cNvPr id="71" name="矩形 70"/>
              <p:cNvSpPr/>
              <p:nvPr/>
            </p:nvSpPr>
            <p:spPr>
              <a:xfrm>
                <a:off x="6316864" y="1277164"/>
                <a:ext cx="1980671" cy="2157566"/>
              </a:xfrm>
              <a:prstGeom prst="rect">
                <a:avLst/>
              </a:prstGeom>
              <a:solidFill>
                <a:srgbClr val="FF576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pic>
            <p:nvPicPr>
              <p:cNvPr id="72" name="图片 71"/>
              <p:cNvPicPr>
                <a:picLocks noChangeAspect="1"/>
              </p:cNvPicPr>
              <p:nvPr/>
            </p:nvPicPr>
            <p:blipFill>
              <a:blip r:embed="rId3">
                <a:biLevel thresh="50000"/>
              </a:blip>
              <a:stretch>
                <a:fillRect/>
              </a:stretch>
            </p:blipFill>
            <p:spPr>
              <a:xfrm>
                <a:off x="6821802" y="1863901"/>
                <a:ext cx="970794" cy="984092"/>
              </a:xfrm>
              <a:prstGeom prst="rect">
                <a:avLst/>
              </a:prstGeom>
            </p:spPr>
          </p:pic>
        </p:grpSp>
        <p:sp>
          <p:nvSpPr>
            <p:cNvPr id="73" name="任意多边形 72"/>
            <p:cNvSpPr/>
            <p:nvPr/>
          </p:nvSpPr>
          <p:spPr>
            <a:xfrm>
              <a:off x="1104053" y="2645969"/>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grpSp>
          <p:nvGrpSpPr>
            <p:cNvPr id="74" name="组合 73"/>
            <p:cNvGrpSpPr/>
            <p:nvPr/>
          </p:nvGrpSpPr>
          <p:grpSpPr>
            <a:xfrm>
              <a:off x="1104052" y="2811258"/>
              <a:ext cx="1485504" cy="299295"/>
              <a:chOff x="1472069" y="3748347"/>
              <a:chExt cx="1980672" cy="399060"/>
            </a:xfrm>
          </p:grpSpPr>
          <p:sp>
            <p:nvSpPr>
              <p:cNvPr id="75" name="矩形 74"/>
              <p:cNvSpPr/>
              <p:nvPr/>
            </p:nvSpPr>
            <p:spPr>
              <a:xfrm>
                <a:off x="1472070" y="3748347"/>
                <a:ext cx="1980671" cy="399060"/>
              </a:xfrm>
              <a:prstGeom prst="rect">
                <a:avLst/>
              </a:prstGeom>
              <a:solidFill>
                <a:srgbClr val="FF576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76" name="文本框 17"/>
              <p:cNvSpPr txBox="1"/>
              <p:nvPr/>
            </p:nvSpPr>
            <p:spPr>
              <a:xfrm>
                <a:off x="1472069" y="3764910"/>
                <a:ext cx="1980671" cy="286141"/>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zh-CN" altLang="en-US" sz="1200" b="1" i="0" u="none" strike="noStrike" kern="0" cap="none" spc="0" normalizeH="0" baseline="0" noProof="0" dirty="0">
                    <a:ln>
                      <a:noFill/>
                    </a:ln>
                    <a:solidFill>
                      <a:srgbClr val="E5F5F7"/>
                    </a:solidFill>
                    <a:effectLst/>
                    <a:uLnTx/>
                    <a:uFillTx/>
                    <a:cs typeface="+mn-ea"/>
                    <a:sym typeface="+mn-lt"/>
                  </a:rPr>
                  <a:t>添加标题</a:t>
                </a:r>
              </a:p>
            </p:txBody>
          </p:sp>
        </p:grpSp>
        <p:sp>
          <p:nvSpPr>
            <p:cNvPr id="77" name="文本框 18"/>
            <p:cNvSpPr txBox="1"/>
            <p:nvPr/>
          </p:nvSpPr>
          <p:spPr>
            <a:xfrm>
              <a:off x="1104053" y="3179882"/>
              <a:ext cx="1485503" cy="116935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单击添加文本单击添加文本单击添加文本单击添加文本单击添加文本单击添加文本单击添加文本单击添加文本单击添加文本单击添加文本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nvGrpSpPr>
            <p:cNvPr id="78" name="组合 77"/>
            <p:cNvGrpSpPr/>
            <p:nvPr/>
          </p:nvGrpSpPr>
          <p:grpSpPr>
            <a:xfrm>
              <a:off x="1104054" y="957874"/>
              <a:ext cx="1485503" cy="1618175"/>
              <a:chOff x="1472070" y="1277164"/>
              <a:chExt cx="1980671" cy="2157566"/>
            </a:xfrm>
          </p:grpSpPr>
          <p:sp>
            <p:nvSpPr>
              <p:cNvPr id="79" name="矩形 78"/>
              <p:cNvSpPr/>
              <p:nvPr/>
            </p:nvSpPr>
            <p:spPr>
              <a:xfrm>
                <a:off x="1472070" y="1277164"/>
                <a:ext cx="1980671" cy="2157566"/>
              </a:xfrm>
              <a:prstGeom prst="rect">
                <a:avLst/>
              </a:prstGeom>
              <a:solidFill>
                <a:srgbClr val="FF576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pic>
            <p:nvPicPr>
              <p:cNvPr id="80" name="图片 79"/>
              <p:cNvPicPr>
                <a:picLocks noChangeAspect="1"/>
              </p:cNvPicPr>
              <p:nvPr/>
            </p:nvPicPr>
            <p:blipFill>
              <a:blip r:embed="rId4">
                <a:biLevel thresh="50000"/>
              </a:blip>
              <a:stretch>
                <a:fillRect/>
              </a:stretch>
            </p:blipFill>
            <p:spPr>
              <a:xfrm>
                <a:off x="2036258" y="1864563"/>
                <a:ext cx="852295" cy="982769"/>
              </a:xfrm>
              <a:prstGeom prst="rect">
                <a:avLst/>
              </a:prstGeom>
            </p:spPr>
          </p:pic>
        </p:grpSp>
        <p:sp>
          <p:nvSpPr>
            <p:cNvPr id="81" name="任意多边形 80"/>
            <p:cNvSpPr/>
            <p:nvPr/>
          </p:nvSpPr>
          <p:spPr>
            <a:xfrm>
              <a:off x="6554446" y="2645969"/>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grpSp>
          <p:nvGrpSpPr>
            <p:cNvPr id="82" name="组合 81"/>
            <p:cNvGrpSpPr/>
            <p:nvPr/>
          </p:nvGrpSpPr>
          <p:grpSpPr>
            <a:xfrm>
              <a:off x="6554444" y="2811258"/>
              <a:ext cx="1485504" cy="299295"/>
              <a:chOff x="8739259" y="3748347"/>
              <a:chExt cx="1980672" cy="399060"/>
            </a:xfrm>
          </p:grpSpPr>
          <p:sp>
            <p:nvSpPr>
              <p:cNvPr id="83" name="矩形 82"/>
              <p:cNvSpPr/>
              <p:nvPr/>
            </p:nvSpPr>
            <p:spPr>
              <a:xfrm>
                <a:off x="8739260" y="3748347"/>
                <a:ext cx="1980671" cy="399060"/>
              </a:xfrm>
              <a:prstGeom prst="rect">
                <a:avLst/>
              </a:prstGeom>
              <a:solidFill>
                <a:srgbClr val="29BD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84" name="文本框 25"/>
              <p:cNvSpPr txBox="1"/>
              <p:nvPr/>
            </p:nvSpPr>
            <p:spPr>
              <a:xfrm>
                <a:off x="8739259" y="3764910"/>
                <a:ext cx="1980671" cy="286141"/>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zh-CN" altLang="en-US" sz="1200" b="1" i="0" u="none" strike="noStrike" kern="0" cap="none" spc="0" normalizeH="0" baseline="0" noProof="0" dirty="0">
                    <a:ln>
                      <a:noFill/>
                    </a:ln>
                    <a:solidFill>
                      <a:srgbClr val="E5F5F7"/>
                    </a:solidFill>
                    <a:effectLst/>
                    <a:uLnTx/>
                    <a:uFillTx/>
                    <a:cs typeface="+mn-ea"/>
                    <a:sym typeface="+mn-lt"/>
                  </a:rPr>
                  <a:t>添加标题</a:t>
                </a:r>
              </a:p>
            </p:txBody>
          </p:sp>
        </p:grpSp>
        <p:sp>
          <p:nvSpPr>
            <p:cNvPr id="85" name="文本框 26"/>
            <p:cNvSpPr txBox="1"/>
            <p:nvPr/>
          </p:nvSpPr>
          <p:spPr>
            <a:xfrm>
              <a:off x="6554446" y="3179882"/>
              <a:ext cx="1485503" cy="116935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单击添加文本单击添加文本单击添加文本单击添加文本单击添加文本单击添加文本单击添加文本单击添加文本单击添加文本单击添加文本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nvGrpSpPr>
            <p:cNvPr id="86" name="组合 85"/>
            <p:cNvGrpSpPr/>
            <p:nvPr/>
          </p:nvGrpSpPr>
          <p:grpSpPr>
            <a:xfrm>
              <a:off x="6554447" y="957874"/>
              <a:ext cx="1485503" cy="1618175"/>
              <a:chOff x="8739260" y="1277164"/>
              <a:chExt cx="1980671" cy="2157566"/>
            </a:xfrm>
          </p:grpSpPr>
          <p:sp>
            <p:nvSpPr>
              <p:cNvPr id="87" name="矩形 86"/>
              <p:cNvSpPr/>
              <p:nvPr/>
            </p:nvSpPr>
            <p:spPr>
              <a:xfrm>
                <a:off x="8739260" y="1277164"/>
                <a:ext cx="1980671" cy="2157566"/>
              </a:xfrm>
              <a:prstGeom prst="rect">
                <a:avLst/>
              </a:prstGeom>
              <a:solidFill>
                <a:srgbClr val="29BD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pic>
            <p:nvPicPr>
              <p:cNvPr id="88" name="图片 87"/>
              <p:cNvPicPr>
                <a:picLocks noChangeAspect="1"/>
              </p:cNvPicPr>
              <p:nvPr/>
            </p:nvPicPr>
            <p:blipFill>
              <a:blip r:embed="rId5">
                <a:biLevel thresh="50000"/>
              </a:blip>
              <a:stretch>
                <a:fillRect/>
              </a:stretch>
            </p:blipFill>
            <p:spPr>
              <a:xfrm>
                <a:off x="9241705" y="1864290"/>
                <a:ext cx="975781" cy="983315"/>
              </a:xfrm>
              <a:prstGeom prst="rect">
                <a:avLst/>
              </a:prstGeom>
            </p:spPr>
          </p:pic>
        </p:grpSp>
        <p:sp>
          <p:nvSpPr>
            <p:cNvPr id="89" name="任意多边形 88"/>
            <p:cNvSpPr/>
            <p:nvPr/>
          </p:nvSpPr>
          <p:spPr>
            <a:xfrm>
              <a:off x="2920851" y="2645969"/>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grpSp>
          <p:nvGrpSpPr>
            <p:cNvPr id="90" name="组合 89"/>
            <p:cNvGrpSpPr/>
            <p:nvPr/>
          </p:nvGrpSpPr>
          <p:grpSpPr>
            <a:xfrm>
              <a:off x="2920850" y="2811258"/>
              <a:ext cx="1485504" cy="299295"/>
              <a:chOff x="3894466" y="3748347"/>
              <a:chExt cx="1980672" cy="399060"/>
            </a:xfrm>
          </p:grpSpPr>
          <p:sp>
            <p:nvSpPr>
              <p:cNvPr id="91" name="矩形 90"/>
              <p:cNvSpPr/>
              <p:nvPr/>
            </p:nvSpPr>
            <p:spPr>
              <a:xfrm>
                <a:off x="3894467" y="3748347"/>
                <a:ext cx="1980671" cy="399060"/>
              </a:xfrm>
              <a:prstGeom prst="rect">
                <a:avLst/>
              </a:prstGeom>
              <a:solidFill>
                <a:srgbClr val="29BD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92" name="文本框 33"/>
              <p:cNvSpPr txBox="1"/>
              <p:nvPr/>
            </p:nvSpPr>
            <p:spPr>
              <a:xfrm>
                <a:off x="3894466" y="3764910"/>
                <a:ext cx="1980671" cy="286141"/>
              </a:xfrm>
              <a:prstGeom prst="rect">
                <a:avLst/>
              </a:prstGeom>
              <a:noFill/>
            </p:spPr>
            <p:txBody>
              <a:bodyPr wrap="square" rtlCol="0">
                <a:spAutoFit/>
              </a:bodyPr>
              <a:lstStyle/>
              <a:p>
                <a:pPr marL="0" marR="0" lvl="0" indent="0" algn="ctr" defTabSz="914400" eaLnBrk="1" fontAlgn="auto" latinLnBrk="0" hangingPunct="1">
                  <a:lnSpc>
                    <a:spcPct val="100000"/>
                  </a:lnSpc>
                  <a:spcBef>
                    <a:spcPts val="750"/>
                  </a:spcBef>
                  <a:spcAft>
                    <a:spcPts val="0"/>
                  </a:spcAft>
                  <a:buClrTx/>
                  <a:buSzTx/>
                  <a:buFontTx/>
                  <a:buNone/>
                  <a:tabLst/>
                  <a:defRPr/>
                </a:pPr>
                <a:r>
                  <a:rPr kumimoji="0" lang="zh-CN" altLang="en-US" sz="1200" b="1" i="0" u="none" strike="noStrike" kern="0" cap="none" spc="0" normalizeH="0" baseline="0" noProof="0" dirty="0">
                    <a:ln>
                      <a:noFill/>
                    </a:ln>
                    <a:solidFill>
                      <a:srgbClr val="E5F5F7"/>
                    </a:solidFill>
                    <a:effectLst/>
                    <a:uLnTx/>
                    <a:uFillTx/>
                    <a:cs typeface="+mn-ea"/>
                    <a:sym typeface="+mn-lt"/>
                  </a:rPr>
                  <a:t>添加标题</a:t>
                </a:r>
              </a:p>
            </p:txBody>
          </p:sp>
        </p:grpSp>
        <p:sp>
          <p:nvSpPr>
            <p:cNvPr id="93" name="文本框 34"/>
            <p:cNvSpPr txBox="1"/>
            <p:nvPr/>
          </p:nvSpPr>
          <p:spPr>
            <a:xfrm>
              <a:off x="2920851" y="3179882"/>
              <a:ext cx="1485503" cy="116935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单击添加文本单击添加文本单击添加文本单击添加文本单击添加文本单击添加文本单击添加文本单击添加文本单击添加文本单击添加文本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nvGrpSpPr>
            <p:cNvPr id="94" name="组合 93"/>
            <p:cNvGrpSpPr/>
            <p:nvPr/>
          </p:nvGrpSpPr>
          <p:grpSpPr>
            <a:xfrm>
              <a:off x="2920852" y="957874"/>
              <a:ext cx="1485503" cy="1618175"/>
              <a:chOff x="3894467" y="1277164"/>
              <a:chExt cx="1980671" cy="2157566"/>
            </a:xfrm>
          </p:grpSpPr>
          <p:sp>
            <p:nvSpPr>
              <p:cNvPr id="95" name="矩形 94"/>
              <p:cNvSpPr/>
              <p:nvPr/>
            </p:nvSpPr>
            <p:spPr>
              <a:xfrm>
                <a:off x="3894467" y="1277164"/>
                <a:ext cx="1980671" cy="2157566"/>
              </a:xfrm>
              <a:prstGeom prst="rect">
                <a:avLst/>
              </a:prstGeom>
              <a:solidFill>
                <a:srgbClr val="29BD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pic>
            <p:nvPicPr>
              <p:cNvPr id="96" name="图片 95"/>
              <p:cNvPicPr>
                <a:picLocks noChangeAspect="1"/>
              </p:cNvPicPr>
              <p:nvPr/>
            </p:nvPicPr>
            <p:blipFill>
              <a:blip r:embed="rId6">
                <a:biLevel thresh="50000"/>
              </a:blip>
              <a:stretch>
                <a:fillRect/>
              </a:stretch>
            </p:blipFill>
            <p:spPr>
              <a:xfrm>
                <a:off x="4437739" y="1864177"/>
                <a:ext cx="894126" cy="983540"/>
              </a:xfrm>
              <a:prstGeom prst="rect">
                <a:avLst/>
              </a:prstGeom>
            </p:spPr>
          </p:pic>
        </p:grpSp>
      </p:grpSp>
    </p:spTree>
    <p:extLst>
      <p:ext uri="{BB962C8B-B14F-4D97-AF65-F5344CB8AC3E}">
        <p14:creationId xmlns:p14="http://schemas.microsoft.com/office/powerpoint/2010/main" val="2589497984"/>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说课ppt0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1331</TotalTime>
  <Words>1865</Words>
  <Application>Microsoft Office PowerPoint</Application>
  <PresentationFormat>宽屏</PresentationFormat>
  <Paragraphs>274</Paragraphs>
  <Slides>25</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宋体</vt:lpstr>
      <vt:lpstr>微软雅黑</vt:lpstr>
      <vt:lpstr>Agency FB</vt:lpstr>
      <vt:lpstr>Arial</vt:lpstr>
      <vt:lpstr>Calibri</vt:lpstr>
      <vt:lpstr>Calibri Light</vt:lpstr>
      <vt:lpstr>Office 主题​​</vt:lpstr>
      <vt:lpst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tukuppt</dc:subject>
  <cp:lastModifiedBy>User</cp:lastModifiedBy>
  <cp:revision>1</cp:revision>
  <dcterms:created xsi:type="dcterms:W3CDTF">2017-07-16T04:42:15Z</dcterms:created>
  <dcterms:modified xsi:type="dcterms:W3CDTF">2017-11-17T02:41:29Z</dcterms:modified>
</cp:coreProperties>
</file>