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7" r:id="rId5"/>
    <p:sldId id="256" r:id="rId6"/>
    <p:sldId id="266" r:id="rId7"/>
    <p:sldId id="261" r:id="rId8"/>
    <p:sldId id="267" r:id="rId9"/>
    <p:sldId id="260" r:id="rId10"/>
    <p:sldId id="271" r:id="rId11"/>
    <p:sldId id="263" r:id="rId12"/>
    <p:sldId id="272" r:id="rId13"/>
    <p:sldId id="264" r:id="rId14"/>
    <p:sldId id="270" r:id="rId15"/>
    <p:sldId id="274" r:id="rId16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000000"/>
    <a:srgbClr val="393F41"/>
    <a:srgbClr val="2B2F32"/>
    <a:srgbClr val="324444"/>
    <a:srgbClr val="2CBD94"/>
    <a:srgbClr val="1A1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90" autoAdjust="0"/>
    <p:restoredTop sz="94646"/>
  </p:normalViewPr>
  <p:slideViewPr>
    <p:cSldViewPr snapToGrid="0" snapToObjects="1">
      <p:cViewPr varScale="1">
        <p:scale>
          <a:sx n="68" d="100"/>
          <a:sy n="68" d="100"/>
        </p:scale>
        <p:origin x="-126" y="-15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181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2858045" y="841948"/>
            <a:ext cx="1336033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395623" y="841948"/>
            <a:ext cx="3612598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英文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Century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互联网是一个开放共享的平台</a:t>
            </a:r>
          </a:p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r>
              <a:rPr lang="zh-CN" altLang="en-US" sz="1333" dirty="0" smtClean="0">
                <a:solidFill>
                  <a:prstClr val="white"/>
                </a:solidFill>
              </a:rPr>
              <a:t> 部分</a:t>
            </a:r>
            <a:r>
              <a:rPr lang="zh-CN" altLang="en-US" sz="1333" dirty="0">
                <a:solidFill>
                  <a:prstClr val="white"/>
                </a:solidFill>
              </a:rPr>
              <a:t>设计灵感与元素来源于网络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如有建议</a:t>
            </a:r>
            <a:r>
              <a:rPr lang="zh-CN" altLang="en-US" sz="1333">
                <a:solidFill>
                  <a:prstClr val="white"/>
                </a:solidFill>
              </a:rPr>
              <a:t>请</a:t>
            </a:r>
            <a:r>
              <a:rPr lang="zh-CN" altLang="en-US" sz="1333" smtClean="0">
                <a:solidFill>
                  <a:prstClr val="white"/>
                </a:solidFill>
              </a:rPr>
              <a:t>联系 </a:t>
            </a:r>
            <a:r>
              <a:rPr lang="zh-CN" altLang="en-US" sz="1333" smtClean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prstClr val="white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54806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8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77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1A1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77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2CBD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77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3244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77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2B2F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775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rgbClr val="393F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77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3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71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7" r:id="rId8"/>
    <p:sldLayoutId id="2147493466" r:id="rId9"/>
    <p:sldLayoutId id="2147493469" r:id="rId10"/>
    <p:sldLayoutId id="2147493470" r:id="rId11"/>
    <p:sldLayoutId id="2147493471" r:id="rId1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hyperlink" Target="http://office.msn.com.cn/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://office.msn.com.c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0"/>
            <a:ext cx="12192000" cy="6858000"/>
          </a:xfrm>
          <a:prstGeom prst="rect">
            <a:avLst/>
          </a:prstGeom>
          <a:solidFill>
            <a:srgbClr val="1A1E21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2CBD94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5222957" y="659623"/>
            <a:ext cx="1747677" cy="1747677"/>
          </a:xfrm>
          <a:prstGeom prst="ellipse">
            <a:avLst/>
          </a:prstGeom>
          <a:noFill/>
          <a:ln w="63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rgbClr val="FFFFFF"/>
                </a:solidFill>
              </a:rPr>
              <a:t>LOGO</a:t>
            </a:r>
            <a:r>
              <a:rPr kumimoji="1" lang="zh-CN" altLang="en-US" dirty="0">
                <a:solidFill>
                  <a:srgbClr val="FFFFFF"/>
                </a:solidFill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</a:rPr>
              <a:t>HERE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794" y="2774179"/>
            <a:ext cx="6096000" cy="748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1" lang="en-US" altLang="zh-CN" sz="4267" dirty="0">
                <a:solidFill>
                  <a:srgbClr val="2CBD94"/>
                </a:solidFill>
              </a:rPr>
              <a:t>2015</a:t>
            </a:r>
            <a:r>
              <a:rPr kumimoji="1" lang="zh-CN" altLang="en-US" sz="4267" dirty="0">
                <a:solidFill>
                  <a:srgbClr val="FFFFFF"/>
                </a:solidFill>
              </a:rPr>
              <a:t> </a:t>
            </a:r>
            <a:r>
              <a:rPr kumimoji="1" lang="en-US" altLang="zh-CN" sz="4267" dirty="0">
                <a:solidFill>
                  <a:srgbClr val="FFFFFF"/>
                </a:solidFill>
              </a:rPr>
              <a:t>BUSINESS</a:t>
            </a:r>
            <a:r>
              <a:rPr kumimoji="1" lang="zh-CN" altLang="en-US" sz="4267" dirty="0">
                <a:solidFill>
                  <a:srgbClr val="FFFFFF"/>
                </a:solidFill>
              </a:rPr>
              <a:t> </a:t>
            </a:r>
            <a:r>
              <a:rPr kumimoji="1" lang="en-US" altLang="zh-CN" sz="4267" dirty="0">
                <a:solidFill>
                  <a:srgbClr val="FFFFFF"/>
                </a:solidFill>
              </a:rPr>
              <a:t>REPORT</a:t>
            </a:r>
            <a:r>
              <a:rPr kumimoji="1" lang="zh-CN" altLang="en-US" sz="4267" dirty="0">
                <a:solidFill>
                  <a:srgbClr val="FFFFFF"/>
                </a:solidFill>
              </a:rPr>
              <a:t> </a:t>
            </a:r>
            <a:endParaRPr kumimoji="1" lang="en-US" altLang="zh-CN" sz="4267" dirty="0">
              <a:solidFill>
                <a:srgbClr val="FFFFFF"/>
              </a:solidFill>
            </a:endParaRPr>
          </a:p>
        </p:txBody>
      </p:sp>
      <p:cxnSp>
        <p:nvCxnSpPr>
          <p:cNvPr id="6" name="直线连接符 5"/>
          <p:cNvCxnSpPr/>
          <p:nvPr/>
        </p:nvCxnSpPr>
        <p:spPr>
          <a:xfrm flipH="1">
            <a:off x="1344187" y="3205065"/>
            <a:ext cx="1525312" cy="0"/>
          </a:xfrm>
          <a:prstGeom prst="line">
            <a:avLst/>
          </a:prstGeom>
          <a:ln w="63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H="1">
            <a:off x="9271903" y="3212323"/>
            <a:ext cx="1525312" cy="0"/>
          </a:xfrm>
          <a:prstGeom prst="line">
            <a:avLst/>
          </a:prstGeom>
          <a:ln w="63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819687" y="5120271"/>
            <a:ext cx="2554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FFFFFF"/>
                </a:solidFill>
              </a:rPr>
              <a:t>PRESENTED</a:t>
            </a:r>
            <a:r>
              <a:rPr kumimoji="1" lang="zh-CN" altLang="en-US" sz="1600" dirty="0">
                <a:solidFill>
                  <a:srgbClr val="FFFFFF"/>
                </a:solidFill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</a:rPr>
              <a:t>BY</a:t>
            </a:r>
            <a:r>
              <a:rPr kumimoji="1" lang="zh-CN" altLang="en-US" sz="1600" dirty="0">
                <a:solidFill>
                  <a:srgbClr val="FFFFFF"/>
                </a:solidFill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kumimoji="1"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48794" y="3459468"/>
            <a:ext cx="6096000" cy="748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1" lang="zh-CN" altLang="en-US" sz="4267" dirty="0">
                <a:solidFill>
                  <a:srgbClr val="FFFFFF"/>
                </a:solidFill>
              </a:rPr>
              <a:t>工作报告</a:t>
            </a:r>
            <a:endParaRPr kumimoji="1" lang="en-US" altLang="zh-CN" sz="4267" dirty="0">
              <a:solidFill>
                <a:srgbClr val="FFFFFF"/>
              </a:solidFill>
            </a:endParaRPr>
          </a:p>
        </p:txBody>
      </p:sp>
      <p:pic>
        <p:nvPicPr>
          <p:cNvPr id="10" name="图片 9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53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o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55" y="3373647"/>
            <a:ext cx="1226227" cy="1226227"/>
          </a:xfrm>
          <a:prstGeom prst="rect">
            <a:avLst/>
          </a:prstGeom>
        </p:spPr>
      </p:pic>
      <p:pic>
        <p:nvPicPr>
          <p:cNvPr id="3" name="图片 2" descr="man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349" y="3373647"/>
            <a:ext cx="1226229" cy="1226227"/>
          </a:xfrm>
          <a:prstGeom prst="rect">
            <a:avLst/>
          </a:prstGeom>
        </p:spPr>
      </p:pic>
      <p:pic>
        <p:nvPicPr>
          <p:cNvPr id="4" name="图片 3" descr="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745" y="3373647"/>
            <a:ext cx="1226227" cy="122622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 flipV="1">
            <a:off x="10488106" y="820909"/>
            <a:ext cx="893745" cy="60959"/>
          </a:xfrm>
          <a:prstGeom prst="rect">
            <a:avLst/>
          </a:prstGeom>
          <a:solidFill>
            <a:srgbClr val="2CBD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b="1" dirty="0">
              <a:solidFill>
                <a:srgbClr val="1A1E2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58201" y="41776"/>
            <a:ext cx="1047082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CONTENTS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目录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421226" y="4959610"/>
            <a:ext cx="199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JANE</a:t>
            </a:r>
            <a:r>
              <a:rPr lang="zh-CN" altLang="en-US" sz="1600" b="1" dirty="0">
                <a:solidFill>
                  <a:schemeClr val="bg1"/>
                </a:solidFill>
              </a:rPr>
              <a:t> </a:t>
            </a:r>
            <a:r>
              <a:rPr lang="en-US" altLang="zh-CN" sz="1600" b="1" dirty="0">
                <a:solidFill>
                  <a:schemeClr val="bg1"/>
                </a:solidFill>
              </a:rPr>
              <a:t>DOE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281871" y="4978143"/>
            <a:ext cx="199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JOHN</a:t>
            </a:r>
            <a:r>
              <a:rPr lang="zh-CN" altLang="en-US" sz="1600" b="1" dirty="0">
                <a:solidFill>
                  <a:schemeClr val="bg1"/>
                </a:solidFill>
              </a:rPr>
              <a:t> </a:t>
            </a:r>
            <a:r>
              <a:rPr lang="en-US" altLang="zh-CN" sz="1600" b="1" dirty="0">
                <a:solidFill>
                  <a:schemeClr val="bg1"/>
                </a:solidFill>
              </a:rPr>
              <a:t>DOE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083425" y="4996676"/>
            <a:ext cx="199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JOHN</a:t>
            </a:r>
            <a:r>
              <a:rPr lang="zh-CN" altLang="en-US" sz="1600" b="1" dirty="0">
                <a:solidFill>
                  <a:schemeClr val="bg1"/>
                </a:solidFill>
              </a:rPr>
              <a:t> </a:t>
            </a:r>
            <a:r>
              <a:rPr lang="en-US" altLang="zh-CN" sz="1600" b="1" dirty="0">
                <a:solidFill>
                  <a:schemeClr val="bg1"/>
                </a:solidFill>
              </a:rPr>
              <a:t>DOE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414526" y="5359270"/>
            <a:ext cx="199349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33" dirty="0">
                <a:solidFill>
                  <a:schemeClr val="bg1">
                    <a:lumMod val="65000"/>
                  </a:schemeClr>
                </a:solidFill>
              </a:rPr>
              <a:t>点击此处添加简短介绍</a:t>
            </a:r>
            <a:endParaRPr lang="en-US" altLang="zh-CN" sz="1333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275171" y="5377804"/>
            <a:ext cx="199349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33" dirty="0">
                <a:solidFill>
                  <a:schemeClr val="bg1">
                    <a:lumMod val="65000"/>
                  </a:schemeClr>
                </a:solidFill>
              </a:rPr>
              <a:t>点击此处添加简短介绍</a:t>
            </a:r>
            <a:endParaRPr lang="en-US" altLang="zh-CN" sz="1333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076725" y="5396337"/>
            <a:ext cx="199349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33" dirty="0">
                <a:solidFill>
                  <a:schemeClr val="bg1">
                    <a:lumMod val="65000"/>
                  </a:schemeClr>
                </a:solidFill>
              </a:rPr>
              <a:t>点击此处添加简短介绍</a:t>
            </a:r>
            <a:endParaRPr lang="en-US" altLang="zh-CN" sz="1333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4410" y="1615620"/>
            <a:ext cx="2938137" cy="1567543"/>
            <a:chOff x="640211" y="1211715"/>
            <a:chExt cx="2203603" cy="1175657"/>
          </a:xfrm>
        </p:grpSpPr>
        <p:grpSp>
          <p:nvGrpSpPr>
            <p:cNvPr id="22" name="组 21"/>
            <p:cNvGrpSpPr/>
            <p:nvPr/>
          </p:nvGrpSpPr>
          <p:grpSpPr>
            <a:xfrm>
              <a:off x="640211" y="1211715"/>
              <a:ext cx="2203603" cy="1175657"/>
              <a:chOff x="640211" y="1102178"/>
              <a:chExt cx="2203603" cy="1175657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640211" y="1102178"/>
                <a:ext cx="2203603" cy="1049694"/>
              </a:xfrm>
              <a:prstGeom prst="roundRect">
                <a:avLst>
                  <a:gd name="adj" fmla="val 5669"/>
                </a:avLst>
              </a:prstGeom>
              <a:solidFill>
                <a:srgbClr val="393F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flipV="1">
                <a:off x="1621317" y="2151872"/>
                <a:ext cx="241391" cy="125963"/>
              </a:xfrm>
              <a:prstGeom prst="triangle">
                <a:avLst/>
              </a:prstGeom>
              <a:solidFill>
                <a:srgbClr val="393F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738672" y="1321252"/>
              <a:ext cx="1979601" cy="823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点击此处添加文本信息。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顶部“开始”面板中可以对字体、字号、颜色、行距等进行修改。建议正文</a:t>
              </a:r>
              <a:r>
                <a:rPr lang="en-US" altLang="zh-CN" sz="1333" dirty="0">
                  <a:solidFill>
                    <a:schemeClr val="bg1">
                      <a:lumMod val="65000"/>
                    </a:schemeClr>
                  </a:solidFill>
                </a:rPr>
                <a:t>10</a:t>
              </a: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号字，</a:t>
              </a:r>
              <a:r>
                <a:rPr lang="en-US" altLang="zh-CN" sz="1333" dirty="0">
                  <a:solidFill>
                    <a:schemeClr val="bg1">
                      <a:lumMod val="65000"/>
                    </a:schemeClr>
                  </a:solidFill>
                </a:rPr>
                <a:t>1.3</a:t>
              </a: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倍字间距。</a:t>
              </a:r>
              <a:endParaRPr lang="en-US" altLang="zh-CN" sz="1333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53395" y="1615620"/>
            <a:ext cx="2938137" cy="1567543"/>
            <a:chOff x="3564450" y="1211715"/>
            <a:chExt cx="2203603" cy="1175657"/>
          </a:xfrm>
        </p:grpSpPr>
        <p:grpSp>
          <p:nvGrpSpPr>
            <p:cNvPr id="26" name="组 25"/>
            <p:cNvGrpSpPr/>
            <p:nvPr/>
          </p:nvGrpSpPr>
          <p:grpSpPr>
            <a:xfrm>
              <a:off x="3564450" y="1211715"/>
              <a:ext cx="2203603" cy="1175657"/>
              <a:chOff x="640211" y="1102178"/>
              <a:chExt cx="2203603" cy="1175657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640211" y="1102178"/>
                <a:ext cx="2203603" cy="1049694"/>
              </a:xfrm>
              <a:prstGeom prst="roundRect">
                <a:avLst>
                  <a:gd name="adj" fmla="val 5669"/>
                </a:avLst>
              </a:prstGeom>
              <a:solidFill>
                <a:srgbClr val="393F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flipV="1">
                <a:off x="1621317" y="2151872"/>
                <a:ext cx="241391" cy="125963"/>
              </a:xfrm>
              <a:prstGeom prst="triangle">
                <a:avLst/>
              </a:prstGeom>
              <a:solidFill>
                <a:srgbClr val="393F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3662911" y="1321252"/>
              <a:ext cx="1979601" cy="823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点击此处添加文本信息。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顶部“开始”面板中可以对字体、字号、颜色、行距等进行修改。建议正文</a:t>
              </a:r>
              <a:r>
                <a:rPr lang="en-US" altLang="zh-CN" sz="1333" dirty="0">
                  <a:solidFill>
                    <a:schemeClr val="bg1">
                      <a:lumMod val="65000"/>
                    </a:schemeClr>
                  </a:solidFill>
                </a:rPr>
                <a:t>10</a:t>
              </a: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号字，</a:t>
              </a:r>
              <a:r>
                <a:rPr lang="en-US" altLang="zh-CN" sz="1333" dirty="0">
                  <a:solidFill>
                    <a:schemeClr val="bg1">
                      <a:lumMod val="65000"/>
                    </a:schemeClr>
                  </a:solidFill>
                </a:rPr>
                <a:t>1.3</a:t>
              </a: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倍字间距。</a:t>
              </a:r>
              <a:endParaRPr lang="en-US" altLang="zh-CN" sz="1333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4" name="等腰三角形 33"/>
          <p:cNvSpPr/>
          <p:nvPr/>
        </p:nvSpPr>
        <p:spPr>
          <a:xfrm flipV="1">
            <a:off x="9919243" y="3015213"/>
            <a:ext cx="321855" cy="167951"/>
          </a:xfrm>
          <a:prstGeom prst="triangle">
            <a:avLst/>
          </a:prstGeom>
          <a:solidFill>
            <a:srgbClr val="393F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8" name="组合 7"/>
          <p:cNvGrpSpPr/>
          <p:nvPr/>
        </p:nvGrpSpPr>
        <p:grpSpPr>
          <a:xfrm>
            <a:off x="8611102" y="1615620"/>
            <a:ext cx="2938137" cy="1399592"/>
            <a:chOff x="6457730" y="1211715"/>
            <a:chExt cx="2203603" cy="1049694"/>
          </a:xfrm>
        </p:grpSpPr>
        <p:sp>
          <p:nvSpPr>
            <p:cNvPr id="33" name="圆角矩形 32"/>
            <p:cNvSpPr/>
            <p:nvPr/>
          </p:nvSpPr>
          <p:spPr>
            <a:xfrm>
              <a:off x="6457730" y="1211715"/>
              <a:ext cx="2203603" cy="1049694"/>
            </a:xfrm>
            <a:prstGeom prst="roundRect">
              <a:avLst>
                <a:gd name="adj" fmla="val 5669"/>
              </a:avLst>
            </a:prstGeom>
            <a:solidFill>
              <a:srgbClr val="393F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556191" y="1321252"/>
              <a:ext cx="1979601" cy="823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点击此处添加文本信息。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顶部“开始”面板中可以对字体、字号、颜色、行距等进行修改。建议正文</a:t>
              </a:r>
              <a:r>
                <a:rPr lang="en-US" altLang="zh-CN" sz="1333" dirty="0">
                  <a:solidFill>
                    <a:schemeClr val="bg1">
                      <a:lumMod val="65000"/>
                    </a:schemeClr>
                  </a:solidFill>
                </a:rPr>
                <a:t>10</a:t>
              </a: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号字，</a:t>
              </a:r>
              <a:r>
                <a:rPr lang="en-US" altLang="zh-CN" sz="1333" dirty="0">
                  <a:solidFill>
                    <a:schemeClr val="bg1">
                      <a:lumMod val="65000"/>
                    </a:schemeClr>
                  </a:solidFill>
                </a:rPr>
                <a:t>1.3</a:t>
              </a: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</a:rPr>
                <a:t>倍字间距。</a:t>
              </a:r>
              <a:endParaRPr lang="en-US" altLang="zh-CN" sz="1333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247014" y="45242"/>
            <a:ext cx="1003801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PART</a:t>
            </a: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ONE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行业分析 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586582" y="63775"/>
            <a:ext cx="1021433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PART</a:t>
            </a: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TWO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项目目的 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942340" y="63775"/>
            <a:ext cx="1112805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PART</a:t>
            </a: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THREE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进度安排 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0388258" y="63775"/>
            <a:ext cx="1085554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2CBD94"/>
                </a:solidFill>
              </a:rPr>
              <a:t>PART</a:t>
            </a:r>
            <a:r>
              <a:rPr kumimoji="1" lang="zh-CN" altLang="en-US" sz="1333" dirty="0">
                <a:solidFill>
                  <a:srgbClr val="2CBD94"/>
                </a:solidFill>
              </a:rPr>
              <a:t> </a:t>
            </a:r>
            <a:r>
              <a:rPr kumimoji="1" lang="en-US" altLang="zh-CN" sz="1333" dirty="0">
                <a:solidFill>
                  <a:srgbClr val="2CBD94"/>
                </a:solidFill>
              </a:rPr>
              <a:t>FOUR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2CBD94"/>
                </a:solidFill>
              </a:rPr>
              <a:t>预算需求 </a:t>
            </a:r>
          </a:p>
        </p:txBody>
      </p:sp>
      <p:pic>
        <p:nvPicPr>
          <p:cNvPr id="37" name="图片 36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6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0"/>
            <a:ext cx="12192000" cy="6858000"/>
          </a:xfrm>
          <a:prstGeom prst="rect">
            <a:avLst/>
          </a:prstGeom>
          <a:solidFill>
            <a:srgbClr val="1A1E21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2CBD94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5222957" y="659623"/>
            <a:ext cx="1747677" cy="1747677"/>
          </a:xfrm>
          <a:prstGeom prst="ellipse">
            <a:avLst/>
          </a:prstGeom>
          <a:noFill/>
          <a:ln w="63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rgbClr val="FFFFFF"/>
                </a:solidFill>
              </a:rPr>
              <a:t>LOGO</a:t>
            </a:r>
            <a:r>
              <a:rPr kumimoji="1" lang="zh-CN" altLang="en-US" dirty="0">
                <a:solidFill>
                  <a:srgbClr val="FFFFFF"/>
                </a:solidFill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</a:rPr>
              <a:t>HERE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794" y="2774179"/>
            <a:ext cx="6096000" cy="1405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1" lang="en-US" altLang="zh-CN" sz="4267" dirty="0">
                <a:solidFill>
                  <a:srgbClr val="2CBD94"/>
                </a:solidFill>
              </a:rPr>
              <a:t>THANK </a:t>
            </a:r>
            <a:r>
              <a:rPr kumimoji="1" lang="en-US" altLang="zh-CN" sz="4267" dirty="0">
                <a:solidFill>
                  <a:srgbClr val="FFFFFF"/>
                </a:solidFill>
              </a:rPr>
              <a:t>YOU</a:t>
            </a:r>
          </a:p>
          <a:p>
            <a:pPr algn="ctr"/>
            <a:r>
              <a:rPr kumimoji="1" lang="en-US" altLang="zh-CN" sz="4267" dirty="0">
                <a:solidFill>
                  <a:srgbClr val="FFFFFF"/>
                </a:solidFill>
              </a:rPr>
              <a:t>FOR</a:t>
            </a:r>
            <a:r>
              <a:rPr kumimoji="1" lang="zh-CN" altLang="en-US" sz="4267" dirty="0">
                <a:solidFill>
                  <a:srgbClr val="FFFFFF"/>
                </a:solidFill>
              </a:rPr>
              <a:t> </a:t>
            </a:r>
            <a:r>
              <a:rPr kumimoji="1" lang="en-US" altLang="zh-CN" sz="4267" dirty="0">
                <a:solidFill>
                  <a:srgbClr val="FFFFFF"/>
                </a:solidFill>
              </a:rPr>
              <a:t>WATCHING</a:t>
            </a:r>
          </a:p>
        </p:txBody>
      </p:sp>
      <p:cxnSp>
        <p:nvCxnSpPr>
          <p:cNvPr id="6" name="直线连接符 5"/>
          <p:cNvCxnSpPr/>
          <p:nvPr/>
        </p:nvCxnSpPr>
        <p:spPr>
          <a:xfrm flipH="1">
            <a:off x="1344187" y="3205065"/>
            <a:ext cx="1525312" cy="0"/>
          </a:xfrm>
          <a:prstGeom prst="line">
            <a:avLst/>
          </a:prstGeom>
          <a:ln w="63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H="1">
            <a:off x="9271903" y="3212323"/>
            <a:ext cx="1525312" cy="0"/>
          </a:xfrm>
          <a:prstGeom prst="line">
            <a:avLst/>
          </a:prstGeom>
          <a:ln w="63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819682" y="5120271"/>
            <a:ext cx="2554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FFFFFF"/>
                </a:solidFill>
              </a:rPr>
              <a:t>PRESENTED</a:t>
            </a:r>
            <a:r>
              <a:rPr kumimoji="1" lang="zh-CN" altLang="en-US" sz="1600" dirty="0">
                <a:solidFill>
                  <a:srgbClr val="FFFFFF"/>
                </a:solidFill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</a:rPr>
              <a:t>BY</a:t>
            </a:r>
            <a:r>
              <a:rPr kumimoji="1" lang="zh-CN" altLang="en-US" sz="1600" dirty="0">
                <a:solidFill>
                  <a:srgbClr val="FFFFFF"/>
                </a:solidFill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kumimoji="1" lang="zh-CN" altLang="en-US" sz="1600" dirty="0">
              <a:solidFill>
                <a:srgbClr val="FFFFFF"/>
              </a:solidFill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41398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6" name="矩形 5"/>
          <p:cNvSpPr/>
          <p:nvPr/>
        </p:nvSpPr>
        <p:spPr>
          <a:xfrm>
            <a:off x="441397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990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94" y="0"/>
            <a:ext cx="12192000" cy="881869"/>
          </a:xfrm>
          <a:prstGeom prst="rect">
            <a:avLst/>
          </a:prstGeom>
          <a:solidFill>
            <a:srgbClr val="1A1E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6247014" y="45242"/>
            <a:ext cx="1003801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PART</a:t>
            </a:r>
            <a:r>
              <a:rPr kumimoji="1" lang="zh-CN" altLang="en-US" sz="1333" dirty="0">
                <a:solidFill>
                  <a:srgbClr val="A6A6A6"/>
                </a:solidFill>
              </a:rPr>
              <a:t> </a:t>
            </a:r>
            <a:r>
              <a:rPr kumimoji="1" lang="en-US" altLang="zh-CN" sz="1333" dirty="0">
                <a:solidFill>
                  <a:srgbClr val="A6A6A6"/>
                </a:solidFill>
              </a:rPr>
              <a:t>ONE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行业分析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586582" y="63775"/>
            <a:ext cx="1021433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PART</a:t>
            </a:r>
            <a:r>
              <a:rPr kumimoji="1" lang="zh-CN" altLang="en-US" sz="1333" dirty="0">
                <a:solidFill>
                  <a:srgbClr val="A6A6A6"/>
                </a:solidFill>
              </a:rPr>
              <a:t> </a:t>
            </a:r>
            <a:r>
              <a:rPr kumimoji="1" lang="en-US" altLang="zh-CN" sz="1333" dirty="0">
                <a:solidFill>
                  <a:srgbClr val="A6A6A6"/>
                </a:solidFill>
              </a:rPr>
              <a:t>TWO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项目目的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942340" y="63775"/>
            <a:ext cx="1112805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PART</a:t>
            </a:r>
            <a:r>
              <a:rPr kumimoji="1" lang="zh-CN" altLang="en-US" sz="1333" dirty="0">
                <a:solidFill>
                  <a:srgbClr val="A6A6A6"/>
                </a:solidFill>
              </a:rPr>
              <a:t> </a:t>
            </a:r>
            <a:r>
              <a:rPr kumimoji="1" lang="en-US" altLang="zh-CN" sz="1333" dirty="0">
                <a:solidFill>
                  <a:srgbClr val="A6A6A6"/>
                </a:solidFill>
              </a:rPr>
              <a:t>THREE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进度安排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388258" y="63775"/>
            <a:ext cx="1085554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PART</a:t>
            </a:r>
            <a:r>
              <a:rPr kumimoji="1" lang="zh-CN" altLang="en-US" sz="1333" dirty="0">
                <a:solidFill>
                  <a:srgbClr val="A6A6A6"/>
                </a:solidFill>
              </a:rPr>
              <a:t> </a:t>
            </a:r>
            <a:r>
              <a:rPr kumimoji="1" lang="en-US" altLang="zh-CN" sz="1333" dirty="0">
                <a:solidFill>
                  <a:srgbClr val="A6A6A6"/>
                </a:solidFill>
              </a:rPr>
              <a:t>FOUR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预算需求 </a:t>
            </a:r>
          </a:p>
        </p:txBody>
      </p:sp>
      <p:sp>
        <p:nvSpPr>
          <p:cNvPr id="13" name="矩形 12"/>
          <p:cNvSpPr/>
          <p:nvPr/>
        </p:nvSpPr>
        <p:spPr>
          <a:xfrm flipV="1">
            <a:off x="4951363" y="820909"/>
            <a:ext cx="893745" cy="60959"/>
          </a:xfrm>
          <a:prstGeom prst="rect">
            <a:avLst/>
          </a:prstGeom>
          <a:solidFill>
            <a:srgbClr val="2CBD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b="1" dirty="0">
              <a:solidFill>
                <a:srgbClr val="1A1E2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58201" y="41776"/>
            <a:ext cx="1047082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/>
                </a:solidFill>
              </a:rPr>
              <a:t>CONTENTS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</a:rPr>
              <a:t>目录</a:t>
            </a:r>
          </a:p>
        </p:txBody>
      </p:sp>
      <p:sp>
        <p:nvSpPr>
          <p:cNvPr id="17" name="矩形 16"/>
          <p:cNvSpPr/>
          <p:nvPr/>
        </p:nvSpPr>
        <p:spPr>
          <a:xfrm>
            <a:off x="662628" y="1402540"/>
            <a:ext cx="4288735" cy="3782849"/>
          </a:xfrm>
          <a:prstGeom prst="rect">
            <a:avLst/>
          </a:prstGeom>
          <a:solidFill>
            <a:srgbClr val="2CBD94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b="1" dirty="0">
              <a:solidFill>
                <a:srgbClr val="1A1E2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4" y="6302422"/>
            <a:ext cx="12192000" cy="555577"/>
          </a:xfrm>
          <a:prstGeom prst="rect">
            <a:avLst/>
          </a:prstGeom>
          <a:solidFill>
            <a:srgbClr val="1A1E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9" name="文本框 18"/>
          <p:cNvSpPr txBox="1"/>
          <p:nvPr/>
        </p:nvSpPr>
        <p:spPr>
          <a:xfrm>
            <a:off x="1000060" y="1567155"/>
            <a:ext cx="2686954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2667" dirty="0">
                <a:solidFill>
                  <a:schemeClr val="bg1"/>
                </a:solidFill>
              </a:rPr>
              <a:t>CONTENTS</a:t>
            </a:r>
            <a:r>
              <a:rPr kumimoji="1" lang="zh-CN" altLang="en-US" sz="2667" dirty="0">
                <a:solidFill>
                  <a:schemeClr val="bg1"/>
                </a:solidFill>
              </a:rPr>
              <a:t> 目录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00060" y="2748541"/>
            <a:ext cx="1737976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/>
                </a:solidFill>
              </a:rPr>
              <a:t>PART</a:t>
            </a:r>
            <a:r>
              <a:rPr kumimoji="1" lang="zh-CN" altLang="en-US" sz="1333" dirty="0">
                <a:solidFill>
                  <a:schemeClr val="bg1"/>
                </a:solidFill>
              </a:rPr>
              <a:t> </a:t>
            </a:r>
            <a:r>
              <a:rPr kumimoji="1" lang="en-US" altLang="zh-CN" sz="1333" dirty="0">
                <a:solidFill>
                  <a:schemeClr val="bg1"/>
                </a:solidFill>
              </a:rPr>
              <a:t>ONE</a:t>
            </a:r>
            <a:r>
              <a:rPr kumimoji="1" lang="zh-CN" altLang="en-US" sz="1333" dirty="0">
                <a:solidFill>
                  <a:schemeClr val="bg1"/>
                </a:solidFill>
              </a:rPr>
              <a:t> 第一部分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00060" y="3178353"/>
            <a:ext cx="1755609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/>
                </a:solidFill>
              </a:rPr>
              <a:t>PART</a:t>
            </a:r>
            <a:r>
              <a:rPr kumimoji="1" lang="zh-CN" altLang="en-US" sz="1333" dirty="0">
                <a:solidFill>
                  <a:schemeClr val="bg1"/>
                </a:solidFill>
              </a:rPr>
              <a:t> </a:t>
            </a:r>
            <a:r>
              <a:rPr kumimoji="1" lang="en-US" altLang="zh-CN" sz="1333" dirty="0">
                <a:solidFill>
                  <a:schemeClr val="bg1"/>
                </a:solidFill>
              </a:rPr>
              <a:t>TWO</a:t>
            </a:r>
            <a:r>
              <a:rPr kumimoji="1" lang="zh-CN" altLang="en-US" sz="1333" dirty="0">
                <a:solidFill>
                  <a:schemeClr val="bg1"/>
                </a:solidFill>
              </a:rPr>
              <a:t> 第二部分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00059" y="3608165"/>
            <a:ext cx="1846980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/>
                </a:solidFill>
              </a:rPr>
              <a:t>PART</a:t>
            </a:r>
            <a:r>
              <a:rPr kumimoji="1" lang="zh-CN" altLang="en-US" sz="1333" dirty="0">
                <a:solidFill>
                  <a:schemeClr val="bg1"/>
                </a:solidFill>
              </a:rPr>
              <a:t> </a:t>
            </a:r>
            <a:r>
              <a:rPr kumimoji="1" lang="en-US" altLang="zh-CN" sz="1333" dirty="0">
                <a:solidFill>
                  <a:schemeClr val="bg1"/>
                </a:solidFill>
              </a:rPr>
              <a:t>THREE</a:t>
            </a:r>
            <a:r>
              <a:rPr kumimoji="1" lang="zh-CN" altLang="en-US" sz="1333" dirty="0">
                <a:solidFill>
                  <a:schemeClr val="bg1"/>
                </a:solidFill>
              </a:rPr>
              <a:t> 第三部分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000060" y="4037978"/>
            <a:ext cx="1819729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/>
                </a:solidFill>
              </a:rPr>
              <a:t>PART</a:t>
            </a:r>
            <a:r>
              <a:rPr kumimoji="1" lang="zh-CN" altLang="en-US" sz="1333" dirty="0">
                <a:solidFill>
                  <a:schemeClr val="bg1"/>
                </a:solidFill>
              </a:rPr>
              <a:t> </a:t>
            </a:r>
            <a:r>
              <a:rPr kumimoji="1" lang="en-US" altLang="zh-CN" sz="1333" dirty="0">
                <a:solidFill>
                  <a:schemeClr val="bg1"/>
                </a:solidFill>
              </a:rPr>
              <a:t>FOUR</a:t>
            </a:r>
            <a:r>
              <a:rPr kumimoji="1" lang="zh-CN" altLang="en-US" sz="1333" dirty="0">
                <a:solidFill>
                  <a:schemeClr val="bg1"/>
                </a:solidFill>
              </a:rPr>
              <a:t> 第四部分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2701831" y="2757022"/>
            <a:ext cx="918841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</a:rPr>
              <a:t>行业分析 </a:t>
            </a:r>
          </a:p>
        </p:txBody>
      </p:sp>
      <p:sp>
        <p:nvSpPr>
          <p:cNvPr id="24" name="矩形 23"/>
          <p:cNvSpPr/>
          <p:nvPr/>
        </p:nvSpPr>
        <p:spPr>
          <a:xfrm>
            <a:off x="2701831" y="3184007"/>
            <a:ext cx="918841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</a:rPr>
              <a:t>项目目的 </a:t>
            </a:r>
          </a:p>
        </p:txBody>
      </p:sp>
      <p:sp>
        <p:nvSpPr>
          <p:cNvPr id="25" name="矩形 24"/>
          <p:cNvSpPr/>
          <p:nvPr/>
        </p:nvSpPr>
        <p:spPr>
          <a:xfrm>
            <a:off x="2701831" y="3610993"/>
            <a:ext cx="918841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</a:rPr>
              <a:t>进度安排 </a:t>
            </a:r>
          </a:p>
        </p:txBody>
      </p:sp>
      <p:sp>
        <p:nvSpPr>
          <p:cNvPr id="26" name="矩形 25"/>
          <p:cNvSpPr/>
          <p:nvPr/>
        </p:nvSpPr>
        <p:spPr>
          <a:xfrm>
            <a:off x="2701831" y="4037978"/>
            <a:ext cx="918841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</a:rPr>
              <a:t>预算需求 </a:t>
            </a:r>
          </a:p>
        </p:txBody>
      </p:sp>
      <p:pic>
        <p:nvPicPr>
          <p:cNvPr id="27" name="图片 2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3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240920" y="1245315"/>
            <a:ext cx="1711749" cy="1711749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12000" dirty="0">
                <a:solidFill>
                  <a:schemeClr val="bg1"/>
                </a:solidFill>
              </a:rPr>
              <a:t>1</a:t>
            </a:r>
            <a:endParaRPr kumimoji="1" lang="zh-CN" altLang="en-US" sz="120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37765" y="3166869"/>
            <a:ext cx="3918059" cy="12249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dirty="0">
                <a:solidFill>
                  <a:schemeClr val="bg1"/>
                </a:solidFill>
              </a:rPr>
              <a:t>SECTION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HERE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3200" dirty="0">
                <a:solidFill>
                  <a:srgbClr val="FFFFFF"/>
                </a:solidFill>
              </a:rPr>
              <a:t>行业分析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83870" y="4397975"/>
            <a:ext cx="382584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</a:rPr>
              <a:t>倍字间距。</a:t>
            </a:r>
            <a:endParaRPr kumimoji="1" lang="zh-CN" altLang="en-US" sz="1333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5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 flipV="1">
            <a:off x="6334578" y="820909"/>
            <a:ext cx="893745" cy="60959"/>
          </a:xfrm>
          <a:prstGeom prst="rect">
            <a:avLst/>
          </a:prstGeom>
          <a:solidFill>
            <a:srgbClr val="2CBD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b="1" dirty="0">
              <a:solidFill>
                <a:srgbClr val="1A1E2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58201" y="41776"/>
            <a:ext cx="1047082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CONTENTS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目录</a:t>
            </a:r>
          </a:p>
        </p:txBody>
      </p:sp>
      <p:grpSp>
        <p:nvGrpSpPr>
          <p:cNvPr id="57" name="组 56"/>
          <p:cNvGrpSpPr/>
          <p:nvPr/>
        </p:nvGrpSpPr>
        <p:grpSpPr>
          <a:xfrm>
            <a:off x="687209" y="1875454"/>
            <a:ext cx="4816959" cy="3988836"/>
            <a:chOff x="622283" y="1187126"/>
            <a:chExt cx="3997679" cy="3310405"/>
          </a:xfrm>
        </p:grpSpPr>
        <p:cxnSp>
          <p:nvCxnSpPr>
            <p:cNvPr id="23" name="直线连接符 22"/>
            <p:cNvCxnSpPr/>
            <p:nvPr/>
          </p:nvCxnSpPr>
          <p:spPr>
            <a:xfrm>
              <a:off x="2164230" y="1909015"/>
              <a:ext cx="238161" cy="520775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H="1">
              <a:off x="2937830" y="1810049"/>
              <a:ext cx="268128" cy="758847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279895" y="2939401"/>
              <a:ext cx="699483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>
              <a:off x="3284094" y="2928592"/>
              <a:ext cx="699483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2016014" y="3202545"/>
              <a:ext cx="256484" cy="806243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 flipV="1">
              <a:off x="2937830" y="3078506"/>
              <a:ext cx="346264" cy="860322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矩形 2"/>
            <p:cNvSpPr/>
            <p:nvPr/>
          </p:nvSpPr>
          <p:spPr>
            <a:xfrm>
              <a:off x="1859579" y="2364243"/>
              <a:ext cx="1578403" cy="903850"/>
            </a:xfrm>
            <a:custGeom>
              <a:avLst/>
              <a:gdLst/>
              <a:ahLst/>
              <a:cxnLst/>
              <a:rect l="l" t="t" r="r" b="b"/>
              <a:pathLst>
                <a:path w="3421550" h="1763487">
                  <a:moveTo>
                    <a:pt x="1328648" y="0"/>
                  </a:moveTo>
                  <a:cubicBezTo>
                    <a:pt x="1584363" y="0"/>
                    <a:pt x="1809817" y="129561"/>
                    <a:pt x="1942948" y="326620"/>
                  </a:cubicBezTo>
                  <a:lnTo>
                    <a:pt x="1955795" y="350289"/>
                  </a:lnTo>
                  <a:lnTo>
                    <a:pt x="1961105" y="345908"/>
                  </a:lnTo>
                  <a:cubicBezTo>
                    <a:pt x="2042399" y="290987"/>
                    <a:pt x="2140401" y="258918"/>
                    <a:pt x="2245892" y="258918"/>
                  </a:cubicBezTo>
                  <a:cubicBezTo>
                    <a:pt x="2456875" y="258918"/>
                    <a:pt x="2637898" y="387194"/>
                    <a:pt x="2715222" y="570011"/>
                  </a:cubicBezTo>
                  <a:lnTo>
                    <a:pt x="2724181" y="598872"/>
                  </a:lnTo>
                  <a:lnTo>
                    <a:pt x="2833721" y="587829"/>
                  </a:lnTo>
                  <a:cubicBezTo>
                    <a:pt x="3158370" y="587829"/>
                    <a:pt x="3421550" y="851009"/>
                    <a:pt x="3421550" y="1175658"/>
                  </a:cubicBezTo>
                  <a:cubicBezTo>
                    <a:pt x="3421550" y="1500307"/>
                    <a:pt x="3158370" y="1763487"/>
                    <a:pt x="2833721" y="1763487"/>
                  </a:cubicBezTo>
                  <a:lnTo>
                    <a:pt x="2833711" y="1763486"/>
                  </a:lnTo>
                  <a:lnTo>
                    <a:pt x="629716" y="1763486"/>
                  </a:lnTo>
                  <a:lnTo>
                    <a:pt x="629716" y="1759265"/>
                  </a:lnTo>
                  <a:lnTo>
                    <a:pt x="587829" y="1763487"/>
                  </a:lnTo>
                  <a:cubicBezTo>
                    <a:pt x="263180" y="1763487"/>
                    <a:pt x="0" y="1500307"/>
                    <a:pt x="0" y="1175658"/>
                  </a:cubicBezTo>
                  <a:cubicBezTo>
                    <a:pt x="0" y="851009"/>
                    <a:pt x="263180" y="587829"/>
                    <a:pt x="587829" y="587829"/>
                  </a:cubicBezTo>
                  <a:lnTo>
                    <a:pt x="603652" y="589026"/>
                  </a:lnTo>
                  <a:lnTo>
                    <a:pt x="646045" y="452459"/>
                  </a:lnTo>
                  <a:cubicBezTo>
                    <a:pt x="758508" y="186568"/>
                    <a:pt x="1021790" y="0"/>
                    <a:pt x="1328648" y="0"/>
                  </a:cubicBezTo>
                  <a:close/>
                </a:path>
              </a:pathLst>
            </a:custGeom>
            <a:solidFill>
              <a:srgbClr val="2CBD94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1629636" y="1226208"/>
              <a:ext cx="772755" cy="772755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200" dirty="0"/>
                <a:t>1</a:t>
              </a:r>
              <a:endParaRPr kumimoji="1" lang="zh-CN" altLang="en-US" sz="3200" dirty="0"/>
            </a:p>
          </p:txBody>
        </p:sp>
        <p:sp>
          <p:nvSpPr>
            <p:cNvPr id="17" name="椭圆 16"/>
            <p:cNvSpPr/>
            <p:nvPr/>
          </p:nvSpPr>
          <p:spPr>
            <a:xfrm>
              <a:off x="2937830" y="1226208"/>
              <a:ext cx="772755" cy="772755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200" dirty="0"/>
                <a:t>2</a:t>
              </a:r>
              <a:endParaRPr kumimoji="1" lang="zh-CN" altLang="en-US" sz="3200" dirty="0"/>
            </a:p>
          </p:txBody>
        </p:sp>
        <p:sp>
          <p:nvSpPr>
            <p:cNvPr id="18" name="椭圆 17"/>
            <p:cNvSpPr/>
            <p:nvPr/>
          </p:nvSpPr>
          <p:spPr>
            <a:xfrm>
              <a:off x="700446" y="2429790"/>
              <a:ext cx="772755" cy="772755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200" dirty="0"/>
                <a:t>6</a:t>
              </a:r>
              <a:endParaRPr kumimoji="1" lang="zh-CN" altLang="en-US" sz="3200" dirty="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629636" y="3724776"/>
              <a:ext cx="772755" cy="772755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200" dirty="0"/>
                <a:t>5</a:t>
              </a:r>
              <a:endParaRPr kumimoji="1" lang="zh-CN" altLang="en-US" sz="3200" dirty="0"/>
            </a:p>
          </p:txBody>
        </p:sp>
        <p:sp>
          <p:nvSpPr>
            <p:cNvPr id="20" name="椭圆 19"/>
            <p:cNvSpPr/>
            <p:nvPr/>
          </p:nvSpPr>
          <p:spPr>
            <a:xfrm>
              <a:off x="2937830" y="3724776"/>
              <a:ext cx="772755" cy="772755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200" dirty="0"/>
                <a:t>4</a:t>
              </a:r>
              <a:endParaRPr kumimoji="1" lang="zh-CN" altLang="en-US" sz="3200" dirty="0"/>
            </a:p>
          </p:txBody>
        </p:sp>
        <p:sp>
          <p:nvSpPr>
            <p:cNvPr id="21" name="椭圆 20"/>
            <p:cNvSpPr/>
            <p:nvPr/>
          </p:nvSpPr>
          <p:spPr>
            <a:xfrm>
              <a:off x="3847207" y="2429790"/>
              <a:ext cx="772755" cy="772755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200" dirty="0"/>
                <a:t>3</a:t>
              </a:r>
              <a:endParaRPr kumimoji="1" lang="zh-CN" altLang="en-US" sz="3200" dirty="0"/>
            </a:p>
          </p:txBody>
        </p:sp>
        <p:sp>
          <p:nvSpPr>
            <p:cNvPr id="40" name="椭圆 39"/>
            <p:cNvSpPr/>
            <p:nvPr/>
          </p:nvSpPr>
          <p:spPr>
            <a:xfrm>
              <a:off x="1431341" y="2113185"/>
              <a:ext cx="454993" cy="45499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1" name="椭圆 40"/>
            <p:cNvSpPr/>
            <p:nvPr/>
          </p:nvSpPr>
          <p:spPr>
            <a:xfrm>
              <a:off x="2402392" y="1827336"/>
              <a:ext cx="343254" cy="343254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2" name="椭圆 41"/>
            <p:cNvSpPr/>
            <p:nvPr/>
          </p:nvSpPr>
          <p:spPr>
            <a:xfrm>
              <a:off x="2335361" y="3384829"/>
              <a:ext cx="234182" cy="234182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3" name="椭圆 42"/>
            <p:cNvSpPr/>
            <p:nvPr/>
          </p:nvSpPr>
          <p:spPr>
            <a:xfrm>
              <a:off x="3476403" y="3150647"/>
              <a:ext cx="234182" cy="234182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4" name="椭圆 43"/>
            <p:cNvSpPr/>
            <p:nvPr/>
          </p:nvSpPr>
          <p:spPr>
            <a:xfrm>
              <a:off x="1586932" y="3033911"/>
              <a:ext cx="234182" cy="234182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5" name="椭圆 44"/>
            <p:cNvSpPr/>
            <p:nvPr/>
          </p:nvSpPr>
          <p:spPr>
            <a:xfrm>
              <a:off x="3160442" y="2133270"/>
              <a:ext cx="473393" cy="47339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6" name="椭圆 45"/>
            <p:cNvSpPr/>
            <p:nvPr/>
          </p:nvSpPr>
          <p:spPr>
            <a:xfrm>
              <a:off x="1720651" y="3349818"/>
              <a:ext cx="138928" cy="138928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7" name="椭圆 46"/>
            <p:cNvSpPr/>
            <p:nvPr/>
          </p:nvSpPr>
          <p:spPr>
            <a:xfrm>
              <a:off x="1421158" y="1827336"/>
              <a:ext cx="171627" cy="171627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8" name="椭圆 47"/>
            <p:cNvSpPr/>
            <p:nvPr/>
          </p:nvSpPr>
          <p:spPr>
            <a:xfrm>
              <a:off x="2773500" y="1187126"/>
              <a:ext cx="78163" cy="7816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9" name="椭圆 48"/>
            <p:cNvSpPr/>
            <p:nvPr/>
          </p:nvSpPr>
          <p:spPr>
            <a:xfrm>
              <a:off x="3671503" y="2074103"/>
              <a:ext cx="78163" cy="7816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0" name="椭圆 49"/>
            <p:cNvSpPr/>
            <p:nvPr/>
          </p:nvSpPr>
          <p:spPr>
            <a:xfrm>
              <a:off x="622283" y="2325161"/>
              <a:ext cx="78163" cy="7816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1" name="椭圆 50"/>
            <p:cNvSpPr/>
            <p:nvPr/>
          </p:nvSpPr>
          <p:spPr>
            <a:xfrm>
              <a:off x="4457153" y="3310736"/>
              <a:ext cx="78163" cy="7816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2" name="椭圆 51"/>
            <p:cNvSpPr/>
            <p:nvPr/>
          </p:nvSpPr>
          <p:spPr>
            <a:xfrm>
              <a:off x="2583125" y="3728594"/>
              <a:ext cx="78163" cy="7816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3" name="椭圆 52"/>
            <p:cNvSpPr/>
            <p:nvPr/>
          </p:nvSpPr>
          <p:spPr>
            <a:xfrm>
              <a:off x="2693689" y="4008788"/>
              <a:ext cx="144847" cy="144847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4" name="椭圆 53"/>
            <p:cNvSpPr/>
            <p:nvPr/>
          </p:nvSpPr>
          <p:spPr>
            <a:xfrm>
              <a:off x="1382076" y="3619011"/>
              <a:ext cx="78163" cy="78163"/>
            </a:xfrm>
            <a:prstGeom prst="ellipse">
              <a:avLst/>
            </a:prstGeom>
            <a:solidFill>
              <a:srgbClr val="3244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6665009" y="2182619"/>
            <a:ext cx="4752827" cy="302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</a:rPr>
              <a:t>倍字间距。</a:t>
            </a:r>
            <a:endParaRPr lang="en-US" altLang="zh-CN" sz="1333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endParaRPr kumimoji="1" lang="en-US" altLang="zh-CN" sz="1333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</a:rPr>
              <a:t>倍字间距。</a:t>
            </a:r>
            <a:endParaRPr kumimoji="1" lang="zh-CN" altLang="en-US" sz="1333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endParaRPr kumimoji="1" lang="en-US" altLang="zh-CN" sz="1333" dirty="0">
              <a:solidFill>
                <a:srgbClr val="FFFFF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</a:rPr>
              <a:t>倍字间距。</a:t>
            </a:r>
            <a:endParaRPr kumimoji="1" lang="zh-CN" altLang="en-US" sz="1333" dirty="0">
              <a:solidFill>
                <a:srgbClr val="FFFFFF"/>
              </a:solidFill>
            </a:endParaRPr>
          </a:p>
        </p:txBody>
      </p:sp>
      <p:grpSp>
        <p:nvGrpSpPr>
          <p:cNvPr id="62" name="组 61"/>
          <p:cNvGrpSpPr/>
          <p:nvPr/>
        </p:nvGrpSpPr>
        <p:grpSpPr>
          <a:xfrm>
            <a:off x="6264797" y="2239003"/>
            <a:ext cx="322547" cy="322547"/>
            <a:chOff x="4698002" y="1679252"/>
            <a:chExt cx="241910" cy="241910"/>
          </a:xfrm>
        </p:grpSpPr>
        <p:sp>
          <p:nvSpPr>
            <p:cNvPr id="58" name="椭圆 57"/>
            <p:cNvSpPr/>
            <p:nvPr/>
          </p:nvSpPr>
          <p:spPr>
            <a:xfrm>
              <a:off x="4698002" y="1679252"/>
              <a:ext cx="241910" cy="241910"/>
            </a:xfrm>
            <a:prstGeom prst="ellipse">
              <a:avLst/>
            </a:prstGeom>
            <a:solidFill>
              <a:srgbClr val="2CBD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/>
            </a:p>
          </p:txBody>
        </p:sp>
        <p:grpSp>
          <p:nvGrpSpPr>
            <p:cNvPr id="61" name="组 60"/>
            <p:cNvGrpSpPr/>
            <p:nvPr/>
          </p:nvGrpSpPr>
          <p:grpSpPr>
            <a:xfrm>
              <a:off x="4774151" y="1756188"/>
              <a:ext cx="67207" cy="118600"/>
              <a:chOff x="4874449" y="957803"/>
              <a:chExt cx="339228" cy="598633"/>
            </a:xfrm>
            <a:solidFill>
              <a:srgbClr val="1A1E21"/>
            </a:solidFill>
          </p:grpSpPr>
          <p:sp>
            <p:nvSpPr>
              <p:cNvPr id="59" name="矩形 58"/>
              <p:cNvSpPr/>
              <p:nvPr/>
            </p:nvSpPr>
            <p:spPr>
              <a:xfrm rot="2704067">
                <a:off x="4750337" y="1329531"/>
                <a:ext cx="293944" cy="45719"/>
              </a:xfrm>
              <a:prstGeom prst="rect">
                <a:avLst/>
              </a:prstGeom>
              <a:grpFill/>
              <a:ln w="19050" cmpd="sng">
                <a:solidFill>
                  <a:srgbClr val="1A1E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60" name="矩形 59"/>
              <p:cNvSpPr/>
              <p:nvPr/>
            </p:nvSpPr>
            <p:spPr>
              <a:xfrm rot="18895933" flipH="1" flipV="1">
                <a:off x="4891501" y="1234260"/>
                <a:ext cx="598633" cy="45719"/>
              </a:xfrm>
              <a:prstGeom prst="rect">
                <a:avLst/>
              </a:prstGeom>
              <a:grpFill/>
              <a:ln w="19050" cmpd="sng">
                <a:solidFill>
                  <a:srgbClr val="1A1E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63" name="组 62"/>
          <p:cNvGrpSpPr/>
          <p:nvPr/>
        </p:nvGrpSpPr>
        <p:grpSpPr>
          <a:xfrm>
            <a:off x="6264797" y="3286384"/>
            <a:ext cx="322547" cy="322547"/>
            <a:chOff x="4698002" y="1679252"/>
            <a:chExt cx="241910" cy="241910"/>
          </a:xfrm>
        </p:grpSpPr>
        <p:sp>
          <p:nvSpPr>
            <p:cNvPr id="64" name="椭圆 63"/>
            <p:cNvSpPr/>
            <p:nvPr/>
          </p:nvSpPr>
          <p:spPr>
            <a:xfrm>
              <a:off x="4698002" y="1679252"/>
              <a:ext cx="241910" cy="241910"/>
            </a:xfrm>
            <a:prstGeom prst="ellipse">
              <a:avLst/>
            </a:prstGeom>
            <a:solidFill>
              <a:srgbClr val="2CBD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/>
            </a:p>
          </p:txBody>
        </p:sp>
        <p:grpSp>
          <p:nvGrpSpPr>
            <p:cNvPr id="65" name="组 64"/>
            <p:cNvGrpSpPr/>
            <p:nvPr/>
          </p:nvGrpSpPr>
          <p:grpSpPr>
            <a:xfrm>
              <a:off x="4774151" y="1756188"/>
              <a:ext cx="67207" cy="118600"/>
              <a:chOff x="4874449" y="957803"/>
              <a:chExt cx="339228" cy="598633"/>
            </a:xfrm>
            <a:solidFill>
              <a:srgbClr val="1A1E21"/>
            </a:solidFill>
          </p:grpSpPr>
          <p:sp>
            <p:nvSpPr>
              <p:cNvPr id="66" name="矩形 65"/>
              <p:cNvSpPr/>
              <p:nvPr/>
            </p:nvSpPr>
            <p:spPr>
              <a:xfrm rot="2704067">
                <a:off x="4750337" y="1329531"/>
                <a:ext cx="293944" cy="45719"/>
              </a:xfrm>
              <a:prstGeom prst="rect">
                <a:avLst/>
              </a:prstGeom>
              <a:grpFill/>
              <a:ln w="19050" cmpd="sng">
                <a:solidFill>
                  <a:srgbClr val="1A1E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67" name="矩形 66"/>
              <p:cNvSpPr/>
              <p:nvPr/>
            </p:nvSpPr>
            <p:spPr>
              <a:xfrm rot="18895933" flipH="1" flipV="1">
                <a:off x="4891501" y="1234260"/>
                <a:ext cx="598633" cy="45719"/>
              </a:xfrm>
              <a:prstGeom prst="rect">
                <a:avLst/>
              </a:prstGeom>
              <a:grpFill/>
              <a:ln w="19050" cmpd="sng">
                <a:solidFill>
                  <a:srgbClr val="1A1E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68" name="组 67"/>
          <p:cNvGrpSpPr/>
          <p:nvPr/>
        </p:nvGrpSpPr>
        <p:grpSpPr>
          <a:xfrm>
            <a:off x="6264797" y="4333767"/>
            <a:ext cx="322547" cy="322547"/>
            <a:chOff x="4698002" y="1679252"/>
            <a:chExt cx="241910" cy="241910"/>
          </a:xfrm>
        </p:grpSpPr>
        <p:sp>
          <p:nvSpPr>
            <p:cNvPr id="69" name="椭圆 68"/>
            <p:cNvSpPr/>
            <p:nvPr/>
          </p:nvSpPr>
          <p:spPr>
            <a:xfrm>
              <a:off x="4698002" y="1679252"/>
              <a:ext cx="241910" cy="241910"/>
            </a:xfrm>
            <a:prstGeom prst="ellipse">
              <a:avLst/>
            </a:prstGeom>
            <a:solidFill>
              <a:srgbClr val="2CBD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/>
            </a:p>
          </p:txBody>
        </p:sp>
        <p:grpSp>
          <p:nvGrpSpPr>
            <p:cNvPr id="70" name="组 69"/>
            <p:cNvGrpSpPr/>
            <p:nvPr/>
          </p:nvGrpSpPr>
          <p:grpSpPr>
            <a:xfrm>
              <a:off x="4774151" y="1756188"/>
              <a:ext cx="67207" cy="118600"/>
              <a:chOff x="4874449" y="957803"/>
              <a:chExt cx="339228" cy="598633"/>
            </a:xfrm>
            <a:solidFill>
              <a:srgbClr val="1A1E21"/>
            </a:solidFill>
          </p:grpSpPr>
          <p:sp>
            <p:nvSpPr>
              <p:cNvPr id="71" name="矩形 70"/>
              <p:cNvSpPr/>
              <p:nvPr/>
            </p:nvSpPr>
            <p:spPr>
              <a:xfrm rot="2704067">
                <a:off x="4750337" y="1329531"/>
                <a:ext cx="293944" cy="45719"/>
              </a:xfrm>
              <a:prstGeom prst="rect">
                <a:avLst/>
              </a:prstGeom>
              <a:grpFill/>
              <a:ln w="19050" cmpd="sng">
                <a:solidFill>
                  <a:srgbClr val="1A1E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72" name="矩形 71"/>
              <p:cNvSpPr/>
              <p:nvPr/>
            </p:nvSpPr>
            <p:spPr>
              <a:xfrm rot="18895933" flipH="1" flipV="1">
                <a:off x="4891501" y="1234260"/>
                <a:ext cx="598633" cy="45719"/>
              </a:xfrm>
              <a:prstGeom prst="rect">
                <a:avLst/>
              </a:prstGeom>
              <a:grpFill/>
              <a:ln w="19050" cmpd="sng">
                <a:solidFill>
                  <a:srgbClr val="1A1E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sp>
        <p:nvSpPr>
          <p:cNvPr id="55" name="文本框 54"/>
          <p:cNvSpPr txBox="1"/>
          <p:nvPr/>
        </p:nvSpPr>
        <p:spPr>
          <a:xfrm>
            <a:off x="6247014" y="45242"/>
            <a:ext cx="1003801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FFFFFF"/>
                </a:solidFill>
              </a:rPr>
              <a:t>PART</a:t>
            </a:r>
            <a:r>
              <a:rPr kumimoji="1" lang="zh-CN" altLang="en-US" sz="1333" dirty="0">
                <a:solidFill>
                  <a:srgbClr val="FFFFFF"/>
                </a:solidFill>
              </a:rPr>
              <a:t> </a:t>
            </a:r>
            <a:r>
              <a:rPr kumimoji="1" lang="en-US" altLang="zh-CN" sz="1333" dirty="0">
                <a:solidFill>
                  <a:srgbClr val="FFFFFF"/>
                </a:solidFill>
              </a:rPr>
              <a:t>ONE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</a:rPr>
              <a:t>行业分析 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7586582" y="63775"/>
            <a:ext cx="1021433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PART</a:t>
            </a:r>
            <a:r>
              <a:rPr kumimoji="1" lang="zh-CN" altLang="en-US" sz="1333" dirty="0">
                <a:solidFill>
                  <a:srgbClr val="A6A6A6"/>
                </a:solidFill>
              </a:rPr>
              <a:t> </a:t>
            </a:r>
            <a:r>
              <a:rPr kumimoji="1" lang="en-US" altLang="zh-CN" sz="1333" dirty="0">
                <a:solidFill>
                  <a:srgbClr val="A6A6A6"/>
                </a:solidFill>
              </a:rPr>
              <a:t>TWO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项目目的 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8942340" y="63775"/>
            <a:ext cx="1112805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PART</a:t>
            </a:r>
            <a:r>
              <a:rPr kumimoji="1" lang="zh-CN" altLang="en-US" sz="1333" dirty="0">
                <a:solidFill>
                  <a:srgbClr val="A6A6A6"/>
                </a:solidFill>
              </a:rPr>
              <a:t> </a:t>
            </a:r>
            <a:r>
              <a:rPr kumimoji="1" lang="en-US" altLang="zh-CN" sz="1333" dirty="0">
                <a:solidFill>
                  <a:srgbClr val="A6A6A6"/>
                </a:solidFill>
              </a:rPr>
              <a:t>THREE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进度安排 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10388258" y="63775"/>
            <a:ext cx="1085554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PART</a:t>
            </a:r>
            <a:r>
              <a:rPr kumimoji="1" lang="zh-CN" altLang="en-US" sz="1333" dirty="0">
                <a:solidFill>
                  <a:srgbClr val="A6A6A6"/>
                </a:solidFill>
              </a:rPr>
              <a:t> </a:t>
            </a:r>
            <a:r>
              <a:rPr kumimoji="1" lang="en-US" altLang="zh-CN" sz="1333" dirty="0">
                <a:solidFill>
                  <a:srgbClr val="A6A6A6"/>
                </a:solidFill>
              </a:rPr>
              <a:t>FOUR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预算需求 </a:t>
            </a:r>
          </a:p>
        </p:txBody>
      </p:sp>
      <p:pic>
        <p:nvPicPr>
          <p:cNvPr id="76" name="图片 7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7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240920" y="1245315"/>
            <a:ext cx="1711749" cy="1711749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12000" dirty="0">
                <a:solidFill>
                  <a:schemeClr val="bg1"/>
                </a:solidFill>
              </a:rPr>
              <a:t>2</a:t>
            </a:r>
            <a:endParaRPr kumimoji="1" lang="zh-CN" altLang="en-US" sz="120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28563" y="3166869"/>
            <a:ext cx="3936462" cy="12249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dirty="0">
                <a:solidFill>
                  <a:schemeClr val="bg1"/>
                </a:solidFill>
              </a:rPr>
              <a:t>SECTION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HERE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3200" dirty="0">
                <a:solidFill>
                  <a:srgbClr val="FFFFFF"/>
                </a:solidFill>
              </a:rPr>
              <a:t>项目目的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83870" y="4397975"/>
            <a:ext cx="382584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</a:rPr>
              <a:t>倍字间距。</a:t>
            </a:r>
            <a:endParaRPr kumimoji="1" lang="zh-CN" altLang="en-US" sz="1333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5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 flipV="1">
            <a:off x="794" y="5192485"/>
            <a:ext cx="12192000" cy="1665515"/>
          </a:xfrm>
          <a:prstGeom prst="rect">
            <a:avLst/>
          </a:prstGeom>
          <a:solidFill>
            <a:srgbClr val="1A1E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b="1" dirty="0">
              <a:solidFill>
                <a:srgbClr val="1A1E21"/>
              </a:solidFill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8209029" y="1343937"/>
            <a:ext cx="603451" cy="603451"/>
            <a:chOff x="6156176" y="1007953"/>
            <a:chExt cx="452588" cy="452588"/>
          </a:xfrm>
        </p:grpSpPr>
        <p:sp>
          <p:nvSpPr>
            <p:cNvPr id="3" name="椭圆 2"/>
            <p:cNvSpPr/>
            <p:nvPr/>
          </p:nvSpPr>
          <p:spPr>
            <a:xfrm>
              <a:off x="6156176" y="1007953"/>
              <a:ext cx="452588" cy="452588"/>
            </a:xfrm>
            <a:prstGeom prst="ellipse">
              <a:avLst/>
            </a:prstGeom>
            <a:noFill/>
            <a:ln w="6350" cmpd="sng">
              <a:solidFill>
                <a:srgbClr val="1A1E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32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" name="组合 124"/>
            <p:cNvGrpSpPr/>
            <p:nvPr/>
          </p:nvGrpSpPr>
          <p:grpSpPr>
            <a:xfrm>
              <a:off x="6259715" y="1104364"/>
              <a:ext cx="245510" cy="259766"/>
              <a:chOff x="5908675" y="1281113"/>
              <a:chExt cx="246063" cy="260350"/>
            </a:xfrm>
            <a:solidFill>
              <a:srgbClr val="1A1E21"/>
            </a:solidFill>
            <a:effectLst/>
          </p:grpSpPr>
          <p:sp>
            <p:nvSpPr>
              <p:cNvPr id="5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 w="6350" cmpd="sng">
                <a:noFill/>
                <a:miter lim="800000"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40" name="组 39"/>
          <p:cNvGrpSpPr/>
          <p:nvPr/>
        </p:nvGrpSpPr>
        <p:grpSpPr>
          <a:xfrm>
            <a:off x="3381109" y="1343937"/>
            <a:ext cx="603451" cy="603451"/>
            <a:chOff x="2535236" y="1007953"/>
            <a:chExt cx="452588" cy="452588"/>
          </a:xfrm>
        </p:grpSpPr>
        <p:sp>
          <p:nvSpPr>
            <p:cNvPr id="11" name="椭圆 10"/>
            <p:cNvSpPr/>
            <p:nvPr/>
          </p:nvSpPr>
          <p:spPr>
            <a:xfrm>
              <a:off x="2535236" y="1007953"/>
              <a:ext cx="452588" cy="452588"/>
            </a:xfrm>
            <a:prstGeom prst="ellipse">
              <a:avLst/>
            </a:prstGeom>
            <a:noFill/>
            <a:ln w="6350" cmpd="sng">
              <a:solidFill>
                <a:srgbClr val="1A1E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32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2" name="组合 138"/>
            <p:cNvGrpSpPr/>
            <p:nvPr/>
          </p:nvGrpSpPr>
          <p:grpSpPr>
            <a:xfrm>
              <a:off x="2633231" y="1105948"/>
              <a:ext cx="256597" cy="256598"/>
              <a:chOff x="5903913" y="4632325"/>
              <a:chExt cx="257175" cy="257176"/>
            </a:xfrm>
            <a:solidFill>
              <a:srgbClr val="1A1E21"/>
            </a:solidFill>
            <a:effectLst/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5934075" y="4783138"/>
                <a:ext cx="195262" cy="106363"/>
              </a:xfrm>
              <a:custGeom>
                <a:avLst/>
                <a:gdLst>
                  <a:gd name="T0" fmla="*/ 123 w 123"/>
                  <a:gd name="T1" fmla="*/ 67 h 67"/>
                  <a:gd name="T2" fmla="*/ 0 w 123"/>
                  <a:gd name="T3" fmla="*/ 67 h 67"/>
                  <a:gd name="T4" fmla="*/ 0 w 123"/>
                  <a:gd name="T5" fmla="*/ 0 h 67"/>
                  <a:gd name="T6" fmla="*/ 10 w 123"/>
                  <a:gd name="T7" fmla="*/ 0 h 67"/>
                  <a:gd name="T8" fmla="*/ 10 w 123"/>
                  <a:gd name="T9" fmla="*/ 57 h 67"/>
                  <a:gd name="T10" fmla="*/ 113 w 123"/>
                  <a:gd name="T11" fmla="*/ 57 h 67"/>
                  <a:gd name="T12" fmla="*/ 113 w 123"/>
                  <a:gd name="T13" fmla="*/ 0 h 67"/>
                  <a:gd name="T14" fmla="*/ 123 w 123"/>
                  <a:gd name="T15" fmla="*/ 0 h 67"/>
                  <a:gd name="T16" fmla="*/ 123 w 123"/>
                  <a:gd name="T1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67">
                    <a:moveTo>
                      <a:pt x="123" y="67"/>
                    </a:moveTo>
                    <a:lnTo>
                      <a:pt x="0" y="67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23" y="0"/>
                    </a:lnTo>
                    <a:lnTo>
                      <a:pt x="123" y="67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5903913" y="4632325"/>
                <a:ext cx="257175" cy="149225"/>
              </a:xfrm>
              <a:custGeom>
                <a:avLst/>
                <a:gdLst>
                  <a:gd name="T0" fmla="*/ 154 w 162"/>
                  <a:gd name="T1" fmla="*/ 94 h 94"/>
                  <a:gd name="T2" fmla="*/ 81 w 162"/>
                  <a:gd name="T3" fmla="*/ 15 h 94"/>
                  <a:gd name="T4" fmla="*/ 7 w 162"/>
                  <a:gd name="T5" fmla="*/ 94 h 94"/>
                  <a:gd name="T6" fmla="*/ 0 w 162"/>
                  <a:gd name="T7" fmla="*/ 86 h 94"/>
                  <a:gd name="T8" fmla="*/ 81 w 162"/>
                  <a:gd name="T9" fmla="*/ 0 h 94"/>
                  <a:gd name="T10" fmla="*/ 162 w 162"/>
                  <a:gd name="T11" fmla="*/ 86 h 94"/>
                  <a:gd name="T12" fmla="*/ 154 w 162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94">
                    <a:moveTo>
                      <a:pt x="154" y="94"/>
                    </a:moveTo>
                    <a:lnTo>
                      <a:pt x="81" y="15"/>
                    </a:lnTo>
                    <a:lnTo>
                      <a:pt x="7" y="94"/>
                    </a:lnTo>
                    <a:lnTo>
                      <a:pt x="0" y="86"/>
                    </a:lnTo>
                    <a:lnTo>
                      <a:pt x="81" y="0"/>
                    </a:lnTo>
                    <a:lnTo>
                      <a:pt x="162" y="86"/>
                    </a:lnTo>
                    <a:lnTo>
                      <a:pt x="154" y="94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5999163" y="4783138"/>
                <a:ext cx="65087" cy="73025"/>
              </a:xfrm>
              <a:custGeom>
                <a:avLst/>
                <a:gdLst>
                  <a:gd name="T0" fmla="*/ 41 w 41"/>
                  <a:gd name="T1" fmla="*/ 46 h 46"/>
                  <a:gd name="T2" fmla="*/ 31 w 41"/>
                  <a:gd name="T3" fmla="*/ 46 h 46"/>
                  <a:gd name="T4" fmla="*/ 31 w 41"/>
                  <a:gd name="T5" fmla="*/ 10 h 46"/>
                  <a:gd name="T6" fmla="*/ 10 w 41"/>
                  <a:gd name="T7" fmla="*/ 10 h 46"/>
                  <a:gd name="T8" fmla="*/ 10 w 41"/>
                  <a:gd name="T9" fmla="*/ 46 h 46"/>
                  <a:gd name="T10" fmla="*/ 0 w 41"/>
                  <a:gd name="T11" fmla="*/ 46 h 46"/>
                  <a:gd name="T12" fmla="*/ 0 w 41"/>
                  <a:gd name="T13" fmla="*/ 0 h 46"/>
                  <a:gd name="T14" fmla="*/ 41 w 41"/>
                  <a:gd name="T15" fmla="*/ 0 h 46"/>
                  <a:gd name="T16" fmla="*/ 41 w 4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41" y="46"/>
                    </a:moveTo>
                    <a:lnTo>
                      <a:pt x="31" y="46"/>
                    </a:lnTo>
                    <a:lnTo>
                      <a:pt x="31" y="10"/>
                    </a:lnTo>
                    <a:lnTo>
                      <a:pt x="10" y="10"/>
                    </a:lnTo>
                    <a:lnTo>
                      <a:pt x="10" y="46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6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  <p:sp>
            <p:nvSpPr>
              <p:cNvPr id="16" name="Freeform 19"/>
              <p:cNvSpPr>
                <a:spLocks noEditPoints="1"/>
              </p:cNvSpPr>
              <p:nvPr/>
            </p:nvSpPr>
            <p:spPr bwMode="auto">
              <a:xfrm>
                <a:off x="5999163" y="4702175"/>
                <a:ext cx="65087" cy="65088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41" name="组 40"/>
          <p:cNvGrpSpPr/>
          <p:nvPr/>
        </p:nvGrpSpPr>
        <p:grpSpPr>
          <a:xfrm>
            <a:off x="3380050" y="3257597"/>
            <a:ext cx="603451" cy="603451"/>
            <a:chOff x="2534442" y="2443198"/>
            <a:chExt cx="452588" cy="452588"/>
          </a:xfrm>
        </p:grpSpPr>
        <p:sp>
          <p:nvSpPr>
            <p:cNvPr id="18" name="椭圆 17"/>
            <p:cNvSpPr/>
            <p:nvPr/>
          </p:nvSpPr>
          <p:spPr>
            <a:xfrm>
              <a:off x="2534442" y="2443198"/>
              <a:ext cx="452588" cy="452588"/>
            </a:xfrm>
            <a:prstGeom prst="ellipse">
              <a:avLst/>
            </a:prstGeom>
            <a:noFill/>
            <a:ln w="6350" cmpd="sng">
              <a:solidFill>
                <a:srgbClr val="1A1E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32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2630061" y="2546737"/>
              <a:ext cx="261349" cy="245511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rgbClr val="1A1E21"/>
            </a:solidFill>
            <a:ln w="6350" cmpd="sng"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32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8209029" y="3257597"/>
            <a:ext cx="603451" cy="603451"/>
            <a:chOff x="6156176" y="2443198"/>
            <a:chExt cx="452588" cy="452588"/>
          </a:xfrm>
        </p:grpSpPr>
        <p:sp>
          <p:nvSpPr>
            <p:cNvPr id="21" name="椭圆 20"/>
            <p:cNvSpPr/>
            <p:nvPr/>
          </p:nvSpPr>
          <p:spPr>
            <a:xfrm>
              <a:off x="6156176" y="2443198"/>
              <a:ext cx="452588" cy="452588"/>
            </a:xfrm>
            <a:prstGeom prst="ellipse">
              <a:avLst/>
            </a:prstGeom>
            <a:noFill/>
            <a:ln w="6350" cmpd="sng">
              <a:solidFill>
                <a:srgbClr val="1A1E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32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2" name="组合 148"/>
            <p:cNvGrpSpPr/>
            <p:nvPr/>
          </p:nvGrpSpPr>
          <p:grpSpPr>
            <a:xfrm>
              <a:off x="6251795" y="2553864"/>
              <a:ext cx="261349" cy="231255"/>
              <a:chOff x="3889375" y="3302000"/>
              <a:chExt cx="261938" cy="231776"/>
            </a:xfrm>
            <a:solidFill>
              <a:srgbClr val="1A1E21"/>
            </a:solidFill>
            <a:effectLst/>
          </p:grpSpPr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956050" y="3354388"/>
                <a:ext cx="57150" cy="98425"/>
              </a:xfrm>
              <a:custGeom>
                <a:avLst/>
                <a:gdLst>
                  <a:gd name="T0" fmla="*/ 36 w 36"/>
                  <a:gd name="T1" fmla="*/ 62 h 62"/>
                  <a:gd name="T2" fmla="*/ 10 w 36"/>
                  <a:gd name="T3" fmla="*/ 62 h 62"/>
                  <a:gd name="T4" fmla="*/ 10 w 36"/>
                  <a:gd name="T5" fmla="*/ 52 h 62"/>
                  <a:gd name="T6" fmla="*/ 25 w 36"/>
                  <a:gd name="T7" fmla="*/ 52 h 62"/>
                  <a:gd name="T8" fmla="*/ 25 w 36"/>
                  <a:gd name="T9" fmla="*/ 10 h 62"/>
                  <a:gd name="T10" fmla="*/ 0 w 36"/>
                  <a:gd name="T11" fmla="*/ 10 h 62"/>
                  <a:gd name="T12" fmla="*/ 0 w 36"/>
                  <a:gd name="T13" fmla="*/ 0 h 62"/>
                  <a:gd name="T14" fmla="*/ 36 w 36"/>
                  <a:gd name="T15" fmla="*/ 0 h 62"/>
                  <a:gd name="T16" fmla="*/ 36 w 36"/>
                  <a:gd name="T1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62">
                    <a:moveTo>
                      <a:pt x="36" y="62"/>
                    </a:moveTo>
                    <a:lnTo>
                      <a:pt x="10" y="62"/>
                    </a:lnTo>
                    <a:lnTo>
                      <a:pt x="10" y="52"/>
                    </a:lnTo>
                    <a:lnTo>
                      <a:pt x="25" y="52"/>
                    </a:lnTo>
                    <a:lnTo>
                      <a:pt x="25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62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4002088" y="3302000"/>
                <a:ext cx="149225" cy="203200"/>
              </a:xfrm>
              <a:custGeom>
                <a:avLst/>
                <a:gdLst>
                  <a:gd name="T0" fmla="*/ 94 w 94"/>
                  <a:gd name="T1" fmla="*/ 128 h 128"/>
                  <a:gd name="T2" fmla="*/ 0 w 94"/>
                  <a:gd name="T3" fmla="*/ 95 h 128"/>
                  <a:gd name="T4" fmla="*/ 3 w 94"/>
                  <a:gd name="T5" fmla="*/ 85 h 128"/>
                  <a:gd name="T6" fmla="*/ 84 w 94"/>
                  <a:gd name="T7" fmla="*/ 113 h 128"/>
                  <a:gd name="T8" fmla="*/ 84 w 94"/>
                  <a:gd name="T9" fmla="*/ 15 h 128"/>
                  <a:gd name="T10" fmla="*/ 3 w 94"/>
                  <a:gd name="T11" fmla="*/ 43 h 128"/>
                  <a:gd name="T12" fmla="*/ 0 w 94"/>
                  <a:gd name="T13" fmla="*/ 33 h 128"/>
                  <a:gd name="T14" fmla="*/ 94 w 94"/>
                  <a:gd name="T15" fmla="*/ 0 h 128"/>
                  <a:gd name="T16" fmla="*/ 94 w 94"/>
                  <a:gd name="T1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128">
                    <a:moveTo>
                      <a:pt x="94" y="128"/>
                    </a:moveTo>
                    <a:lnTo>
                      <a:pt x="0" y="95"/>
                    </a:lnTo>
                    <a:lnTo>
                      <a:pt x="3" y="85"/>
                    </a:lnTo>
                    <a:lnTo>
                      <a:pt x="84" y="113"/>
                    </a:lnTo>
                    <a:lnTo>
                      <a:pt x="84" y="15"/>
                    </a:lnTo>
                    <a:lnTo>
                      <a:pt x="3" y="43"/>
                    </a:lnTo>
                    <a:lnTo>
                      <a:pt x="0" y="33"/>
                    </a:lnTo>
                    <a:lnTo>
                      <a:pt x="94" y="0"/>
                    </a:lnTo>
                    <a:lnTo>
                      <a:pt x="94" y="128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4035425" y="3352800"/>
                <a:ext cx="77787" cy="42863"/>
              </a:xfrm>
              <a:custGeom>
                <a:avLst/>
                <a:gdLst>
                  <a:gd name="T0" fmla="*/ 2 w 49"/>
                  <a:gd name="T1" fmla="*/ 27 h 27"/>
                  <a:gd name="T2" fmla="*/ 0 w 49"/>
                  <a:gd name="T3" fmla="*/ 17 h 27"/>
                  <a:gd name="T4" fmla="*/ 46 w 49"/>
                  <a:gd name="T5" fmla="*/ 0 h 27"/>
                  <a:gd name="T6" fmla="*/ 49 w 49"/>
                  <a:gd name="T7" fmla="*/ 9 h 27"/>
                  <a:gd name="T8" fmla="*/ 2 w 4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2" y="27"/>
                    </a:moveTo>
                    <a:lnTo>
                      <a:pt x="0" y="17"/>
                    </a:lnTo>
                    <a:lnTo>
                      <a:pt x="46" y="0"/>
                    </a:lnTo>
                    <a:lnTo>
                      <a:pt x="49" y="9"/>
                    </a:lnTo>
                    <a:lnTo>
                      <a:pt x="2" y="27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6" name="Freeform 14"/>
              <p:cNvSpPr>
                <a:spLocks noEditPoints="1"/>
              </p:cNvSpPr>
              <p:nvPr/>
            </p:nvSpPr>
            <p:spPr bwMode="auto">
              <a:xfrm>
                <a:off x="3889375" y="3354388"/>
                <a:ext cx="49212" cy="98425"/>
              </a:xfrm>
              <a:custGeom>
                <a:avLst/>
                <a:gdLst>
                  <a:gd name="T0" fmla="*/ 31 w 31"/>
                  <a:gd name="T1" fmla="*/ 62 h 62"/>
                  <a:gd name="T2" fmla="*/ 0 w 31"/>
                  <a:gd name="T3" fmla="*/ 62 h 62"/>
                  <a:gd name="T4" fmla="*/ 0 w 31"/>
                  <a:gd name="T5" fmla="*/ 0 h 62"/>
                  <a:gd name="T6" fmla="*/ 31 w 31"/>
                  <a:gd name="T7" fmla="*/ 0 h 62"/>
                  <a:gd name="T8" fmla="*/ 31 w 31"/>
                  <a:gd name="T9" fmla="*/ 62 h 62"/>
                  <a:gd name="T10" fmla="*/ 11 w 31"/>
                  <a:gd name="T11" fmla="*/ 52 h 62"/>
                  <a:gd name="T12" fmla="*/ 21 w 31"/>
                  <a:gd name="T13" fmla="*/ 52 h 62"/>
                  <a:gd name="T14" fmla="*/ 21 w 31"/>
                  <a:gd name="T15" fmla="*/ 10 h 62"/>
                  <a:gd name="T16" fmla="*/ 11 w 31"/>
                  <a:gd name="T17" fmla="*/ 10 h 62"/>
                  <a:gd name="T18" fmla="*/ 11 w 31"/>
                  <a:gd name="T19" fmla="*/ 5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62">
                    <a:moveTo>
                      <a:pt x="31" y="62"/>
                    </a:moveTo>
                    <a:lnTo>
                      <a:pt x="0" y="62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62"/>
                    </a:lnTo>
                    <a:close/>
                    <a:moveTo>
                      <a:pt x="11" y="52"/>
                    </a:moveTo>
                    <a:lnTo>
                      <a:pt x="21" y="52"/>
                    </a:lnTo>
                    <a:lnTo>
                      <a:pt x="21" y="10"/>
                    </a:lnTo>
                    <a:lnTo>
                      <a:pt x="11" y="10"/>
                    </a:lnTo>
                    <a:lnTo>
                      <a:pt x="11" y="52"/>
                    </a:lnTo>
                    <a:close/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922713" y="3468688"/>
                <a:ext cx="80962" cy="65088"/>
              </a:xfrm>
              <a:custGeom>
                <a:avLst/>
                <a:gdLst>
                  <a:gd name="T0" fmla="*/ 16 w 40"/>
                  <a:gd name="T1" fmla="*/ 32 h 32"/>
                  <a:gd name="T2" fmla="*/ 0 w 40"/>
                  <a:gd name="T3" fmla="*/ 16 h 32"/>
                  <a:gd name="T4" fmla="*/ 0 w 40"/>
                  <a:gd name="T5" fmla="*/ 0 h 32"/>
                  <a:gd name="T6" fmla="*/ 8 w 40"/>
                  <a:gd name="T7" fmla="*/ 0 h 32"/>
                  <a:gd name="T8" fmla="*/ 8 w 40"/>
                  <a:gd name="T9" fmla="*/ 16 h 32"/>
                  <a:gd name="T10" fmla="*/ 16 w 40"/>
                  <a:gd name="T11" fmla="*/ 24 h 32"/>
                  <a:gd name="T12" fmla="*/ 24 w 40"/>
                  <a:gd name="T13" fmla="*/ 16 h 32"/>
                  <a:gd name="T14" fmla="*/ 24 w 40"/>
                  <a:gd name="T15" fmla="*/ 0 h 32"/>
                  <a:gd name="T16" fmla="*/ 40 w 40"/>
                  <a:gd name="T17" fmla="*/ 0 h 32"/>
                  <a:gd name="T18" fmla="*/ 40 w 40"/>
                  <a:gd name="T19" fmla="*/ 8 h 32"/>
                  <a:gd name="T20" fmla="*/ 32 w 40"/>
                  <a:gd name="T21" fmla="*/ 8 h 32"/>
                  <a:gd name="T22" fmla="*/ 32 w 40"/>
                  <a:gd name="T23" fmla="*/ 16 h 32"/>
                  <a:gd name="T24" fmla="*/ 16 w 40"/>
                  <a:gd name="T2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</a:path>
                </a:pathLst>
              </a:custGeom>
              <a:grpFill/>
              <a:ln w="6350" cmpd="sng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3200">
                  <a:solidFill>
                    <a:prstClr val="black"/>
                  </a:solidFill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28" name="矩形 27"/>
          <p:cNvSpPr/>
          <p:nvPr/>
        </p:nvSpPr>
        <p:spPr>
          <a:xfrm>
            <a:off x="411546" y="1801563"/>
            <a:ext cx="2804928" cy="1015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10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号字，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1.3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倍字间距。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微软雅黑"/>
            </a:endParaRPr>
          </a:p>
        </p:txBody>
      </p:sp>
      <p:sp>
        <p:nvSpPr>
          <p:cNvPr id="29" name="TextBox 155"/>
          <p:cNvSpPr txBox="1"/>
          <p:nvPr/>
        </p:nvSpPr>
        <p:spPr>
          <a:xfrm>
            <a:off x="411546" y="1364771"/>
            <a:ext cx="2804928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defTabSz="1219170"/>
            <a:r>
              <a:rPr lang="zh-CN" altLang="en-US" sz="1867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</a:rPr>
              <a:t>点击此处添加文本信息。</a:t>
            </a:r>
            <a:endParaRPr lang="zh-CN" altLang="en-US" sz="1867" b="1" dirty="0">
              <a:solidFill>
                <a:prstClr val="black">
                  <a:lumMod val="85000"/>
                  <a:lumOff val="15000"/>
                </a:prstClr>
              </a:solidFill>
              <a:latin typeface="Arial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1546" y="3721777"/>
            <a:ext cx="2804928" cy="1015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10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号字，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1.3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倍字间距。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1" name="TextBox 157"/>
          <p:cNvSpPr txBox="1"/>
          <p:nvPr/>
        </p:nvSpPr>
        <p:spPr>
          <a:xfrm>
            <a:off x="411546" y="3284985"/>
            <a:ext cx="2804928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defTabSz="1219170"/>
            <a:r>
              <a:rPr lang="zh-CN" altLang="en-US" sz="1867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</a:rPr>
              <a:t>点击此处添加文本信息。</a:t>
            </a:r>
          </a:p>
        </p:txBody>
      </p:sp>
      <p:sp>
        <p:nvSpPr>
          <p:cNvPr id="32" name="矩形 31"/>
          <p:cNvSpPr/>
          <p:nvPr/>
        </p:nvSpPr>
        <p:spPr>
          <a:xfrm>
            <a:off x="8956495" y="1801563"/>
            <a:ext cx="2804928" cy="1015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10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号字，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1.3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倍字间距。</a:t>
            </a:r>
          </a:p>
        </p:txBody>
      </p:sp>
      <p:sp>
        <p:nvSpPr>
          <p:cNvPr id="33" name="TextBox 159"/>
          <p:cNvSpPr txBox="1"/>
          <p:nvPr/>
        </p:nvSpPr>
        <p:spPr>
          <a:xfrm>
            <a:off x="8956495" y="1364771"/>
            <a:ext cx="2804928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1219170"/>
            <a:r>
              <a:rPr lang="zh-CN" altLang="en-US" sz="1867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</a:rPr>
              <a:t>点击此处添加文本信息。</a:t>
            </a:r>
          </a:p>
        </p:txBody>
      </p:sp>
      <p:sp>
        <p:nvSpPr>
          <p:cNvPr id="34" name="矩形 33"/>
          <p:cNvSpPr/>
          <p:nvPr/>
        </p:nvSpPr>
        <p:spPr>
          <a:xfrm>
            <a:off x="8956495" y="3721777"/>
            <a:ext cx="2804928" cy="1015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10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号字，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1.3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倍字间距。</a:t>
            </a:r>
          </a:p>
        </p:txBody>
      </p:sp>
      <p:sp>
        <p:nvSpPr>
          <p:cNvPr id="35" name="TextBox 161"/>
          <p:cNvSpPr txBox="1"/>
          <p:nvPr/>
        </p:nvSpPr>
        <p:spPr>
          <a:xfrm>
            <a:off x="8956495" y="3284985"/>
            <a:ext cx="2804928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1219170"/>
            <a:r>
              <a:rPr lang="zh-CN" altLang="en-US" sz="1867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</a:rPr>
              <a:t>点击此处添加文本信息。</a:t>
            </a:r>
          </a:p>
        </p:txBody>
      </p:sp>
      <p:grpSp>
        <p:nvGrpSpPr>
          <p:cNvPr id="36" name="组合 79"/>
          <p:cNvGrpSpPr/>
          <p:nvPr/>
        </p:nvGrpSpPr>
        <p:grpSpPr>
          <a:xfrm>
            <a:off x="4422810" y="1261482"/>
            <a:ext cx="3402176" cy="5047839"/>
            <a:chOff x="539552" y="1090127"/>
            <a:chExt cx="2551632" cy="3785879"/>
          </a:xfrm>
        </p:grpSpPr>
        <p:pic>
          <p:nvPicPr>
            <p:cNvPr id="37" name="Picture 2" descr="C:\Documents and Settings\Administrator\桌面\高清配图\高清图片01\2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2" t="405" r="31224" b="1"/>
            <a:stretch/>
          </p:blipFill>
          <p:spPr bwMode="auto">
            <a:xfrm>
              <a:off x="671252" y="1432719"/>
              <a:ext cx="2288232" cy="322726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38100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090127"/>
              <a:ext cx="2551632" cy="378587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6" name="矩形 55"/>
          <p:cNvSpPr/>
          <p:nvPr/>
        </p:nvSpPr>
        <p:spPr>
          <a:xfrm flipV="1">
            <a:off x="7655436" y="790429"/>
            <a:ext cx="893745" cy="609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b="1" dirty="0">
              <a:solidFill>
                <a:srgbClr val="1A1E2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858201" y="41776"/>
            <a:ext cx="1047082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1A1E21"/>
                </a:solidFill>
              </a:rPr>
              <a:t>CONTENTS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A1E21"/>
                </a:solidFill>
              </a:rPr>
              <a:t>目录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247014" y="45242"/>
            <a:ext cx="1003801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1A1E21"/>
                </a:solidFill>
              </a:rPr>
              <a:t>PART</a:t>
            </a:r>
            <a:r>
              <a:rPr kumimoji="1" lang="zh-CN" altLang="en-US" sz="1333" dirty="0">
                <a:solidFill>
                  <a:srgbClr val="1A1E21"/>
                </a:solidFill>
              </a:rPr>
              <a:t> </a:t>
            </a:r>
            <a:r>
              <a:rPr kumimoji="1" lang="en-US" altLang="zh-CN" sz="1333" dirty="0">
                <a:solidFill>
                  <a:srgbClr val="1A1E21"/>
                </a:solidFill>
              </a:rPr>
              <a:t>ONE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A1E21"/>
                </a:solidFill>
              </a:rPr>
              <a:t>行业分析 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7586582" y="63775"/>
            <a:ext cx="1021433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/>
                </a:solidFill>
              </a:rPr>
              <a:t>PART</a:t>
            </a:r>
            <a:r>
              <a:rPr kumimoji="1" lang="zh-CN" altLang="en-US" sz="1333" dirty="0">
                <a:solidFill>
                  <a:schemeClr val="bg1"/>
                </a:solidFill>
              </a:rPr>
              <a:t> </a:t>
            </a:r>
            <a:r>
              <a:rPr kumimoji="1" lang="en-US" altLang="zh-CN" sz="1333" dirty="0">
                <a:solidFill>
                  <a:schemeClr val="bg1"/>
                </a:solidFill>
              </a:rPr>
              <a:t>TWO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</a:rPr>
              <a:t>项目目的 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8942340" y="63775"/>
            <a:ext cx="1112805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1A1E21"/>
                </a:solidFill>
              </a:rPr>
              <a:t>PART</a:t>
            </a:r>
            <a:r>
              <a:rPr kumimoji="1" lang="zh-CN" altLang="en-US" sz="1333" dirty="0">
                <a:solidFill>
                  <a:srgbClr val="1A1E21"/>
                </a:solidFill>
              </a:rPr>
              <a:t> </a:t>
            </a:r>
            <a:r>
              <a:rPr kumimoji="1" lang="en-US" altLang="zh-CN" sz="1333" dirty="0">
                <a:solidFill>
                  <a:srgbClr val="1A1E21"/>
                </a:solidFill>
              </a:rPr>
              <a:t>THREE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A1E21"/>
                </a:solidFill>
              </a:rPr>
              <a:t>进度安排 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10388258" y="63775"/>
            <a:ext cx="1085554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1A1E21"/>
                </a:solidFill>
              </a:rPr>
              <a:t>PART</a:t>
            </a:r>
            <a:r>
              <a:rPr kumimoji="1" lang="zh-CN" altLang="en-US" sz="1333" dirty="0">
                <a:solidFill>
                  <a:srgbClr val="1A1E21"/>
                </a:solidFill>
              </a:rPr>
              <a:t> </a:t>
            </a:r>
            <a:r>
              <a:rPr kumimoji="1" lang="en-US" altLang="zh-CN" sz="1333" dirty="0">
                <a:solidFill>
                  <a:srgbClr val="1A1E21"/>
                </a:solidFill>
              </a:rPr>
              <a:t>FOUR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A1E21"/>
                </a:solidFill>
              </a:rPr>
              <a:t>预算需求 </a:t>
            </a:r>
          </a:p>
        </p:txBody>
      </p:sp>
      <p:pic>
        <p:nvPicPr>
          <p:cNvPr id="47" name="图片 4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23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240920" y="1245315"/>
            <a:ext cx="1711749" cy="1711749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12000" dirty="0">
                <a:solidFill>
                  <a:schemeClr val="bg1"/>
                </a:solidFill>
              </a:rPr>
              <a:t>3</a:t>
            </a:r>
            <a:endParaRPr kumimoji="1" lang="zh-CN" altLang="en-US" sz="120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37764" y="3166869"/>
            <a:ext cx="3918059" cy="12249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dirty="0">
                <a:solidFill>
                  <a:schemeClr val="bg1"/>
                </a:solidFill>
              </a:rPr>
              <a:t>SECTION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HERE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3200" dirty="0">
                <a:solidFill>
                  <a:srgbClr val="FFFFFF"/>
                </a:solidFill>
              </a:rPr>
              <a:t>进度安排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83870" y="4397975"/>
            <a:ext cx="382584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</a:rPr>
              <a:t>倍字间距。</a:t>
            </a:r>
            <a:endParaRPr kumimoji="1" lang="zh-CN" altLang="en-US" sz="1333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7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2192" y="2084851"/>
            <a:ext cx="2576335" cy="3840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A1E21"/>
              </a:solidFill>
            </a:endParaRPr>
          </a:p>
        </p:txBody>
      </p:sp>
      <p:pic>
        <p:nvPicPr>
          <p:cNvPr id="6" name="Picture 4" descr="C:\Documents and Settings\Administrator\桌面\高清配图\高清图片01\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5" r="13845"/>
          <a:stretch/>
        </p:blipFill>
        <p:spPr bwMode="auto">
          <a:xfrm>
            <a:off x="760224" y="2180861"/>
            <a:ext cx="2400268" cy="2400267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672192" y="5061182"/>
            <a:ext cx="2576335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A1E21"/>
                </a:solidFill>
              </a:rPr>
              <a:t>建议正文</a:t>
            </a:r>
            <a:r>
              <a:rPr lang="en-US" altLang="zh-CN" sz="1333" dirty="0">
                <a:solidFill>
                  <a:srgbClr val="1A1E21"/>
                </a:solidFill>
              </a:rPr>
              <a:t>10</a:t>
            </a:r>
            <a:r>
              <a:rPr lang="zh-CN" altLang="en-US" sz="1333" dirty="0">
                <a:solidFill>
                  <a:srgbClr val="1A1E21"/>
                </a:solidFill>
              </a:rPr>
              <a:t>号字，</a:t>
            </a:r>
            <a:r>
              <a:rPr lang="en-US" altLang="zh-CN" sz="1333" dirty="0">
                <a:solidFill>
                  <a:srgbClr val="1A1E21"/>
                </a:solidFill>
              </a:rPr>
              <a:t>1.3</a:t>
            </a:r>
            <a:r>
              <a:rPr lang="zh-CN" altLang="en-US" sz="1333" dirty="0">
                <a:solidFill>
                  <a:srgbClr val="1A1E21"/>
                </a:solidFill>
              </a:rPr>
              <a:t>倍字间距。</a:t>
            </a:r>
          </a:p>
        </p:txBody>
      </p:sp>
      <p:sp>
        <p:nvSpPr>
          <p:cNvPr id="11" name="TextBox 30"/>
          <p:cNvSpPr txBox="1"/>
          <p:nvPr/>
        </p:nvSpPr>
        <p:spPr>
          <a:xfrm>
            <a:off x="672192" y="4677139"/>
            <a:ext cx="25763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A1E21"/>
                </a:solidFill>
              </a:rPr>
              <a:t>点击此处添加文本信息</a:t>
            </a:r>
          </a:p>
        </p:txBody>
      </p:sp>
      <p:sp>
        <p:nvSpPr>
          <p:cNvPr id="3" name="矩形 2"/>
          <p:cNvSpPr/>
          <p:nvPr/>
        </p:nvSpPr>
        <p:spPr>
          <a:xfrm>
            <a:off x="3413813" y="2084851"/>
            <a:ext cx="2576335" cy="3840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A1E21"/>
              </a:solidFill>
            </a:endParaRPr>
          </a:p>
        </p:txBody>
      </p:sp>
      <p:pic>
        <p:nvPicPr>
          <p:cNvPr id="7" name="Picture 2" descr="C:\Documents and Settings\Administrator\桌面\高清配图\高清图片01\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r="12365"/>
          <a:stretch/>
        </p:blipFill>
        <p:spPr bwMode="auto">
          <a:xfrm>
            <a:off x="3500611" y="3429000"/>
            <a:ext cx="2400268" cy="2400267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3412579" y="2612910"/>
            <a:ext cx="2576335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A1E21"/>
                </a:solidFill>
              </a:rPr>
              <a:t>建议正文</a:t>
            </a:r>
            <a:r>
              <a:rPr lang="en-US" altLang="zh-CN" sz="1333" dirty="0">
                <a:solidFill>
                  <a:srgbClr val="1A1E21"/>
                </a:solidFill>
              </a:rPr>
              <a:t>10</a:t>
            </a:r>
            <a:r>
              <a:rPr lang="zh-CN" altLang="en-US" sz="1333" dirty="0">
                <a:solidFill>
                  <a:srgbClr val="1A1E21"/>
                </a:solidFill>
              </a:rPr>
              <a:t>号字，</a:t>
            </a:r>
            <a:r>
              <a:rPr lang="en-US" altLang="zh-CN" sz="1333" dirty="0">
                <a:solidFill>
                  <a:srgbClr val="1A1E21"/>
                </a:solidFill>
              </a:rPr>
              <a:t>1.3</a:t>
            </a:r>
            <a:r>
              <a:rPr lang="zh-CN" altLang="en-US" sz="1333" dirty="0">
                <a:solidFill>
                  <a:srgbClr val="1A1E21"/>
                </a:solidFill>
              </a:rPr>
              <a:t>倍字间距。</a:t>
            </a:r>
          </a:p>
        </p:txBody>
      </p:sp>
      <p:sp>
        <p:nvSpPr>
          <p:cNvPr id="13" name="TextBox 32"/>
          <p:cNvSpPr txBox="1"/>
          <p:nvPr/>
        </p:nvSpPr>
        <p:spPr>
          <a:xfrm>
            <a:off x="3412579" y="2228867"/>
            <a:ext cx="25763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1A1E21"/>
                </a:solidFill>
              </a:rPr>
              <a:t>点击此处添加文本信息</a:t>
            </a:r>
          </a:p>
        </p:txBody>
      </p:sp>
      <p:sp>
        <p:nvSpPr>
          <p:cNvPr id="4" name="矩形 3"/>
          <p:cNvSpPr/>
          <p:nvPr/>
        </p:nvSpPr>
        <p:spPr>
          <a:xfrm>
            <a:off x="6155436" y="2084851"/>
            <a:ext cx="2576335" cy="3840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A1E21"/>
              </a:solidFill>
            </a:endParaRPr>
          </a:p>
        </p:txBody>
      </p:sp>
      <p:pic>
        <p:nvPicPr>
          <p:cNvPr id="8" name="Picture 5" descr="C:\Documents and Settings\Administrator\桌面\高清配图\高清图片01\1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0" r="3831"/>
          <a:stretch/>
        </p:blipFill>
        <p:spPr bwMode="auto">
          <a:xfrm>
            <a:off x="6243469" y="2180861"/>
            <a:ext cx="2400267" cy="2400267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6163809" y="5061182"/>
            <a:ext cx="2576335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A1E21"/>
                </a:solidFill>
              </a:rPr>
              <a:t>建议正文</a:t>
            </a:r>
            <a:r>
              <a:rPr lang="en-US" altLang="zh-CN" sz="1333" dirty="0">
                <a:solidFill>
                  <a:srgbClr val="1A1E21"/>
                </a:solidFill>
              </a:rPr>
              <a:t>10</a:t>
            </a:r>
            <a:r>
              <a:rPr lang="zh-CN" altLang="en-US" sz="1333" dirty="0">
                <a:solidFill>
                  <a:srgbClr val="1A1E21"/>
                </a:solidFill>
              </a:rPr>
              <a:t>号字，</a:t>
            </a:r>
            <a:r>
              <a:rPr lang="en-US" altLang="zh-CN" sz="1333" dirty="0">
                <a:solidFill>
                  <a:srgbClr val="1A1E21"/>
                </a:solidFill>
              </a:rPr>
              <a:t>1.3</a:t>
            </a:r>
            <a:r>
              <a:rPr lang="zh-CN" altLang="en-US" sz="1333" dirty="0">
                <a:solidFill>
                  <a:srgbClr val="1A1E21"/>
                </a:solidFill>
              </a:rPr>
              <a:t>倍字间距。</a:t>
            </a:r>
          </a:p>
        </p:txBody>
      </p:sp>
      <p:sp>
        <p:nvSpPr>
          <p:cNvPr id="15" name="TextBox 34"/>
          <p:cNvSpPr txBox="1"/>
          <p:nvPr/>
        </p:nvSpPr>
        <p:spPr>
          <a:xfrm>
            <a:off x="6163809" y="4677139"/>
            <a:ext cx="25763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1A1E21"/>
                </a:solidFill>
              </a:rPr>
              <a:t>点击此处添加文本信息</a:t>
            </a:r>
          </a:p>
        </p:txBody>
      </p:sp>
      <p:sp>
        <p:nvSpPr>
          <p:cNvPr id="5" name="矩形 4"/>
          <p:cNvSpPr/>
          <p:nvPr/>
        </p:nvSpPr>
        <p:spPr>
          <a:xfrm>
            <a:off x="8897057" y="2084851"/>
            <a:ext cx="2576335" cy="3840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A1E21"/>
              </a:solidFill>
            </a:endParaRPr>
          </a:p>
        </p:txBody>
      </p:sp>
      <p:pic>
        <p:nvPicPr>
          <p:cNvPr id="9" name="Picture 6" descr="C:\Documents and Settings\Administrator\桌面\高清配图\高清图片01\2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" r="21011"/>
          <a:stretch/>
        </p:blipFill>
        <p:spPr bwMode="auto">
          <a:xfrm>
            <a:off x="8985087" y="3429000"/>
            <a:ext cx="2400267" cy="2400267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>
          <a:xfrm>
            <a:off x="8897055" y="2612908"/>
            <a:ext cx="2576335" cy="400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A1E21"/>
                </a:solidFill>
              </a:rPr>
              <a:t>建议正文</a:t>
            </a:r>
            <a:r>
              <a:rPr lang="en-US" altLang="zh-CN" sz="1333" dirty="0">
                <a:solidFill>
                  <a:srgbClr val="1A1E21"/>
                </a:solidFill>
              </a:rPr>
              <a:t>10</a:t>
            </a:r>
            <a:r>
              <a:rPr lang="zh-CN" altLang="en-US" sz="1333" dirty="0">
                <a:solidFill>
                  <a:srgbClr val="1A1E21"/>
                </a:solidFill>
              </a:rPr>
              <a:t>号字，</a:t>
            </a:r>
            <a:r>
              <a:rPr lang="en-US" altLang="zh-CN" sz="1333" dirty="0">
                <a:solidFill>
                  <a:srgbClr val="1A1E21"/>
                </a:solidFill>
              </a:rPr>
              <a:t>1.3</a:t>
            </a:r>
            <a:r>
              <a:rPr lang="zh-CN" altLang="en-US" sz="1333" dirty="0">
                <a:solidFill>
                  <a:srgbClr val="1A1E21"/>
                </a:solidFill>
              </a:rPr>
              <a:t>倍字间距。</a:t>
            </a:r>
          </a:p>
        </p:txBody>
      </p:sp>
      <p:sp>
        <p:nvSpPr>
          <p:cNvPr id="17" name="TextBox 36"/>
          <p:cNvSpPr txBox="1"/>
          <p:nvPr/>
        </p:nvSpPr>
        <p:spPr>
          <a:xfrm>
            <a:off x="8897055" y="2228866"/>
            <a:ext cx="25763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1A1E21"/>
                </a:solidFill>
              </a:rPr>
              <a:t>点击此处添加文本信息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858201" y="41776"/>
            <a:ext cx="1047082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A6A6A6"/>
                </a:solidFill>
              </a:rPr>
              <a:t>CONTENTS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A6A6A6"/>
                </a:solidFill>
              </a:rPr>
              <a:t>目录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247014" y="45242"/>
            <a:ext cx="1003801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PART</a:t>
            </a: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ONE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行业分析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586582" y="63775"/>
            <a:ext cx="1021433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PART</a:t>
            </a: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TWO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项目目的 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942340" y="63775"/>
            <a:ext cx="1112805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rgbClr val="FFFFFF"/>
                </a:solidFill>
              </a:rPr>
              <a:t>PART</a:t>
            </a:r>
            <a:r>
              <a:rPr kumimoji="1" lang="zh-CN" altLang="en-US" sz="1333" dirty="0">
                <a:solidFill>
                  <a:srgbClr val="FFFFFF"/>
                </a:solidFill>
              </a:rPr>
              <a:t> </a:t>
            </a:r>
            <a:r>
              <a:rPr kumimoji="1" lang="en-US" altLang="zh-CN" sz="1333" dirty="0">
                <a:solidFill>
                  <a:srgbClr val="FFFFFF"/>
                </a:solidFill>
              </a:rPr>
              <a:t>THREE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</a:rPr>
              <a:t>进度安排 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0388258" y="63775"/>
            <a:ext cx="1085554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PART</a:t>
            </a: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zh-CN" sz="1333" dirty="0">
                <a:solidFill>
                  <a:schemeClr val="bg1">
                    <a:lumMod val="65000"/>
                  </a:schemeClr>
                </a:solidFill>
              </a:rPr>
              <a:t>FOUR</a:t>
            </a:r>
          </a:p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>
                    <a:lumMod val="65000"/>
                  </a:schemeClr>
                </a:solidFill>
              </a:rPr>
              <a:t>预算需求 </a:t>
            </a:r>
          </a:p>
        </p:txBody>
      </p:sp>
      <p:sp>
        <p:nvSpPr>
          <p:cNvPr id="33" name="矩形 32"/>
          <p:cNvSpPr/>
          <p:nvPr/>
        </p:nvSpPr>
        <p:spPr>
          <a:xfrm flipV="1">
            <a:off x="9040456" y="820909"/>
            <a:ext cx="893745" cy="609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b="1" dirty="0">
              <a:solidFill>
                <a:srgbClr val="1A1E21"/>
              </a:solidFill>
            </a:endParaRPr>
          </a:p>
        </p:txBody>
      </p:sp>
      <p:pic>
        <p:nvPicPr>
          <p:cNvPr id="25" name="图片 24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5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240920" y="1245315"/>
            <a:ext cx="1711749" cy="1711749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12000" dirty="0">
                <a:solidFill>
                  <a:schemeClr val="bg1"/>
                </a:solidFill>
              </a:rPr>
              <a:t>4</a:t>
            </a:r>
            <a:endParaRPr kumimoji="1" lang="zh-CN" altLang="en-US" sz="120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37764" y="3166869"/>
            <a:ext cx="3918060" cy="12249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dirty="0">
                <a:solidFill>
                  <a:schemeClr val="bg1"/>
                </a:solidFill>
              </a:rPr>
              <a:t>SECTION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</a:rPr>
              <a:t>HERE</a:t>
            </a:r>
          </a:p>
          <a:p>
            <a:pPr lvl="0" algn="ctr">
              <a:lnSpc>
                <a:spcPct val="130000"/>
              </a:lnSpc>
            </a:pPr>
            <a:r>
              <a:rPr kumimoji="1" lang="zh-CN" altLang="en-US" sz="3200" dirty="0">
                <a:solidFill>
                  <a:srgbClr val="FFFFFF"/>
                </a:solidFill>
              </a:rPr>
              <a:t>人员需求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83870" y="4397975"/>
            <a:ext cx="382584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</a:rPr>
              <a:t>倍字间距。</a:t>
            </a:r>
            <a:endParaRPr kumimoji="1" lang="zh-CN" altLang="en-US" sz="1333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81" y="6338771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2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97">
      <a:dk1>
        <a:srgbClr val="103154"/>
      </a:dk1>
      <a:lt1>
        <a:srgbClr val="FFFFFF"/>
      </a:lt1>
      <a:dk2>
        <a:srgbClr val="FF7F01"/>
      </a:dk2>
      <a:lt2>
        <a:srgbClr val="0096FF"/>
      </a:lt2>
      <a:accent1>
        <a:srgbClr val="00BFC3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</TotalTime>
  <Words>835</Words>
  <Application>Microsoft Office PowerPoint</Application>
  <PresentationFormat>自定义</PresentationFormat>
  <Paragraphs>124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许敏斌</cp:lastModifiedBy>
  <cp:revision>95</cp:revision>
  <dcterms:created xsi:type="dcterms:W3CDTF">2010-04-12T23:12:02Z</dcterms:created>
  <dcterms:modified xsi:type="dcterms:W3CDTF">2016-03-26T10:50:34Z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